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1356" y="13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BD837-8A84-4D65-A543-6A2FC3AC0E7B}" type="datetimeFigureOut">
              <a:rPr lang="en-US" smtClean="0"/>
              <a:pPr/>
              <a:t>5/11/2017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25988" y="801688"/>
            <a:ext cx="567372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12888" y="5080000"/>
            <a:ext cx="12099925" cy="48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B2206-0AD9-46D7-BA77-0F99F58785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2206-0AD9-46D7-BA77-0F99F587850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639164" y="381634"/>
            <a:ext cx="1085850" cy="1186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87350" y="381634"/>
            <a:ext cx="1017905" cy="1364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8477" y="401827"/>
            <a:ext cx="940181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810"/>
              </a:lnSpc>
            </a:pPr>
            <a:r>
              <a:rPr lang="en-IN" sz="2400" b="1" spc="-5" dirty="0" smtClean="0">
                <a:solidFill>
                  <a:srgbClr val="538DD3"/>
                </a:solidFill>
                <a:latin typeface="Bookman Old Style"/>
                <a:cs typeface="Bookman Old Style"/>
              </a:rPr>
              <a:t>GRAPHICAL IMPLEMENTATION OF 3D ROUTE MAP OF BMSIT&amp;M</a:t>
            </a:r>
            <a:endParaRPr sz="2400">
              <a:latin typeface="Bookman Old Style"/>
              <a:cs typeface="Bookman Old Style"/>
            </a:endParaRPr>
          </a:p>
          <a:p>
            <a:pPr algn="ctr">
              <a:lnSpc>
                <a:spcPts val="1970"/>
              </a:lnSpc>
            </a:pPr>
            <a:r>
              <a:rPr lang="en-IN" b="1" spc="-5" dirty="0">
                <a:latin typeface="Times New Roman"/>
                <a:cs typeface="Times New Roman"/>
              </a:rPr>
              <a:t>D</a:t>
            </a:r>
            <a:r>
              <a:rPr lang="en-IN" b="1" spc="-5" dirty="0" smtClean="0">
                <a:latin typeface="Times New Roman"/>
                <a:cs typeface="Times New Roman"/>
              </a:rPr>
              <a:t>r Anil G N(Associate </a:t>
            </a:r>
            <a:r>
              <a:rPr lang="en-IN" b="1" dirty="0">
                <a:latin typeface="Times New Roman"/>
                <a:cs typeface="Times New Roman"/>
              </a:rPr>
              <a:t>Professor)</a:t>
            </a:r>
            <a:r>
              <a:rPr lang="en-IN" b="1" spc="-5" dirty="0" smtClean="0">
                <a:latin typeface="Times New Roman"/>
                <a:cs typeface="Times New Roman"/>
              </a:rPr>
              <a:t>,Mr Anand R</a:t>
            </a:r>
            <a:r>
              <a:rPr lang="en-IN" b="1" spc="-5" dirty="0">
                <a:latin typeface="Times New Roman"/>
                <a:cs typeface="Times New Roman"/>
              </a:rPr>
              <a:t>(Assistant </a:t>
            </a:r>
            <a:r>
              <a:rPr lang="en-IN" b="1" dirty="0">
                <a:latin typeface="Times New Roman"/>
                <a:cs typeface="Times New Roman"/>
              </a:rPr>
              <a:t>Professor</a:t>
            </a:r>
            <a:r>
              <a:rPr lang="en-IN" b="1" dirty="0" smtClean="0">
                <a:latin typeface="Times New Roman"/>
                <a:cs typeface="Times New Roman"/>
              </a:rPr>
              <a:t>)</a:t>
            </a:r>
            <a:r>
              <a:rPr lang="en-IN" b="1" spc="-5" dirty="0" smtClean="0">
                <a:latin typeface="Times New Roman"/>
                <a:cs typeface="Times New Roman"/>
              </a:rPr>
              <a:t>,</a:t>
            </a:r>
          </a:p>
          <a:p>
            <a:pPr algn="ctr">
              <a:lnSpc>
                <a:spcPts val="1970"/>
              </a:lnSpc>
            </a:pPr>
            <a:r>
              <a:rPr lang="en-IN" b="1" spc="-5" dirty="0" smtClean="0">
                <a:latin typeface="Times New Roman"/>
                <a:cs typeface="Times New Roman"/>
              </a:rPr>
              <a:t>Mrs Ambika G N</a:t>
            </a:r>
            <a:r>
              <a:rPr lang="en-IN" sz="1800" b="1" spc="-5" dirty="0" smtClean="0">
                <a:latin typeface="Times New Roman"/>
                <a:cs typeface="Times New Roman"/>
              </a:rPr>
              <a:t>(</a:t>
            </a:r>
            <a:r>
              <a:rPr sz="1800" b="1" spc="-5" smtClean="0">
                <a:latin typeface="Times New Roman"/>
                <a:cs typeface="Times New Roman"/>
              </a:rPr>
              <a:t>Assistant </a:t>
            </a:r>
            <a:r>
              <a:rPr sz="1800" b="1" smtClean="0">
                <a:latin typeface="Times New Roman"/>
                <a:cs typeface="Times New Roman"/>
              </a:rPr>
              <a:t>Professor</a:t>
            </a:r>
            <a:r>
              <a:rPr lang="en-IN" sz="1800" b="1" dirty="0" smtClean="0">
                <a:latin typeface="Times New Roman"/>
                <a:cs typeface="Times New Roman"/>
              </a:rPr>
              <a:t>)</a:t>
            </a:r>
            <a:r>
              <a:rPr sz="1800" b="1" smtClean="0">
                <a:latin typeface="Times New Roman"/>
                <a:cs typeface="Times New Roman"/>
              </a:rPr>
              <a:t>, </a:t>
            </a:r>
            <a:r>
              <a:rPr sz="1800" b="1" spc="-5" dirty="0">
                <a:latin typeface="Times New Roman"/>
                <a:cs typeface="Times New Roman"/>
              </a:rPr>
              <a:t>Dept. </a:t>
            </a:r>
            <a:r>
              <a:rPr sz="1800" b="1">
                <a:latin typeface="Times New Roman"/>
                <a:cs typeface="Times New Roman"/>
              </a:rPr>
              <a:t>of</a:t>
            </a:r>
            <a:r>
              <a:rPr sz="1800" b="1" spc="40">
                <a:latin typeface="Times New Roman"/>
                <a:cs typeface="Times New Roman"/>
              </a:rPr>
              <a:t> </a:t>
            </a:r>
            <a:r>
              <a:rPr sz="1800" b="1" spc="-5" smtClean="0">
                <a:latin typeface="Times New Roman"/>
                <a:cs typeface="Times New Roman"/>
              </a:rPr>
              <a:t>CSE</a:t>
            </a:r>
            <a:endParaRPr lang="en-IN" b="1" spc="-5" dirty="0">
              <a:latin typeface="Times New Roman"/>
              <a:cs typeface="Times New Roman"/>
            </a:endParaRPr>
          </a:p>
          <a:p>
            <a:pPr algn="ctr">
              <a:lnSpc>
                <a:spcPts val="1970"/>
              </a:lnSpc>
            </a:pPr>
            <a:r>
              <a:rPr sz="1800" spc="-5" smtClean="0">
                <a:latin typeface="Times New Roman"/>
                <a:cs typeface="Times New Roman"/>
              </a:rPr>
              <a:t> T</a:t>
            </a:r>
            <a:r>
              <a:rPr lang="en-IN" sz="1800" spc="-5" dirty="0" smtClean="0">
                <a:latin typeface="Times New Roman"/>
                <a:cs typeface="Times New Roman"/>
              </a:rPr>
              <a:t>anuja </a:t>
            </a:r>
            <a:r>
              <a:rPr lang="en-IN" spc="-5" dirty="0" smtClean="0">
                <a:latin typeface="Times New Roman"/>
                <a:cs typeface="Times New Roman"/>
              </a:rPr>
              <a:t>S,Tanushree 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111" y="1882393"/>
            <a:ext cx="4502785" cy="1948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b="1" dirty="0" smtClean="0">
                <a:solidFill>
                  <a:srgbClr val="30849B"/>
                </a:solidFill>
                <a:latin typeface="Times New Roman" pitchFamily="18" charset="0"/>
                <a:cs typeface="Times New Roman" pitchFamily="18" charset="0"/>
              </a:rPr>
              <a:t>Introduction:-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marL="12700" marR="5080" indent="457200" algn="just">
              <a:lnSpc>
                <a:spcPct val="110200"/>
              </a:lnSpc>
              <a:spcBef>
                <a:spcPts val="95"/>
              </a:spcBef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Before GPS, before radar, and even before sonar, a traveler’s best chance at finding the way around the big land was charts and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maps. One of the mostly used maps are Road maps or Route maps. A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road map or route map is a map that primarily displays roads and transport links rather than natural geographical 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information. This route maps can be implemented  using openGL API .</a:t>
            </a:r>
            <a:endParaRPr sz="140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9650" y="7632700"/>
            <a:ext cx="3429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Fig</a:t>
            </a:r>
            <a:r>
              <a:rPr sz="140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Route map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BMSIT &amp; M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College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140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050" y="7861300"/>
            <a:ext cx="4500245" cy="243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sz="1800" b="1" dirty="0" smtClean="0">
                <a:solidFill>
                  <a:srgbClr val="30849B"/>
                </a:solidFill>
                <a:latin typeface="Times New Roman" pitchFamily="18" charset="0"/>
                <a:cs typeface="Times New Roman" pitchFamily="18" charset="0"/>
              </a:rPr>
              <a:t>Objectives:-</a:t>
            </a:r>
            <a:endParaRPr sz="1800" b="1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bg2">
                  <a:lumMod val="10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show the navigation path through BMSIT&amp;M using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openGL.</a:t>
            </a:r>
          </a:p>
          <a:p>
            <a:pPr lvl="0" algn="just">
              <a:buClr>
                <a:schemeClr val="bg2">
                  <a:lumMod val="10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usage of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c++ language.</a:t>
            </a:r>
            <a:endParaRPr lang="en-IN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bg2">
                  <a:lumMod val="10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 a variety of route options like menus, commands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endParaRPr lang="en-IN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bg2">
                  <a:lumMod val="10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 multiple interfaces by either using keyboard or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mouse.</a:t>
            </a:r>
            <a:endParaRPr lang="en-IN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bg2">
                  <a:lumMod val="10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user friendly application supporting with all information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required.</a:t>
            </a:r>
            <a:endParaRPr lang="en-IN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bg2">
                  <a:lumMod val="10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 navigation in top, front and 3d views.</a:t>
            </a:r>
            <a:endParaRPr lang="en-IN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934" y="1882393"/>
            <a:ext cx="22345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b="1" spc="-5" dirty="0" smtClean="0">
                <a:solidFill>
                  <a:srgbClr val="30849B"/>
                </a:solidFill>
                <a:latin typeface="Times New Roman"/>
                <a:cs typeface="Times New Roman"/>
              </a:rPr>
              <a:t>Flow Chart </a:t>
            </a:r>
            <a:r>
              <a:rPr sz="1800" b="1" spc="-5" smtClean="0">
                <a:solidFill>
                  <a:srgbClr val="30849B"/>
                </a:solidFill>
                <a:latin typeface="Times New Roman"/>
                <a:cs typeface="Times New Roman"/>
              </a:rPr>
              <a:t>:</a:t>
            </a:r>
            <a:r>
              <a:rPr lang="en-IN" sz="1800" b="1" spc="-5" dirty="0" smtClean="0">
                <a:solidFill>
                  <a:srgbClr val="30849B"/>
                </a:solidFill>
                <a:latin typeface="Times New Roman"/>
                <a:cs typeface="Times New Roman"/>
              </a:rPr>
              <a:t>-</a:t>
            </a:r>
          </a:p>
          <a:p>
            <a:pPr marL="12700">
              <a:lnSpc>
                <a:spcPct val="100000"/>
              </a:lnSpc>
            </a:pPr>
            <a:endParaRPr sz="1800" b="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77451" y="7708900"/>
            <a:ext cx="4724400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Future Enhancement:-</a:t>
            </a:r>
          </a:p>
          <a:p>
            <a:pPr marL="12700" algn="just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IN" sz="1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Detailed graphical implementation can be done .</a:t>
            </a:r>
          </a:p>
          <a:p>
            <a:pPr marL="12700" algn="just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IN" sz="1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Collision detection algorithm can be added.</a:t>
            </a:r>
          </a:p>
          <a:p>
            <a:pPr marL="12700" algn="just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IN" sz="1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Perspective views can be added and camera viewing options can be given.</a:t>
            </a:r>
          </a:p>
          <a:p>
            <a:pPr marL="12700" algn="just"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IN" sz="1400" dirty="0" smtClean="0">
                <a:solidFill>
                  <a:srgbClr val="3333CC"/>
                </a:solidFill>
                <a:latin typeface="Times New Roman"/>
                <a:cs typeface="Times New Roman"/>
              </a:rPr>
              <a:t>More than one path can be shown .</a:t>
            </a:r>
          </a:p>
          <a:p>
            <a:pPr marL="12700" algn="just">
              <a:lnSpc>
                <a:spcPct val="100000"/>
              </a:lnSpc>
              <a:buClr>
                <a:srgbClr val="FF0000"/>
              </a:buClr>
            </a:pPr>
            <a:endParaRPr lang="en-IN" sz="1400" dirty="0" smtClean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endParaRPr sz="1400" b="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800" y="307847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991" y="32003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279" y="307847"/>
            <a:ext cx="14452600" cy="0"/>
          </a:xfrm>
          <a:custGeom>
            <a:avLst/>
            <a:gdLst/>
            <a:ahLst/>
            <a:cxnLst/>
            <a:rect l="l" t="t" r="r" b="b"/>
            <a:pathLst>
              <a:path w="14452600">
                <a:moveTo>
                  <a:pt x="0" y="0"/>
                </a:moveTo>
                <a:lnTo>
                  <a:pt x="1445209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79" y="320039"/>
            <a:ext cx="14452600" cy="0"/>
          </a:xfrm>
          <a:custGeom>
            <a:avLst/>
            <a:gdLst/>
            <a:ahLst/>
            <a:cxnLst/>
            <a:rect l="l" t="t" r="r" b="b"/>
            <a:pathLst>
              <a:path w="14452600">
                <a:moveTo>
                  <a:pt x="0" y="0"/>
                </a:moveTo>
                <a:lnTo>
                  <a:pt x="1445209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79" y="332231"/>
            <a:ext cx="14452600" cy="0"/>
          </a:xfrm>
          <a:custGeom>
            <a:avLst/>
            <a:gdLst/>
            <a:ahLst/>
            <a:cxnLst/>
            <a:rect l="l" t="t" r="r" b="b"/>
            <a:pathLst>
              <a:path w="14452600">
                <a:moveTo>
                  <a:pt x="0" y="0"/>
                </a:moveTo>
                <a:lnTo>
                  <a:pt x="1445209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787371" y="30784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87371" y="320039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847" y="304799"/>
            <a:ext cx="0" cy="10053955"/>
          </a:xfrm>
          <a:custGeom>
            <a:avLst/>
            <a:gdLst/>
            <a:ahLst/>
            <a:cxnLst/>
            <a:rect l="l" t="t" r="r" b="b"/>
            <a:pathLst>
              <a:path h="10053955">
                <a:moveTo>
                  <a:pt x="0" y="0"/>
                </a:moveTo>
                <a:lnTo>
                  <a:pt x="0" y="1005382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040" y="316991"/>
            <a:ext cx="0" cy="10060305"/>
          </a:xfrm>
          <a:custGeom>
            <a:avLst/>
            <a:gdLst/>
            <a:ahLst/>
            <a:cxnLst/>
            <a:rect l="l" t="t" r="r" b="b"/>
            <a:pathLst>
              <a:path h="10060305">
                <a:moveTo>
                  <a:pt x="0" y="0"/>
                </a:moveTo>
                <a:lnTo>
                  <a:pt x="0" y="100599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231" y="329183"/>
            <a:ext cx="0" cy="10035540"/>
          </a:xfrm>
          <a:custGeom>
            <a:avLst/>
            <a:gdLst/>
            <a:ahLst/>
            <a:cxnLst/>
            <a:rect l="l" t="t" r="r" b="b"/>
            <a:pathLst>
              <a:path h="10035540">
                <a:moveTo>
                  <a:pt x="0" y="0"/>
                </a:moveTo>
                <a:lnTo>
                  <a:pt x="0" y="1003554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14804" y="304799"/>
            <a:ext cx="0" cy="10084435"/>
          </a:xfrm>
          <a:custGeom>
            <a:avLst/>
            <a:gdLst/>
            <a:ahLst/>
            <a:cxnLst/>
            <a:rect l="l" t="t" r="r" b="b"/>
            <a:pathLst>
              <a:path h="10084435">
                <a:moveTo>
                  <a:pt x="0" y="0"/>
                </a:moveTo>
                <a:lnTo>
                  <a:pt x="0" y="1008430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802611" y="316991"/>
            <a:ext cx="0" cy="10060305"/>
          </a:xfrm>
          <a:custGeom>
            <a:avLst/>
            <a:gdLst/>
            <a:ahLst/>
            <a:cxnLst/>
            <a:rect l="l" t="t" r="r" b="b"/>
            <a:pathLst>
              <a:path h="10060305">
                <a:moveTo>
                  <a:pt x="0" y="0"/>
                </a:moveTo>
                <a:lnTo>
                  <a:pt x="0" y="1005992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90419" y="329183"/>
            <a:ext cx="0" cy="10035540"/>
          </a:xfrm>
          <a:custGeom>
            <a:avLst/>
            <a:gdLst/>
            <a:ahLst/>
            <a:cxnLst/>
            <a:rect l="l" t="t" r="r" b="b"/>
            <a:pathLst>
              <a:path h="10035540">
                <a:moveTo>
                  <a:pt x="0" y="0"/>
                </a:moveTo>
                <a:lnTo>
                  <a:pt x="0" y="1003554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103738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" y="10386059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1" y="103738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0" y="0"/>
                </a:moveTo>
                <a:lnTo>
                  <a:pt x="1828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5279" y="10386059"/>
            <a:ext cx="14452600" cy="0"/>
          </a:xfrm>
          <a:custGeom>
            <a:avLst/>
            <a:gdLst/>
            <a:ahLst/>
            <a:cxnLst/>
            <a:rect l="l" t="t" r="r" b="b"/>
            <a:pathLst>
              <a:path w="14452600">
                <a:moveTo>
                  <a:pt x="0" y="0"/>
                </a:moveTo>
                <a:lnTo>
                  <a:pt x="1445209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5279" y="10373867"/>
            <a:ext cx="14452600" cy="0"/>
          </a:xfrm>
          <a:custGeom>
            <a:avLst/>
            <a:gdLst/>
            <a:ahLst/>
            <a:cxnLst/>
            <a:rect l="l" t="t" r="r" b="b"/>
            <a:pathLst>
              <a:path w="14452600">
                <a:moveTo>
                  <a:pt x="0" y="0"/>
                </a:moveTo>
                <a:lnTo>
                  <a:pt x="1445209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5279" y="10361676"/>
            <a:ext cx="14452600" cy="0"/>
          </a:xfrm>
          <a:custGeom>
            <a:avLst/>
            <a:gdLst/>
            <a:ahLst/>
            <a:cxnLst/>
            <a:rect l="l" t="t" r="r" b="b"/>
            <a:pathLst>
              <a:path w="14452600">
                <a:moveTo>
                  <a:pt x="0" y="0"/>
                </a:moveTo>
                <a:lnTo>
                  <a:pt x="1445209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787371" y="103860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787371" y="103738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828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6"/>
          <p:cNvSpPr txBox="1"/>
          <p:nvPr/>
        </p:nvSpPr>
        <p:spPr>
          <a:xfrm>
            <a:off x="5429250" y="6794500"/>
            <a:ext cx="22345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800" b="1" spc="-5" dirty="0" smtClean="0">
                <a:solidFill>
                  <a:srgbClr val="30849B"/>
                </a:solidFill>
                <a:latin typeface="Times New Roman"/>
                <a:cs typeface="Times New Roman"/>
              </a:rPr>
              <a:t>Snapshots:-</a:t>
            </a:r>
          </a:p>
          <a:p>
            <a:pPr marL="12700">
              <a:lnSpc>
                <a:spcPct val="100000"/>
              </a:lnSpc>
            </a:pPr>
            <a:endParaRPr sz="1800" b="1">
              <a:latin typeface="Times New Roman"/>
              <a:cs typeface="Times New Roman"/>
            </a:endParaRPr>
          </a:p>
        </p:txBody>
      </p:sp>
      <p:sp>
        <p:nvSpPr>
          <p:cNvPr id="47" name="object 13"/>
          <p:cNvSpPr txBox="1"/>
          <p:nvPr/>
        </p:nvSpPr>
        <p:spPr>
          <a:xfrm>
            <a:off x="10077451" y="9237127"/>
            <a:ext cx="4648200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IN" b="1" dirty="0" smtClean="0">
                <a:solidFill>
                  <a:srgbClr val="30849B"/>
                </a:solidFill>
                <a:latin typeface="Times New Roman"/>
                <a:cs typeface="Times New Roman"/>
              </a:rPr>
              <a:t>Conclusion:-</a:t>
            </a:r>
          </a:p>
          <a:p>
            <a:pPr marL="12700" algn="just">
              <a:lnSpc>
                <a:spcPct val="100000"/>
              </a:lnSpc>
              <a:buClr>
                <a:srgbClr val="FF0000"/>
              </a:buClr>
            </a:pP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If you are </a:t>
            </a: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 </a:t>
            </a: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visitor to BMSIT&amp;M you can use this 3D ROUTE MAP to navigate the entire campus without  any hurdles  in your way.</a:t>
            </a:r>
          </a:p>
          <a:p>
            <a:pPr marL="12700" algn="just">
              <a:lnSpc>
                <a:spcPct val="100000"/>
              </a:lnSpc>
            </a:pPr>
            <a:endParaRPr sz="1400" b="1">
              <a:latin typeface="Times New Roman"/>
              <a:cs typeface="Times New Roman"/>
            </a:endParaRPr>
          </a:p>
        </p:txBody>
      </p:sp>
      <p:pic>
        <p:nvPicPr>
          <p:cNvPr id="42" name="Picture 41" descr="New Doc 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" y="3889128"/>
            <a:ext cx="4495801" cy="366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3" name="Picture 4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7175500"/>
            <a:ext cx="4191000" cy="2819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5" name="object 4"/>
          <p:cNvSpPr txBox="1"/>
          <p:nvPr/>
        </p:nvSpPr>
        <p:spPr>
          <a:xfrm>
            <a:off x="5810250" y="10071100"/>
            <a:ext cx="3429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Fig.Top View</a:t>
            </a:r>
            <a:r>
              <a:rPr lang="en-US" sz="14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31095" y="2058785"/>
            <a:ext cx="4694555" cy="2754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Picture 4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250" y="4889500"/>
            <a:ext cx="4724400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object 4"/>
          <p:cNvSpPr txBox="1"/>
          <p:nvPr/>
        </p:nvSpPr>
        <p:spPr>
          <a:xfrm>
            <a:off x="10610850" y="7556500"/>
            <a:ext cx="3429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Fig. Obtaining the path</a:t>
            </a:r>
            <a:r>
              <a:rPr lang="en-US" sz="14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bject 4"/>
          <p:cNvSpPr txBox="1"/>
          <p:nvPr/>
        </p:nvSpPr>
        <p:spPr>
          <a:xfrm>
            <a:off x="10763250" y="4356100"/>
            <a:ext cx="3429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Fig. Front View</a:t>
            </a:r>
            <a:r>
              <a:rPr lang="en-US" sz="1400" dirty="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 l="14641" t="21957" r="51391" b="8471"/>
          <a:stretch>
            <a:fillRect/>
          </a:stretch>
        </p:blipFill>
        <p:spPr bwMode="auto">
          <a:xfrm>
            <a:off x="5429250" y="2298700"/>
            <a:ext cx="4199467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239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Hraaz</dc:creator>
  <cp:lastModifiedBy>Tejasvini</cp:lastModifiedBy>
  <cp:revision>9</cp:revision>
  <dcterms:created xsi:type="dcterms:W3CDTF">2017-05-10T10:16:37Z</dcterms:created>
  <dcterms:modified xsi:type="dcterms:W3CDTF">2017-05-11T05:09:08Z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2017-05-05T00:00:00Z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2017-05-10T00:00:00Z</vt:filetime>
  </property>
</Properties>
</file>