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7" r:id="rId8"/>
    <p:sldId id="282" r:id="rId9"/>
    <p:sldId id="284" r:id="rId10"/>
    <p:sldId id="285" r:id="rId11"/>
    <p:sldId id="26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7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42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5092-1574-4E7F-A200-FEDF71D5E927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ABC4-3B7F-4828-9CCD-03A02AA7E3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4CC791BB-E0BB-4D72-91FA-36A2F216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"/>
            <a:ext cx="1224689" cy="1201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E92210-6A73-4F06-A971-D9080120CEC2}"/>
              </a:ext>
            </a:extLst>
          </p:cNvPr>
          <p:cNvSpPr txBox="1"/>
          <p:nvPr/>
        </p:nvSpPr>
        <p:spPr>
          <a:xfrm>
            <a:off x="3128283" y="255542"/>
            <a:ext cx="8479650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BMS INSTITUTE OF TECHNOLOGY AND MANAGEMENT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       Department of Computer Science and Engineering </a:t>
            </a:r>
          </a:p>
          <a:p>
            <a:pPr algn="ctr"/>
            <a:endParaRPr lang="en-US" dirty="0"/>
          </a:p>
        </p:txBody>
      </p:sp>
      <p:sp>
        <p:nvSpPr>
          <p:cNvPr id="5" name="Rectangle 170"/>
          <p:cNvSpPr txBox="1">
            <a:spLocks noChangeArrowheads="1"/>
          </p:cNvSpPr>
          <p:nvPr/>
        </p:nvSpPr>
        <p:spPr>
          <a:xfrm>
            <a:off x="2740451" y="1824317"/>
            <a:ext cx="8859367" cy="914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UY" altLang="en-US" sz="1400" b="1" dirty="0" smtClean="0">
              <a:latin typeface="Baskerville Old Face" panose="02020602080505020303" pitchFamily="18" charset="0"/>
            </a:endParaRPr>
          </a:p>
          <a:p>
            <a:r>
              <a:rPr lang="es-UY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Multimodal Biometrics for User Security and Identification Management.</a:t>
            </a:r>
            <a:endParaRPr lang="es-ES" alt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s-ES" altLang="en-US" sz="1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7657" y="1254033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Presentation  Phase - I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7109" y="2795454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Batch No:CSE-B7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9784" y="4937761"/>
            <a:ext cx="36004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Sumaiya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(1BY14CS076)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Tanuja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S.                  (1BY14CS081)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Tanushree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S.             (1BY14CS082)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Vaishnavi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V.             (1BY14CS087)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6079" y="3461658"/>
            <a:ext cx="25971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Mrs.Bharathi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Dept of CSE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BMSIT&amp;M,Bengaluru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6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949" t="32268" r="34476" b="20404"/>
          <a:stretch>
            <a:fillRect/>
          </a:stretch>
        </p:blipFill>
        <p:spPr bwMode="auto">
          <a:xfrm>
            <a:off x="2205317" y="431074"/>
            <a:ext cx="9090211" cy="613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480" y="679269"/>
            <a:ext cx="459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1" y="1619795"/>
            <a:ext cx="1173044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[1] 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Safaa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Omran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Maryam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Salih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 “Design and Implementation of Multi-Model Biometric Identification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System”,International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Journal of Computer Applications (0975 – 8887) </a:t>
            </a:r>
            <a:r>
              <a:rPr lang="pt-BR" sz="2700" dirty="0" smtClean="0">
                <a:latin typeface="Times New Roman" pitchFamily="18" charset="0"/>
                <a:cs typeface="Times New Roman" pitchFamily="18" charset="0"/>
              </a:rPr>
              <a:t>Volume 99 – No.15, August 2014 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Kamer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Vishi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S¸ule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Yildirim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Yayilgan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, “Multimodal Biometric Authentication using Fingerprint and Iris Recognition in Identity Management”, IEEE Ninth International Conference on Intelligent Information Hiding and Multimedia Signal Processing  2013.</a:t>
            </a:r>
          </a:p>
          <a:p>
            <a:pPr algn="just"/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B.Sabarigiri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a and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D.Suganyadevi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b, “An Efficient Multimodal Biometric Authentication based on IRIS and Electroencephalogram (EEG)”, Proc. of Int. Conf. on Control, Communication and Power Engineering, CCPE, Elsevier, 2014,pg 606-618.</a:t>
            </a:r>
          </a:p>
          <a:p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987278">
            <a:off x="1542916" y="2082220"/>
            <a:ext cx="102845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YOU……!!!!</a:t>
            </a:r>
            <a:endParaRPr lang="en-US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189" y="509451"/>
            <a:ext cx="3400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8149" y="1711234"/>
            <a:ext cx="32960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  <a:buSzPct val="100000"/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buClr>
                <a:srgbClr val="C00000"/>
              </a:buClr>
              <a:buSzPct val="100000"/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buClr>
                <a:srgbClr val="C00000"/>
              </a:buClr>
              <a:buSzPct val="100000"/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Literature Survey</a:t>
            </a:r>
          </a:p>
          <a:p>
            <a:pPr>
              <a:buClr>
                <a:srgbClr val="C00000"/>
              </a:buClr>
              <a:buSzPct val="100000"/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Objectives</a:t>
            </a:r>
          </a:p>
          <a:p>
            <a:pPr>
              <a:buClr>
                <a:srgbClr val="C00000"/>
              </a:buClr>
              <a:buSzPct val="100000"/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Proposed System</a:t>
            </a:r>
          </a:p>
          <a:p>
            <a:pPr>
              <a:buClr>
                <a:srgbClr val="C00000"/>
              </a:buClr>
              <a:buSzPct val="100000"/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pPr>
              <a:buClr>
                <a:srgbClr val="C00000"/>
              </a:buClr>
              <a:buSzPct val="100000"/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05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908" y="1921786"/>
            <a:ext cx="107507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Multimodal biometric technology uses more than one biometric identifier to compare the identity of the person.</a:t>
            </a:r>
          </a:p>
          <a:p>
            <a:pPr algn="just">
              <a:buClr>
                <a:srgbClr val="C00000"/>
              </a:buClr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Benefits and Advantages of Multimodality: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􀁺 Accuracy– False Non Match Rate(FNMR), False Match Rate(FMR).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􀁺Enrollment– Full Time Equivalent , Universal registration requirements.                                       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􀁺Anti-Spoofing.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58" y="418010"/>
            <a:ext cx="4833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2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949" y="300446"/>
            <a:ext cx="679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364" y="1625798"/>
            <a:ext cx="888576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systems using passwords, pin codes, etc for authorization purposes have a disadvantage that other persons may know their secret numbers or even they can guess that easily.</a:t>
            </a:r>
          </a:p>
          <a:p>
            <a:pPr algn="just"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avoid theft through hacking or other techniques, biometrics which involves measuring and analysing  a person’s unique characteristics can be implemented.</a:t>
            </a:r>
          </a:p>
          <a:p>
            <a:pPr algn="just"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Hence the system can be ultra secure.</a:t>
            </a:r>
          </a:p>
          <a:p>
            <a:pPr algn="just">
              <a:buClr>
                <a:srgbClr val="C00000"/>
              </a:buClr>
              <a:buSzPct val="90000"/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provide more-than-average accuracy we carry out multi-modal biometrics.</a:t>
            </a:r>
          </a:p>
          <a:p>
            <a:pPr>
              <a:buFont typeface="Wingdings" pitchFamily="2" charset="2"/>
              <a:buChar char="§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481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22068"/>
            <a:ext cx="6480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1256" y="1149532"/>
          <a:ext cx="11839302" cy="5577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87783"/>
                <a:gridCol w="2398745"/>
                <a:gridCol w="3858364"/>
                <a:gridCol w="2094410"/>
              </a:tblGrid>
              <a:tr h="768632"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Papers </a:t>
                      </a:r>
                      <a:endParaRPr lang="en-IN" sz="20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  <a:p>
                      <a:pPr algn="ctr"/>
                      <a:endParaRPr lang="en-IN" sz="14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Publication</a:t>
                      </a:r>
                      <a:endParaRPr lang="en-IN" sz="18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793475">
                <a:tc>
                  <a:txBody>
                    <a:bodyPr/>
                    <a:lstStyle/>
                    <a:p>
                      <a:pPr algn="just"/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[1] 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Robust Multimodal Biometric System Integrating Iris, Face and Fingerprint using Multiple SVMs .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Sheetal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Chaudhary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Rajender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Nath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Kurukshetra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</a:t>
                      </a:r>
                      <a:endParaRPr lang="en-IN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2000" b="0" i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paper presents a robust multimodal biometric recognition system integrating iris, face and fingerprint based on match score level fusion using multiple support vector machines (SVMs).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Volume 7, No. 2, March-April 2016 ,IJARCS. </a:t>
                      </a:r>
                    </a:p>
                  </a:txBody>
                  <a:tcPr/>
                </a:tc>
              </a:tr>
              <a:tr h="2819791">
                <a:tc>
                  <a:txBody>
                    <a:bodyPr/>
                    <a:lstStyle/>
                    <a:p>
                      <a:pPr algn="just"/>
                      <a:r>
                        <a:rPr lang="en-IN" sz="2000" b="0" i="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Multimodal Biometric Authentication Using</a:t>
                      </a:r>
                    </a:p>
                    <a:p>
                      <a:pPr algn="just"/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Fingerprint and Iris Recognition in Identity</a:t>
                      </a:r>
                    </a:p>
                    <a:p>
                      <a:pPr algn="just"/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Management</a:t>
                      </a:r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Kamer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Vishi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S¸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ule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Yildirim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Yayilgan</a:t>
                      </a:r>
                      <a:endParaRPr lang="en-IN" sz="2000" b="0" i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+mj-lt"/>
                        <a:buNone/>
                      </a:pPr>
                      <a:r>
                        <a:rPr lang="en-IN" sz="20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Gjøvik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 College</a:t>
                      </a:r>
                      <a:endParaRPr lang="en-IN" sz="20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paper presents a novel multimodal biometric authentication approach fusing</a:t>
                      </a:r>
                    </a:p>
                    <a:p>
                      <a:pPr algn="just"/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iris and fingerprint traits at score-level.</a:t>
                      </a:r>
                      <a:endParaRPr lang="en-IN" sz="16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None/>
                      </a:pP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2013 Ninth International Conference on Intelligent Information Hiding and Multimedia Signal Processing, IEEE.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41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58" y="418010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2492" y="1802674"/>
            <a:ext cx="8399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improve the authentication accuracy using more than one biometric.</a:t>
            </a:r>
          </a:p>
          <a:p>
            <a:pPr algn="just">
              <a:buClr>
                <a:srgbClr val="C00000"/>
              </a:buClr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enhance the quality of feature extraction of fingerprint and iris.</a:t>
            </a:r>
          </a:p>
          <a:p>
            <a:pPr algn="just">
              <a:buClr>
                <a:srgbClr val="C00000"/>
              </a:buClr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Develop and implement score level fusion for above modalities.</a:t>
            </a:r>
          </a:p>
        </p:txBody>
      </p:sp>
    </p:spTree>
    <p:extLst>
      <p:ext uri="{BB962C8B-B14F-4D97-AF65-F5344CB8AC3E}">
        <p14:creationId xmlns:p14="http://schemas.microsoft.com/office/powerpoint/2010/main" xmlns="" val="42121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694" y="483326"/>
            <a:ext cx="5917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314" t="2344" r="2262" b="44466"/>
          <a:stretch>
            <a:fillRect/>
          </a:stretch>
        </p:blipFill>
        <p:spPr bwMode="auto">
          <a:xfrm>
            <a:off x="2129251" y="2193945"/>
            <a:ext cx="8634548" cy="41546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27863" y="1463041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AMOLD FRAMEWORK</a:t>
            </a:r>
            <a:endParaRPr lang="en-I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455893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Acquisition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7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977" y="627017"/>
            <a:ext cx="5450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METHODOLOGIES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7703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749" y="1769337"/>
            <a:ext cx="9772650" cy="3991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4" y="1293223"/>
            <a:ext cx="12060334" cy="5434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2052</TotalTime>
  <Words>505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teju tanu</dc:creator>
  <cp:lastModifiedBy>Tejasvini</cp:lastModifiedBy>
  <cp:revision>37</cp:revision>
  <dcterms:created xsi:type="dcterms:W3CDTF">2014-09-12T02:13:59Z</dcterms:created>
  <dcterms:modified xsi:type="dcterms:W3CDTF">2018-02-19T10:03:23Z</dcterms:modified>
</cp:coreProperties>
</file>