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77" r:id="rId5"/>
    <p:sldId id="279" r:id="rId6"/>
    <p:sldId id="261" r:id="rId7"/>
    <p:sldId id="264" r:id="rId8"/>
    <p:sldId id="266" r:id="rId9"/>
    <p:sldId id="267" r:id="rId10"/>
    <p:sldId id="268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2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5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0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5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xmlns="" id="{4CC791BB-E0BB-4D72-91FA-36A2F216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"/>
            <a:ext cx="1224689" cy="1201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92210-6A73-4F06-A971-D9080120CEC2}"/>
              </a:ext>
            </a:extLst>
          </p:cNvPr>
          <p:cNvSpPr txBox="1"/>
          <p:nvPr/>
        </p:nvSpPr>
        <p:spPr>
          <a:xfrm>
            <a:off x="3128283" y="255542"/>
            <a:ext cx="8479650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BMS INSTITUTE OF TECHNOLOGY AND MANAGEMENT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       Department of Computer Science and Engineering </a:t>
            </a:r>
          </a:p>
          <a:p>
            <a:pPr algn="ctr"/>
            <a:endParaRPr lang="en-US" dirty="0"/>
          </a:p>
        </p:txBody>
      </p:sp>
      <p:sp>
        <p:nvSpPr>
          <p:cNvPr id="4" name="Rectangle 170"/>
          <p:cNvSpPr txBox="1">
            <a:spLocks noChangeArrowheads="1"/>
          </p:cNvSpPr>
          <p:nvPr/>
        </p:nvSpPr>
        <p:spPr>
          <a:xfrm>
            <a:off x="2740451" y="1824317"/>
            <a:ext cx="8859367" cy="914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UY" altLang="en-US" sz="1400" b="1" dirty="0" smtClean="0">
              <a:latin typeface="Baskerville Old Face" panose="02020602080505020303" pitchFamily="18" charset="0"/>
            </a:endParaRPr>
          </a:p>
          <a:p>
            <a:r>
              <a:rPr lang="es-UY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Multimodal Biometrics for User Security and Identification Management.</a:t>
            </a:r>
            <a:endParaRPr lang="es-ES" alt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altLang="en-US" sz="1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7657" y="125403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Presentation  Phase - II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7109" y="2795454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Batch No:CSE-B7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9784" y="4937761"/>
            <a:ext cx="36004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Sumaiya Rahman    (1BY14CS076)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Tanuja S.                  (1BY14CS081)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Tanushree S.             (1BY14CS082)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Vaishnavi V.             (1BY14CS087)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6079" y="3461658"/>
            <a:ext cx="25971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Mrs.Bharathi 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Dept of CSE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BMSIT&amp;M,Bengaluru.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"/>
          <a:stretch/>
        </p:blipFill>
        <p:spPr>
          <a:xfrm>
            <a:off x="2469012" y="978795"/>
            <a:ext cx="8507012" cy="48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5633" y="2562896"/>
            <a:ext cx="5177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1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7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8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2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7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5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9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24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3966" y="385223"/>
            <a:ext cx="553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Component Specification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163" y="1880316"/>
            <a:ext cx="4185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SPECIFICATION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module: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R307.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Iris module: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IriShield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MK2120UL.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Arduino Board.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880315"/>
            <a:ext cx="35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Basic 2017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45" y="4425231"/>
            <a:ext cx="4372585" cy="194337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4" t="12411" r="49152" b="13704"/>
          <a:stretch/>
        </p:blipFill>
        <p:spPr bwMode="auto">
          <a:xfrm>
            <a:off x="8986651" y="3804775"/>
            <a:ext cx="1883118" cy="27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5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395" y="309093"/>
            <a:ext cx="319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9" t="35036" r="30506" b="10471"/>
          <a:stretch/>
        </p:blipFill>
        <p:spPr bwMode="auto">
          <a:xfrm>
            <a:off x="2030506" y="1264025"/>
            <a:ext cx="3777866" cy="427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8196" y="4739424"/>
            <a:ext cx="280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(register)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1" t="23852" r="30549" b="21073"/>
          <a:stretch/>
        </p:blipFill>
        <p:spPr bwMode="auto">
          <a:xfrm>
            <a:off x="6965576" y="1264025"/>
            <a:ext cx="4437530" cy="42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2" t="28313" r="21041" b="4007"/>
          <a:stretch/>
        </p:blipFill>
        <p:spPr bwMode="auto">
          <a:xfrm>
            <a:off x="3082691" y="242047"/>
            <a:ext cx="7352227" cy="613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9434" y="141668"/>
            <a:ext cx="27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1" t="27505" r="25747" b="9664"/>
          <a:stretch/>
        </p:blipFill>
        <p:spPr bwMode="auto">
          <a:xfrm>
            <a:off x="3765176" y="1008529"/>
            <a:ext cx="5970495" cy="5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08885" y="4638199"/>
            <a:ext cx="116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3435" y="4638199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7709" y="327340"/>
            <a:ext cx="3024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Work in Progress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89" y="1281179"/>
            <a:ext cx="905001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6" y="506359"/>
            <a:ext cx="982164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8" y="971550"/>
            <a:ext cx="85153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/>
          <a:stretch/>
        </p:blipFill>
        <p:spPr>
          <a:xfrm>
            <a:off x="2348123" y="953037"/>
            <a:ext cx="8526065" cy="48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206</TotalTime>
  <Words>107</Words>
  <Application>Microsoft Office PowerPoint</Application>
  <PresentationFormat>Custom</PresentationFormat>
  <Paragraphs>34</Paragraphs>
  <Slides>19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Windows User</cp:lastModifiedBy>
  <cp:revision>26</cp:revision>
  <dcterms:created xsi:type="dcterms:W3CDTF">2015-09-21T23:12:49Z</dcterms:created>
  <dcterms:modified xsi:type="dcterms:W3CDTF">2018-03-20T04:20:22Z</dcterms:modified>
</cp:coreProperties>
</file>