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77" r:id="rId5"/>
    <p:sldId id="279" r:id="rId6"/>
    <p:sldId id="281" r:id="rId7"/>
    <p:sldId id="261" r:id="rId8"/>
    <p:sldId id="264" r:id="rId9"/>
    <p:sldId id="282" r:id="rId10"/>
    <p:sldId id="283" r:id="rId11"/>
    <p:sldId id="284" r:id="rId12"/>
    <p:sldId id="28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29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5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0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4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8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5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="" xmlns:a16="http://schemas.microsoft.com/office/drawing/2014/main" id="{4CC791BB-E0BB-4D72-91FA-36A2F216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"/>
            <a:ext cx="1224689" cy="1201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92210-6A73-4F06-A971-D9080120CEC2}"/>
              </a:ext>
            </a:extLst>
          </p:cNvPr>
          <p:cNvSpPr txBox="1"/>
          <p:nvPr/>
        </p:nvSpPr>
        <p:spPr>
          <a:xfrm>
            <a:off x="3128283" y="255542"/>
            <a:ext cx="8479650" cy="11079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BMS INSTITUTE OF TECHNOLOGY AND MANAGEMENT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       Department of Computer Science and Engineering </a:t>
            </a:r>
          </a:p>
          <a:p>
            <a:pPr algn="ctr"/>
            <a:endParaRPr lang="en-US" dirty="0"/>
          </a:p>
        </p:txBody>
      </p:sp>
      <p:sp>
        <p:nvSpPr>
          <p:cNvPr id="4" name="Rectangle 170"/>
          <p:cNvSpPr txBox="1">
            <a:spLocks noChangeArrowheads="1"/>
          </p:cNvSpPr>
          <p:nvPr/>
        </p:nvSpPr>
        <p:spPr>
          <a:xfrm>
            <a:off x="2740451" y="1824317"/>
            <a:ext cx="8859367" cy="914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UY" altLang="en-US" sz="1400" b="1" dirty="0" smtClean="0">
              <a:latin typeface="Baskerville Old Face" panose="02020602080505020303" pitchFamily="18" charset="0"/>
            </a:endParaRPr>
          </a:p>
          <a:p>
            <a:r>
              <a:rPr lang="es-UY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Multimodal Biometrics for User Security and Identification Management.</a:t>
            </a:r>
            <a:endParaRPr lang="es-ES" alt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s-ES" altLang="en-US" sz="14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7657" y="125403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Presentation  Phase - III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7109" y="2795454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Batch No:CSE-B7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9784" y="4937761"/>
            <a:ext cx="36004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Sumaiya Rahman    (1BY14CS076)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Tanuja S.                  (1BY14CS081)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Tanushree S.             (1BY14CS082)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Vaishnavi V.             (1BY14CS087)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6079" y="3461658"/>
            <a:ext cx="25971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Mrs.Bharathi R.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Dept of CSE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BMSIT&amp;M,Bengaluru.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5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0181" y="2884866"/>
            <a:ext cx="39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91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53545" y="1600200"/>
            <a:ext cx="1001547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Implementation of the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and Validate of the system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Future Enhancement.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57400" y="304800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6600FF"/>
                </a:solidFill>
              </a:rPr>
              <a:t/>
            </a:r>
            <a:br>
              <a:rPr lang="en-US" b="1" dirty="0" smtClean="0">
                <a:solidFill>
                  <a:srgbClr val="6600FF"/>
                </a:solidFill>
              </a:rPr>
            </a:br>
            <a:r>
              <a:rPr lang="en-US" b="1" dirty="0" smtClean="0">
                <a:solidFill>
                  <a:srgbClr val="6600FF"/>
                </a:solidFill>
              </a:rPr>
              <a:t>IMPLEMENTATION OF THE SYSYTEM</a:t>
            </a:r>
            <a:br>
              <a:rPr lang="en-US" b="1" dirty="0" smtClean="0">
                <a:solidFill>
                  <a:srgbClr val="6600FF"/>
                </a:solidFill>
              </a:rPr>
            </a:br>
            <a:r>
              <a:rPr lang="en-US" b="1" dirty="0" smtClean="0">
                <a:solidFill>
                  <a:srgbClr val="6600FF"/>
                </a:solidFill>
              </a:rPr>
              <a:t/>
            </a:r>
            <a:br>
              <a:rPr lang="en-US" b="1" dirty="0" smtClean="0">
                <a:solidFill>
                  <a:srgbClr val="6600FF"/>
                </a:solidFill>
              </a:rPr>
            </a:br>
            <a:endParaRPr lang="en-US" sz="3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1" b="2073"/>
          <a:stretch/>
        </p:blipFill>
        <p:spPr>
          <a:xfrm>
            <a:off x="3938921" y="1447798"/>
            <a:ext cx="4466558" cy="46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13" y="497540"/>
            <a:ext cx="4271711" cy="57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68" y="412124"/>
            <a:ext cx="4235952" cy="56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t="21378" b="22030"/>
          <a:stretch/>
        </p:blipFill>
        <p:spPr>
          <a:xfrm>
            <a:off x="3541690" y="485917"/>
            <a:ext cx="5422005" cy="57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TEST AND VALIDATE OF THE SYSTEM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4563" y="1584101"/>
            <a:ext cx="377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 1: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Iris Matched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Fingerprint Matched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Motor 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0501" y="1584101"/>
            <a:ext cx="3374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 2: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Iris Matched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Fingerprint not Matched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Motor 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63542" y="4250028"/>
            <a:ext cx="327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 3: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Iris not Matched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further Process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77026" y="2232227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RESULTS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423</TotalTime>
  <Words>120</Words>
  <Application>Microsoft Office PowerPoint</Application>
  <PresentationFormat>Custom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tanuja sathyanarayana</dc:creator>
  <cp:lastModifiedBy>Windows User</cp:lastModifiedBy>
  <cp:revision>37</cp:revision>
  <dcterms:created xsi:type="dcterms:W3CDTF">2015-09-21T23:12:49Z</dcterms:created>
  <dcterms:modified xsi:type="dcterms:W3CDTF">2018-05-02T05:51:28Z</dcterms:modified>
</cp:coreProperties>
</file>