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61" r:id="rId2"/>
    <p:sldId id="262" r:id="rId3"/>
    <p:sldId id="263" r:id="rId4"/>
    <p:sldId id="270" r:id="rId5"/>
    <p:sldId id="268" r:id="rId6"/>
    <p:sldId id="267" r:id="rId7"/>
    <p:sldId id="269" r:id="rId8"/>
    <p:sldId id="266" r:id="rId9"/>
    <p:sldId id="271" r:id="rId10"/>
    <p:sldId id="272" r:id="rId11"/>
  </p:sldIdLst>
  <p:sldSz cx="12192000" cy="6858000"/>
  <p:notesSz cx="7010400" cy="9296400"/>
  <p:embeddedFontLst>
    <p:embeddedFont>
      <p:font typeface="Calibri" panose="020F0502020204030204" pitchFamily="34" charset="0"/>
      <p:regular r:id="rId13"/>
      <p:bold r:id="rId14"/>
      <p:italic r:id="rId15"/>
      <p:boldItalic r:id="rId16"/>
    </p:embeddedFont>
    <p:embeddedFont>
      <p:font typeface="Open Sans"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Arial Black" panose="020B0A0402010202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BAAE"/>
    <a:srgbClr val="3583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69bd26e4_0_23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169bd26e4_0_23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2" name="Google Shape;112;g5169bd26e4_0_23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179081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69bd26e4_0_23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169bd26e4_0_23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2" name="Google Shape;112;g5169bd26e4_0_23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97675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69bd26e4_0_23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169bd26e4_0_23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2" name="Google Shape;112;g5169bd26e4_0_23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0669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69bd26e4_0_23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169bd26e4_0_23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2" name="Google Shape;112;g5169bd26e4_0_23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425741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169bd26e4_0_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169bd26e4_0_1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8" name="Google Shape;128;g5169bd26e4_0_1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346368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169bd26e4_0_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169bd26e4_0_1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8" name="Google Shape;128;g5169bd26e4_0_1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74684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9352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_image 1">
  <p:cSld name="Title slide_image 1">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2"/>
          <p:cNvSpPr txBox="1">
            <a:spLocks noGrp="1"/>
          </p:cNvSpPr>
          <p:nvPr>
            <p:ph type="ctrTitle"/>
          </p:nvPr>
        </p:nvSpPr>
        <p:spPr>
          <a:xfrm>
            <a:off x="365761" y="365761"/>
            <a:ext cx="6934388" cy="2215991"/>
          </a:xfrm>
          <a:prstGeom prst="rect">
            <a:avLst/>
          </a:prstGeom>
          <a:noFill/>
          <a:ln>
            <a:noFill/>
          </a:ln>
        </p:spPr>
        <p:txBody>
          <a:bodyPr spcFirstLastPara="1" wrap="square" lIns="0" tIns="45700" rIns="0" bIns="45700" anchor="b" anchorCtr="0"/>
          <a:lstStyle>
            <a:lvl1pPr marR="0" lvl="0" algn="l" rtl="0">
              <a:lnSpc>
                <a:spcPct val="10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19" name="Google Shape;19;p2"/>
          <p:cNvSpPr txBox="1">
            <a:spLocks noGrp="1"/>
          </p:cNvSpPr>
          <p:nvPr>
            <p:ph type="subTitle" idx="1"/>
          </p:nvPr>
        </p:nvSpPr>
        <p:spPr>
          <a:xfrm>
            <a:off x="365761" y="3002845"/>
            <a:ext cx="6934388" cy="410369"/>
          </a:xfrm>
          <a:prstGeom prst="rect">
            <a:avLst/>
          </a:prstGeom>
          <a:noFill/>
          <a:ln>
            <a:noFill/>
          </a:ln>
        </p:spPr>
        <p:txBody>
          <a:bodyPr spcFirstLastPara="1" wrap="square" lIns="0" tIns="0" rIns="0" bIns="0" anchor="t" anchorCtr="0"/>
          <a:lstStyle>
            <a:lvl1pPr marR="0" lvl="0" algn="l" rtl="0">
              <a:lnSpc>
                <a:spcPct val="100000"/>
              </a:lnSpc>
              <a:spcBef>
                <a:spcPts val="1600"/>
              </a:spcBef>
              <a:spcAft>
                <a:spcPts val="0"/>
              </a:spcAft>
              <a:buClr>
                <a:srgbClr val="AAAAAA"/>
              </a:buClr>
              <a:buSzPts val="2667"/>
              <a:buFont typeface="Noto Sans Symbols"/>
              <a:buNone/>
              <a:defRPr sz="2667" b="1" i="0" u="none" strike="noStrike" cap="none">
                <a:solidFill>
                  <a:schemeClr val="lt2"/>
                </a:solidFill>
                <a:latin typeface="Arial"/>
                <a:ea typeface="Arial"/>
                <a:cs typeface="Arial"/>
                <a:sym typeface="Arial"/>
              </a:defRPr>
            </a:lvl1pPr>
            <a:lvl2pPr marR="0" lvl="1"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R="0" lvl="3"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R="0" lvl="4"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R="0" lvl="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R="0" lvl="6"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R="0" lvl="7"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R="0" lvl="8"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10453988" y="5150463"/>
            <a:ext cx="1243533" cy="1243533"/>
          </a:xfrm>
          <a:prstGeom prst="rect">
            <a:avLst/>
          </a:prstGeom>
          <a:noFill/>
          <a:ln>
            <a:noFill/>
          </a:ln>
        </p:spPr>
      </p:pic>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left margin with subhead">
  <p:cSld name="Content left margin with subhead">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364067" y="365408"/>
            <a:ext cx="6487072" cy="648443"/>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chemeClr val="dk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55" name="Google Shape;55;p11"/>
          <p:cNvSpPr txBox="1">
            <a:spLocks noGrp="1"/>
          </p:cNvSpPr>
          <p:nvPr>
            <p:ph type="body" idx="1"/>
          </p:nvPr>
        </p:nvSpPr>
        <p:spPr>
          <a:xfrm>
            <a:off x="364067" y="1706880"/>
            <a:ext cx="5730240" cy="426720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
        <p:nvSpPr>
          <p:cNvPr id="56" name="Google Shape;56;p11"/>
          <p:cNvSpPr txBox="1">
            <a:spLocks noGrp="1"/>
          </p:cNvSpPr>
          <p:nvPr>
            <p:ph type="body" idx="2"/>
          </p:nvPr>
        </p:nvSpPr>
        <p:spPr>
          <a:xfrm>
            <a:off x="364067" y="1092200"/>
            <a:ext cx="5730240" cy="318456"/>
          </a:xfrm>
          <a:prstGeom prst="rect">
            <a:avLst/>
          </a:prstGeom>
          <a:noFill/>
          <a:ln>
            <a:noFill/>
          </a:ln>
        </p:spPr>
        <p:txBody>
          <a:bodyPr spcFirstLastPara="1" wrap="square" lIns="0" tIns="0" rIns="0" bIns="0" anchor="t" anchorCtr="0"/>
          <a:lstStyle>
            <a:lvl1pPr marL="457200" marR="0" lvl="0" indent="-228600" algn="l" rtl="0">
              <a:lnSpc>
                <a:spcPct val="100000"/>
              </a:lnSpc>
              <a:spcBef>
                <a:spcPts val="1600"/>
              </a:spcBef>
              <a:spcAft>
                <a:spcPts val="0"/>
              </a:spcAft>
              <a:buClr>
                <a:srgbClr val="AAAAAA"/>
              </a:buClr>
              <a:buSzPts val="1867"/>
              <a:buFont typeface="Arial"/>
              <a:buNone/>
              <a:defRPr sz="1867" b="1"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L="2286000" marR="0" lvl="4" indent="-381000"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L="2743200" marR="0" lvl="5"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L="3200400" marR="0" lvl="6"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L="3657600" marR="0" lvl="7"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L="4114800" marR="0" lvl="8"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left margin with subhead and two lines">
  <p:cSld name="Content left margin with subhead and two lines">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365760" y="365761"/>
            <a:ext cx="5730240" cy="886396"/>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59" name="Google Shape;59;p12"/>
          <p:cNvSpPr txBox="1">
            <a:spLocks noGrp="1"/>
          </p:cNvSpPr>
          <p:nvPr>
            <p:ph type="body" idx="1"/>
          </p:nvPr>
        </p:nvSpPr>
        <p:spPr>
          <a:xfrm>
            <a:off x="365760" y="2072640"/>
            <a:ext cx="5730240" cy="402336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
        <p:nvSpPr>
          <p:cNvPr id="60" name="Google Shape;60;p12"/>
          <p:cNvSpPr txBox="1">
            <a:spLocks noGrp="1"/>
          </p:cNvSpPr>
          <p:nvPr>
            <p:ph type="body" idx="2"/>
          </p:nvPr>
        </p:nvSpPr>
        <p:spPr>
          <a:xfrm>
            <a:off x="365760" y="1484464"/>
            <a:ext cx="5730240" cy="318456"/>
          </a:xfrm>
          <a:prstGeom prst="rect">
            <a:avLst/>
          </a:prstGeom>
          <a:noFill/>
          <a:ln>
            <a:noFill/>
          </a:ln>
        </p:spPr>
        <p:txBody>
          <a:bodyPr spcFirstLastPara="1" wrap="square" lIns="0" tIns="45700" rIns="0" bIns="45700" anchor="t" anchorCtr="0"/>
          <a:lstStyle>
            <a:lvl1pPr marL="457200" marR="0" lvl="0" indent="-228600" algn="l" rtl="0">
              <a:lnSpc>
                <a:spcPct val="100000"/>
              </a:lnSpc>
              <a:spcBef>
                <a:spcPts val="1600"/>
              </a:spcBef>
              <a:spcAft>
                <a:spcPts val="0"/>
              </a:spcAft>
              <a:buClr>
                <a:srgbClr val="AAAAAA"/>
              </a:buClr>
              <a:buSzPts val="1867"/>
              <a:buFont typeface="Arial"/>
              <a:buNone/>
              <a:defRPr sz="1867" b="1"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L="2286000" marR="0" lvl="4" indent="-381000"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L="2743200" marR="0" lvl="5"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L="3200400" marR="0" lvl="6"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L="3657600" marR="0" lvl="7"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L="4114800" marR="0" lvl="8"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no body copy">
  <p:cSld name="Header no body copy">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65759" y="362515"/>
            <a:ext cx="10607040" cy="886396"/>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3"/>
        <p:cNvGrpSpPr/>
        <p:nvPr/>
      </p:nvGrpSpPr>
      <p:grpSpPr>
        <a:xfrm>
          <a:off x="0" y="0"/>
          <a:ext cx="0" cy="0"/>
          <a:chOff x="0" y="0"/>
          <a:chExt cx="0" cy="0"/>
        </a:xfrm>
      </p:grpSpPr>
    </p:spTree>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ivider slide_image 1">
  <p:cSld name="Divider slide_image 1">
    <p:bg>
      <p:bgPr>
        <a:solidFill>
          <a:schemeClr val="lt2"/>
        </a:solidFill>
        <a:effectLst/>
      </p:bgPr>
    </p:bg>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6" name="Google Shape;66;p15"/>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67" name="Google Shape;67;p15"/>
          <p:cNvPicPr preferRelativeResize="0"/>
          <p:nvPr/>
        </p:nvPicPr>
        <p:blipFill rotWithShape="1">
          <a:blip r:embed="rId3">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ivider slide_image 2">
  <p:cSld name="Divider slide_image 2">
    <p:bg>
      <p:bgPr>
        <a:solidFill>
          <a:schemeClr val="lt2"/>
        </a:solidFill>
        <a:effectLst/>
      </p:bgPr>
    </p:bg>
    <p:spTree>
      <p:nvGrpSpPr>
        <p:cNvPr id="1" name="Shape 68"/>
        <p:cNvGrpSpPr/>
        <p:nvPr/>
      </p:nvGrpSpPr>
      <p:grpSpPr>
        <a:xfrm>
          <a:off x="0" y="0"/>
          <a:ext cx="0" cy="0"/>
          <a:chOff x="0" y="0"/>
          <a:chExt cx="0" cy="0"/>
        </a:xfrm>
      </p:grpSpPr>
      <p:pic>
        <p:nvPicPr>
          <p:cNvPr id="69" name="Google Shape;69;p1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Google Shape;70;p16"/>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71" name="Google Shape;71;p16"/>
          <p:cNvPicPr preferRelativeResize="0"/>
          <p:nvPr/>
        </p:nvPicPr>
        <p:blipFill rotWithShape="1">
          <a:blip r:embed="rId3">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Divider slide_image 3">
  <p:cSld name="Divider slide_image 3">
    <p:bg>
      <p:bgPr>
        <a:solidFill>
          <a:schemeClr val="lt2"/>
        </a:solidFill>
        <a:effectLst/>
      </p:bgPr>
    </p:bg>
    <p:spTree>
      <p:nvGrpSpPr>
        <p:cNvPr id="1" name="Shape 72"/>
        <p:cNvGrpSpPr/>
        <p:nvPr/>
      </p:nvGrpSpPr>
      <p:grpSpPr>
        <a:xfrm>
          <a:off x="0" y="0"/>
          <a:ext cx="0" cy="0"/>
          <a:chOff x="0" y="0"/>
          <a:chExt cx="0" cy="0"/>
        </a:xfrm>
      </p:grpSpPr>
      <p:pic>
        <p:nvPicPr>
          <p:cNvPr id="73" name="Google Shape;73;p1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4" name="Google Shape;74;p17"/>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75" name="Google Shape;75;p17"/>
          <p:cNvPicPr preferRelativeResize="0"/>
          <p:nvPr/>
        </p:nvPicPr>
        <p:blipFill rotWithShape="1">
          <a:blip r:embed="rId3">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ivider slide_DellBlue">
  <p:cSld name="Divider slide_DellBlue">
    <p:bg>
      <p:bgPr>
        <a:solidFill>
          <a:schemeClr val="lt2"/>
        </a:solidFill>
        <a:effectLst/>
      </p:bgPr>
    </p:bg>
    <p:spTree>
      <p:nvGrpSpPr>
        <p:cNvPr id="1" name="Shape 76"/>
        <p:cNvGrpSpPr/>
        <p:nvPr/>
      </p:nvGrpSpPr>
      <p:grpSpPr>
        <a:xfrm>
          <a:off x="0" y="0"/>
          <a:ext cx="0" cy="0"/>
          <a:chOff x="0" y="0"/>
          <a:chExt cx="0" cy="0"/>
        </a:xfrm>
      </p:grpSpPr>
      <p:sp>
        <p:nvSpPr>
          <p:cNvPr id="77" name="Google Shape;77;p18"/>
          <p:cNvSpPr/>
          <p:nvPr/>
        </p:nvSpPr>
        <p:spPr>
          <a:xfrm>
            <a:off x="0" y="0"/>
            <a:ext cx="12192000" cy="6867525"/>
          </a:xfrm>
          <a:prstGeom prst="rect">
            <a:avLst/>
          </a:prstGeom>
          <a:solidFill>
            <a:schemeClr val="dk2"/>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7DB8"/>
              </a:solidFill>
              <a:latin typeface="Arial"/>
              <a:ea typeface="Arial"/>
              <a:cs typeface="Arial"/>
              <a:sym typeface="Arial"/>
            </a:endParaRPr>
          </a:p>
        </p:txBody>
      </p:sp>
      <p:sp>
        <p:nvSpPr>
          <p:cNvPr id="78" name="Google Shape;78;p18"/>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79" name="Google Shape;79;p18"/>
          <p:cNvPicPr preferRelativeResize="0"/>
          <p:nvPr/>
        </p:nvPicPr>
        <p:blipFill rotWithShape="1">
          <a:blip r:embed="rId2">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Divider slide_Green">
  <p:cSld name="Divider slide_Green">
    <p:spTree>
      <p:nvGrpSpPr>
        <p:cNvPr id="1" name="Shape 80"/>
        <p:cNvGrpSpPr/>
        <p:nvPr/>
      </p:nvGrpSpPr>
      <p:grpSpPr>
        <a:xfrm>
          <a:off x="0" y="0"/>
          <a:ext cx="0" cy="0"/>
          <a:chOff x="0" y="0"/>
          <a:chExt cx="0" cy="0"/>
        </a:xfrm>
      </p:grpSpPr>
      <p:sp>
        <p:nvSpPr>
          <p:cNvPr id="81" name="Google Shape;81;p19"/>
          <p:cNvSpPr/>
          <p:nvPr/>
        </p:nvSpPr>
        <p:spPr>
          <a:xfrm>
            <a:off x="0" y="0"/>
            <a:ext cx="12192000" cy="6867525"/>
          </a:xfrm>
          <a:prstGeom prst="rect">
            <a:avLst/>
          </a:prstGeom>
          <a:solidFill>
            <a:schemeClr val="accent2"/>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6EA204"/>
              </a:solidFill>
              <a:latin typeface="Arial"/>
              <a:ea typeface="Arial"/>
              <a:cs typeface="Arial"/>
              <a:sym typeface="Arial"/>
            </a:endParaRPr>
          </a:p>
        </p:txBody>
      </p:sp>
      <p:sp>
        <p:nvSpPr>
          <p:cNvPr id="82" name="Google Shape;82;p19"/>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83" name="Google Shape;83;p19"/>
          <p:cNvPicPr preferRelativeResize="0"/>
          <p:nvPr/>
        </p:nvPicPr>
        <p:blipFill rotWithShape="1">
          <a:blip r:embed="rId2">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ivider slide_Orange">
  <p:cSld name="Divider slide_Orange">
    <p:spTree>
      <p:nvGrpSpPr>
        <p:cNvPr id="1" name="Shape 84"/>
        <p:cNvGrpSpPr/>
        <p:nvPr/>
      </p:nvGrpSpPr>
      <p:grpSpPr>
        <a:xfrm>
          <a:off x="0" y="0"/>
          <a:ext cx="0" cy="0"/>
          <a:chOff x="0" y="0"/>
          <a:chExt cx="0" cy="0"/>
        </a:xfrm>
      </p:grpSpPr>
      <p:sp>
        <p:nvSpPr>
          <p:cNvPr id="85" name="Google Shape;85;p20"/>
          <p:cNvSpPr/>
          <p:nvPr/>
        </p:nvSpPr>
        <p:spPr>
          <a:xfrm>
            <a:off x="0" y="0"/>
            <a:ext cx="12192000" cy="6867525"/>
          </a:xfrm>
          <a:prstGeom prst="rect">
            <a:avLst/>
          </a:prstGeom>
          <a:solidFill>
            <a:srgbClr val="EE6411"/>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0000"/>
              </a:solidFill>
              <a:latin typeface="Arial"/>
              <a:ea typeface="Arial"/>
              <a:cs typeface="Arial"/>
              <a:sym typeface="Arial"/>
            </a:endParaRPr>
          </a:p>
        </p:txBody>
      </p:sp>
      <p:sp>
        <p:nvSpPr>
          <p:cNvPr id="86" name="Google Shape;86;p20"/>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87" name="Google Shape;87;p20"/>
          <p:cNvPicPr preferRelativeResize="0"/>
          <p:nvPr/>
        </p:nvPicPr>
        <p:blipFill rotWithShape="1">
          <a:blip r:embed="rId2">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_image 2">
  <p:cSld name="Title slide_image 2">
    <p:bg>
      <p:bgPr>
        <a:solidFill>
          <a:schemeClr val="lt2"/>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3" name="Google Shape;23;p3"/>
          <p:cNvSpPr txBox="1">
            <a:spLocks noGrp="1"/>
          </p:cNvSpPr>
          <p:nvPr>
            <p:ph type="ctrTitle"/>
          </p:nvPr>
        </p:nvSpPr>
        <p:spPr>
          <a:xfrm>
            <a:off x="365761" y="365761"/>
            <a:ext cx="6934388" cy="2215991"/>
          </a:xfrm>
          <a:prstGeom prst="rect">
            <a:avLst/>
          </a:prstGeom>
          <a:noFill/>
          <a:ln>
            <a:noFill/>
          </a:ln>
        </p:spPr>
        <p:txBody>
          <a:bodyPr spcFirstLastPara="1" wrap="square" lIns="0" tIns="45700" rIns="0" bIns="45700" anchor="b" anchorCtr="0"/>
          <a:lstStyle>
            <a:lvl1pPr marR="0" lvl="0" algn="l" rtl="0">
              <a:lnSpc>
                <a:spcPct val="10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24" name="Google Shape;24;p3"/>
          <p:cNvSpPr txBox="1">
            <a:spLocks noGrp="1"/>
          </p:cNvSpPr>
          <p:nvPr>
            <p:ph type="subTitle" idx="1"/>
          </p:nvPr>
        </p:nvSpPr>
        <p:spPr>
          <a:xfrm>
            <a:off x="365761" y="3002845"/>
            <a:ext cx="6934388" cy="410369"/>
          </a:xfrm>
          <a:prstGeom prst="rect">
            <a:avLst/>
          </a:prstGeom>
          <a:noFill/>
          <a:ln>
            <a:noFill/>
          </a:ln>
        </p:spPr>
        <p:txBody>
          <a:bodyPr spcFirstLastPara="1" wrap="square" lIns="0" tIns="0" rIns="0" bIns="0" anchor="t" anchorCtr="0"/>
          <a:lstStyle>
            <a:lvl1pPr marR="0" lvl="0" algn="l" rtl="0">
              <a:lnSpc>
                <a:spcPct val="100000"/>
              </a:lnSpc>
              <a:spcBef>
                <a:spcPts val="1600"/>
              </a:spcBef>
              <a:spcAft>
                <a:spcPts val="0"/>
              </a:spcAft>
              <a:buClr>
                <a:srgbClr val="AAAAAA"/>
              </a:buClr>
              <a:buSzPts val="2667"/>
              <a:buFont typeface="Noto Sans Symbols"/>
              <a:buNone/>
              <a:defRPr sz="2667" b="1" i="0" u="none" strike="noStrike" cap="none">
                <a:solidFill>
                  <a:schemeClr val="lt2"/>
                </a:solidFill>
                <a:latin typeface="Arial"/>
                <a:ea typeface="Arial"/>
                <a:cs typeface="Arial"/>
                <a:sym typeface="Arial"/>
              </a:defRPr>
            </a:lvl1pPr>
            <a:lvl2pPr marR="0" lvl="1"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R="0" lvl="3"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R="0" lvl="4"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R="0" lvl="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R="0" lvl="6"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R="0" lvl="7"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R="0" lvl="8"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pic>
        <p:nvPicPr>
          <p:cNvPr id="25" name="Google Shape;25;p3"/>
          <p:cNvPicPr preferRelativeResize="0"/>
          <p:nvPr/>
        </p:nvPicPr>
        <p:blipFill rotWithShape="1">
          <a:blip r:embed="rId3">
            <a:alphaModFix/>
          </a:blip>
          <a:srcRect/>
          <a:stretch/>
        </p:blipFill>
        <p:spPr>
          <a:xfrm>
            <a:off x="10453988" y="5150463"/>
            <a:ext cx="1243533" cy="1243533"/>
          </a:xfrm>
          <a:prstGeom prst="rect">
            <a:avLst/>
          </a:prstGeom>
          <a:noFill/>
          <a:ln>
            <a:noFill/>
          </a:ln>
        </p:spPr>
      </p:pic>
    </p:spTree>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slide_DellGray">
  <p:cSld name="Divider slide_DellGray">
    <p:spTree>
      <p:nvGrpSpPr>
        <p:cNvPr id="1" name="Shape 88"/>
        <p:cNvGrpSpPr/>
        <p:nvPr/>
      </p:nvGrpSpPr>
      <p:grpSpPr>
        <a:xfrm>
          <a:off x="0" y="0"/>
          <a:ext cx="0" cy="0"/>
          <a:chOff x="0" y="0"/>
          <a:chExt cx="0" cy="0"/>
        </a:xfrm>
      </p:grpSpPr>
      <p:sp>
        <p:nvSpPr>
          <p:cNvPr id="89" name="Google Shape;89;p21"/>
          <p:cNvSpPr/>
          <p:nvPr/>
        </p:nvSpPr>
        <p:spPr>
          <a:xfrm>
            <a:off x="0" y="0"/>
            <a:ext cx="12192000" cy="6867525"/>
          </a:xfrm>
          <a:prstGeom prst="rect">
            <a:avLst/>
          </a:prstGeom>
          <a:solidFill>
            <a:srgbClr val="808080"/>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365761" y="2331028"/>
            <a:ext cx="9134535" cy="1994392"/>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pic>
        <p:nvPicPr>
          <p:cNvPr id="91" name="Google Shape;91;p21"/>
          <p:cNvPicPr preferRelativeResize="0"/>
          <p:nvPr/>
        </p:nvPicPr>
        <p:blipFill rotWithShape="1">
          <a:blip r:embed="rId2">
            <a:alphaModFix/>
          </a:blip>
          <a:srcRect/>
          <a:stretch/>
        </p:blipFill>
        <p:spPr>
          <a:xfrm>
            <a:off x="11385299" y="6147171"/>
            <a:ext cx="464884" cy="464884"/>
          </a:xfrm>
          <a:prstGeom prst="rect">
            <a:avLst/>
          </a:prstGeom>
          <a:noFill/>
          <a:ln>
            <a:noFill/>
          </a:ln>
        </p:spPr>
      </p:pic>
    </p:spTree>
  </p:cSld>
  <p:clrMapOvr>
    <a:masterClrMapping/>
  </p:clrMapOvr>
  <p:transition spd="med">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ogo slide blue">
  <p:cSld name="Logo slide blue">
    <p:spTree>
      <p:nvGrpSpPr>
        <p:cNvPr id="1" name="Shape 92"/>
        <p:cNvGrpSpPr/>
        <p:nvPr/>
      </p:nvGrpSpPr>
      <p:grpSpPr>
        <a:xfrm>
          <a:off x="0" y="0"/>
          <a:ext cx="0" cy="0"/>
          <a:chOff x="0" y="0"/>
          <a:chExt cx="0" cy="0"/>
        </a:xfrm>
      </p:grpSpPr>
      <p:sp>
        <p:nvSpPr>
          <p:cNvPr id="93" name="Google Shape;93;p22"/>
          <p:cNvSpPr/>
          <p:nvPr/>
        </p:nvSpPr>
        <p:spPr>
          <a:xfrm>
            <a:off x="0" y="0"/>
            <a:ext cx="12192000" cy="6867525"/>
          </a:xfrm>
          <a:prstGeom prst="rect">
            <a:avLst/>
          </a:prstGeom>
          <a:solidFill>
            <a:schemeClr val="dk2"/>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0000"/>
              </a:solidFill>
              <a:latin typeface="Arial"/>
              <a:ea typeface="Arial"/>
              <a:cs typeface="Arial"/>
              <a:sym typeface="Arial"/>
            </a:endParaRPr>
          </a:p>
        </p:txBody>
      </p:sp>
      <p:pic>
        <p:nvPicPr>
          <p:cNvPr id="94" name="Google Shape;94;p22"/>
          <p:cNvPicPr preferRelativeResize="0"/>
          <p:nvPr/>
        </p:nvPicPr>
        <p:blipFill rotWithShape="1">
          <a:blip r:embed="rId2">
            <a:alphaModFix/>
          </a:blip>
          <a:srcRect/>
          <a:stretch/>
        </p:blipFill>
        <p:spPr>
          <a:xfrm>
            <a:off x="5059680" y="2397443"/>
            <a:ext cx="2072640" cy="2072640"/>
          </a:xfrm>
          <a:prstGeom prst="rect">
            <a:avLst/>
          </a:prstGeom>
          <a:noFill/>
          <a:ln>
            <a:noFill/>
          </a:ln>
        </p:spPr>
      </p:pic>
    </p:spTree>
  </p:cSld>
  <p:clrMapOvr>
    <a:masterClrMapping/>
  </p:clrMapOvr>
  <p:transition spd="med">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slide gray">
  <p:cSld name="Logo slide gray">
    <p:spTree>
      <p:nvGrpSpPr>
        <p:cNvPr id="1" name="Shape 95"/>
        <p:cNvGrpSpPr/>
        <p:nvPr/>
      </p:nvGrpSpPr>
      <p:grpSpPr>
        <a:xfrm>
          <a:off x="0" y="0"/>
          <a:ext cx="0" cy="0"/>
          <a:chOff x="0" y="0"/>
          <a:chExt cx="0" cy="0"/>
        </a:xfrm>
      </p:grpSpPr>
      <p:sp>
        <p:nvSpPr>
          <p:cNvPr id="96" name="Google Shape;96;p23"/>
          <p:cNvSpPr/>
          <p:nvPr/>
        </p:nvSpPr>
        <p:spPr>
          <a:xfrm>
            <a:off x="0" y="0"/>
            <a:ext cx="12192000" cy="6867525"/>
          </a:xfrm>
          <a:prstGeom prst="rect">
            <a:avLst/>
          </a:prstGeom>
          <a:solidFill>
            <a:srgbClr val="808080"/>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0000"/>
              </a:solidFill>
              <a:latin typeface="Arial"/>
              <a:ea typeface="Arial"/>
              <a:cs typeface="Arial"/>
              <a:sym typeface="Arial"/>
            </a:endParaRPr>
          </a:p>
        </p:txBody>
      </p:sp>
      <p:pic>
        <p:nvPicPr>
          <p:cNvPr id="97" name="Google Shape;97;p23"/>
          <p:cNvPicPr preferRelativeResize="0"/>
          <p:nvPr/>
        </p:nvPicPr>
        <p:blipFill rotWithShape="1">
          <a:blip r:embed="rId2">
            <a:alphaModFix/>
          </a:blip>
          <a:srcRect/>
          <a:stretch/>
        </p:blipFill>
        <p:spPr>
          <a:xfrm>
            <a:off x="5059680" y="2397443"/>
            <a:ext cx="2072640" cy="2072640"/>
          </a:xfrm>
          <a:prstGeom prst="rect">
            <a:avLst/>
          </a:prstGeom>
          <a:noFill/>
          <a:ln>
            <a:noFill/>
          </a:ln>
        </p:spPr>
      </p:pic>
    </p:spTree>
  </p:cSld>
  <p:clrMapOvr>
    <a:masterClrMapping/>
  </p:clrMapOvr>
  <p:transition spd="med">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100" name="Google Shape;100;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100000"/>
              </a:lnSpc>
              <a:spcBef>
                <a:spcPts val="1600"/>
              </a:spcBef>
              <a:spcAft>
                <a:spcPts val="0"/>
              </a:spcAft>
              <a:buClr>
                <a:srgbClr val="AAAAAA"/>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400"/>
              </a:spcBef>
              <a:spcAft>
                <a:spcPts val="0"/>
              </a:spcAft>
              <a:buClr>
                <a:srgbClr val="AAAAAA"/>
              </a:buClr>
              <a:buSzPts val="2000"/>
              <a:buFont typeface="Open Sans"/>
              <a:buNone/>
              <a:defRPr sz="2000" b="0" i="0" u="none" strike="noStrike" cap="none">
                <a:solidFill>
                  <a:srgbClr val="000000"/>
                </a:solidFill>
                <a:latin typeface="Arial"/>
                <a:ea typeface="Arial"/>
                <a:cs typeface="Arial"/>
                <a:sym typeface="Arial"/>
              </a:defRPr>
            </a:lvl2pPr>
            <a:lvl3pPr marR="0" lvl="2" algn="ctr" rtl="0">
              <a:lnSpc>
                <a:spcPct val="100000"/>
              </a:lnSpc>
              <a:spcBef>
                <a:spcPts val="400"/>
              </a:spcBef>
              <a:spcAft>
                <a:spcPts val="0"/>
              </a:spcAft>
              <a:buClr>
                <a:srgbClr val="AAAAAA"/>
              </a:buClr>
              <a:buSzPts val="1800"/>
              <a:buFont typeface="Open Sans"/>
              <a:buNone/>
              <a:defRPr sz="1800" b="0" i="0" u="none" strike="noStrike" cap="none">
                <a:solidFill>
                  <a:srgbClr val="000000"/>
                </a:solidFill>
                <a:latin typeface="Arial"/>
                <a:ea typeface="Arial"/>
                <a:cs typeface="Arial"/>
                <a:sym typeface="Arial"/>
              </a:defRPr>
            </a:lvl3pPr>
            <a:lvl4pPr marR="0" lvl="3" algn="ctr" rtl="0">
              <a:lnSpc>
                <a:spcPct val="90000"/>
              </a:lnSpc>
              <a:spcBef>
                <a:spcPts val="400"/>
              </a:spcBef>
              <a:spcAft>
                <a:spcPts val="0"/>
              </a:spcAft>
              <a:buClr>
                <a:srgbClr val="AAAAAA"/>
              </a:buClr>
              <a:buSzPts val="1600"/>
              <a:buFont typeface="Courier New"/>
              <a:buNone/>
              <a:defRPr sz="1600" b="0" i="0" u="none" strike="noStrike" cap="none">
                <a:solidFill>
                  <a:srgbClr val="000000"/>
                </a:solidFill>
                <a:latin typeface="Arial"/>
                <a:ea typeface="Arial"/>
                <a:cs typeface="Arial"/>
                <a:sym typeface="Arial"/>
              </a:defRPr>
            </a:lvl4pPr>
            <a:lvl5pPr marR="0" lvl="4" algn="ctr" rtl="0">
              <a:lnSpc>
                <a:spcPct val="90000"/>
              </a:lnSpc>
              <a:spcBef>
                <a:spcPts val="1067"/>
              </a:spcBef>
              <a:spcAft>
                <a:spcPts val="0"/>
              </a:spcAft>
              <a:buClr>
                <a:schemeClr val="dk2"/>
              </a:buClr>
              <a:buSzPts val="1600"/>
              <a:buFont typeface="Open Sans"/>
              <a:buNone/>
              <a:defRPr sz="1600" b="0" i="0" u="none" strike="noStrike" cap="none">
                <a:solidFill>
                  <a:schemeClr val="dk1"/>
                </a:solidFill>
                <a:latin typeface="Open Sans"/>
                <a:ea typeface="Open Sans"/>
                <a:cs typeface="Open Sans"/>
                <a:sym typeface="Open Sans"/>
              </a:defRPr>
            </a:lvl5pPr>
            <a:lvl6pPr marR="0" lvl="5" algn="ctr" rtl="0">
              <a:lnSpc>
                <a:spcPct val="95000"/>
              </a:lnSpc>
              <a:spcBef>
                <a:spcPts val="480"/>
              </a:spcBef>
              <a:spcAft>
                <a:spcPts val="0"/>
              </a:spcAft>
              <a:buClr>
                <a:schemeClr val="accent1"/>
              </a:buClr>
              <a:buSzPts val="1600"/>
              <a:buFont typeface="Arial"/>
              <a:buNone/>
              <a:defRPr sz="1600" b="0" i="0" u="none" strike="noStrike" cap="none">
                <a:solidFill>
                  <a:schemeClr val="accent1"/>
                </a:solidFill>
                <a:latin typeface="Arial"/>
                <a:ea typeface="Arial"/>
                <a:cs typeface="Arial"/>
                <a:sym typeface="Arial"/>
              </a:defRPr>
            </a:lvl6pPr>
            <a:lvl7pPr marR="0" lvl="6" algn="ctr" rtl="0">
              <a:lnSpc>
                <a:spcPct val="95000"/>
              </a:lnSpc>
              <a:spcBef>
                <a:spcPts val="480"/>
              </a:spcBef>
              <a:spcAft>
                <a:spcPts val="0"/>
              </a:spcAft>
              <a:buClr>
                <a:schemeClr val="accent1"/>
              </a:buClr>
              <a:buSzPts val="1600"/>
              <a:buFont typeface="Arial"/>
              <a:buNone/>
              <a:defRPr sz="1600" b="0" i="0" u="none" strike="noStrike" cap="none">
                <a:solidFill>
                  <a:schemeClr val="accent1"/>
                </a:solidFill>
                <a:latin typeface="Arial"/>
                <a:ea typeface="Arial"/>
                <a:cs typeface="Arial"/>
                <a:sym typeface="Arial"/>
              </a:defRPr>
            </a:lvl7pPr>
            <a:lvl8pPr marR="0" lvl="7" algn="ctr" rtl="0">
              <a:lnSpc>
                <a:spcPct val="95000"/>
              </a:lnSpc>
              <a:spcBef>
                <a:spcPts val="480"/>
              </a:spcBef>
              <a:spcAft>
                <a:spcPts val="0"/>
              </a:spcAft>
              <a:buClr>
                <a:schemeClr val="accent1"/>
              </a:buClr>
              <a:buSzPts val="1600"/>
              <a:buFont typeface="Arial"/>
              <a:buNone/>
              <a:defRPr sz="1600" b="0" i="0" u="none" strike="noStrike" cap="none">
                <a:solidFill>
                  <a:schemeClr val="accent1"/>
                </a:solidFill>
                <a:latin typeface="Arial"/>
                <a:ea typeface="Arial"/>
                <a:cs typeface="Arial"/>
                <a:sym typeface="Arial"/>
              </a:defRPr>
            </a:lvl8pPr>
            <a:lvl9pPr marR="0" lvl="8" algn="ctr" rtl="0">
              <a:lnSpc>
                <a:spcPct val="95000"/>
              </a:lnSpc>
              <a:spcBef>
                <a:spcPts val="480"/>
              </a:spcBef>
              <a:spcAft>
                <a:spcPts val="0"/>
              </a:spcAft>
              <a:buClr>
                <a:schemeClr val="accent1"/>
              </a:buClr>
              <a:buSzPts val="1600"/>
              <a:buFont typeface="Arial"/>
              <a:buNone/>
              <a:defRPr sz="1600" b="0" i="0" u="none" strike="noStrike" cap="none">
                <a:solidFill>
                  <a:schemeClr val="accent1"/>
                </a:solidFill>
                <a:latin typeface="Arial"/>
                <a:ea typeface="Arial"/>
                <a:cs typeface="Arial"/>
                <a:sym typeface="Arial"/>
              </a:defRPr>
            </a:lvl9pPr>
          </a:lstStyle>
          <a:p>
            <a:endParaRPr/>
          </a:p>
        </p:txBody>
      </p:sp>
      <p:sp>
        <p:nvSpPr>
          <p:cNvPr id="101" name="Google Shape;10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2" name="Google Shape;10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3" name="Google Shape;10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444444"/>
                </a:solidFill>
                <a:latin typeface="Arial"/>
                <a:ea typeface="Arial"/>
                <a:cs typeface="Arial"/>
                <a:sym typeface="Arial"/>
              </a:defRPr>
            </a:lvl1pPr>
            <a:lvl2pPr marL="0" marR="0" lvl="1" indent="0" algn="l" rtl="0">
              <a:spcBef>
                <a:spcPts val="0"/>
              </a:spcBef>
              <a:buNone/>
              <a:defRPr sz="1800">
                <a:solidFill>
                  <a:srgbClr val="444444"/>
                </a:solidFill>
                <a:latin typeface="Arial"/>
                <a:ea typeface="Arial"/>
                <a:cs typeface="Arial"/>
                <a:sym typeface="Arial"/>
              </a:defRPr>
            </a:lvl2pPr>
            <a:lvl3pPr marL="0" marR="0" lvl="2" indent="0" algn="l" rtl="0">
              <a:spcBef>
                <a:spcPts val="0"/>
              </a:spcBef>
              <a:buNone/>
              <a:defRPr sz="1800">
                <a:solidFill>
                  <a:srgbClr val="444444"/>
                </a:solidFill>
                <a:latin typeface="Arial"/>
                <a:ea typeface="Arial"/>
                <a:cs typeface="Arial"/>
                <a:sym typeface="Arial"/>
              </a:defRPr>
            </a:lvl3pPr>
            <a:lvl4pPr marL="0" marR="0" lvl="3" indent="0" algn="l" rtl="0">
              <a:spcBef>
                <a:spcPts val="0"/>
              </a:spcBef>
              <a:buNone/>
              <a:defRPr sz="1800">
                <a:solidFill>
                  <a:srgbClr val="444444"/>
                </a:solidFill>
                <a:latin typeface="Arial"/>
                <a:ea typeface="Arial"/>
                <a:cs typeface="Arial"/>
                <a:sym typeface="Arial"/>
              </a:defRPr>
            </a:lvl4pPr>
            <a:lvl5pPr marL="0" marR="0" lvl="4" indent="0" algn="l" rtl="0">
              <a:spcBef>
                <a:spcPts val="0"/>
              </a:spcBef>
              <a:buNone/>
              <a:defRPr sz="1800">
                <a:solidFill>
                  <a:srgbClr val="444444"/>
                </a:solidFill>
                <a:latin typeface="Arial"/>
                <a:ea typeface="Arial"/>
                <a:cs typeface="Arial"/>
                <a:sym typeface="Arial"/>
              </a:defRPr>
            </a:lvl5pPr>
            <a:lvl6pPr marL="0" marR="0" lvl="5" indent="0" algn="l" rtl="0">
              <a:spcBef>
                <a:spcPts val="0"/>
              </a:spcBef>
              <a:buNone/>
              <a:defRPr sz="1800">
                <a:solidFill>
                  <a:srgbClr val="444444"/>
                </a:solidFill>
                <a:latin typeface="Arial"/>
                <a:ea typeface="Arial"/>
                <a:cs typeface="Arial"/>
                <a:sym typeface="Arial"/>
              </a:defRPr>
            </a:lvl6pPr>
            <a:lvl7pPr marL="0" marR="0" lvl="6" indent="0" algn="l" rtl="0">
              <a:spcBef>
                <a:spcPts val="0"/>
              </a:spcBef>
              <a:buNone/>
              <a:defRPr sz="1800">
                <a:solidFill>
                  <a:srgbClr val="444444"/>
                </a:solidFill>
                <a:latin typeface="Arial"/>
                <a:ea typeface="Arial"/>
                <a:cs typeface="Arial"/>
                <a:sym typeface="Arial"/>
              </a:defRPr>
            </a:lvl7pPr>
            <a:lvl8pPr marL="0" marR="0" lvl="7" indent="0" algn="l" rtl="0">
              <a:spcBef>
                <a:spcPts val="0"/>
              </a:spcBef>
              <a:buNone/>
              <a:defRPr sz="1800">
                <a:solidFill>
                  <a:srgbClr val="444444"/>
                </a:solidFill>
                <a:latin typeface="Arial"/>
                <a:ea typeface="Arial"/>
                <a:cs typeface="Arial"/>
                <a:sym typeface="Arial"/>
              </a:defRPr>
            </a:lvl8pPr>
            <a:lvl9pPr marL="0" marR="0" lvl="8" indent="0" algn="l" rtl="0">
              <a:spcBef>
                <a:spcPts val="0"/>
              </a:spcBef>
              <a:buNone/>
              <a:defRPr sz="1800">
                <a:solidFill>
                  <a:srgbClr val="44444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_DellBlue">
  <p:cSld name="Title slide_DellBlue">
    <p:spTree>
      <p:nvGrpSpPr>
        <p:cNvPr id="1" name="Shape 26"/>
        <p:cNvGrpSpPr/>
        <p:nvPr/>
      </p:nvGrpSpPr>
      <p:grpSpPr>
        <a:xfrm>
          <a:off x="0" y="0"/>
          <a:ext cx="0" cy="0"/>
          <a:chOff x="0" y="0"/>
          <a:chExt cx="0" cy="0"/>
        </a:xfrm>
      </p:grpSpPr>
      <p:sp>
        <p:nvSpPr>
          <p:cNvPr id="27" name="Google Shape;27;p4"/>
          <p:cNvSpPr/>
          <p:nvPr/>
        </p:nvSpPr>
        <p:spPr>
          <a:xfrm>
            <a:off x="0" y="0"/>
            <a:ext cx="12192000" cy="6867525"/>
          </a:xfrm>
          <a:prstGeom prst="rect">
            <a:avLst/>
          </a:prstGeom>
          <a:solidFill>
            <a:schemeClr val="dk2"/>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0000"/>
              </a:solidFill>
              <a:latin typeface="Arial"/>
              <a:ea typeface="Arial"/>
              <a:cs typeface="Arial"/>
              <a:sym typeface="Arial"/>
            </a:endParaRPr>
          </a:p>
        </p:txBody>
      </p:sp>
      <p:sp>
        <p:nvSpPr>
          <p:cNvPr id="28" name="Google Shape;28;p4"/>
          <p:cNvSpPr txBox="1">
            <a:spLocks noGrp="1"/>
          </p:cNvSpPr>
          <p:nvPr>
            <p:ph type="ctrTitle"/>
          </p:nvPr>
        </p:nvSpPr>
        <p:spPr>
          <a:xfrm>
            <a:off x="365761" y="365761"/>
            <a:ext cx="6934388" cy="2215991"/>
          </a:xfrm>
          <a:prstGeom prst="rect">
            <a:avLst/>
          </a:prstGeom>
          <a:noFill/>
          <a:ln>
            <a:noFill/>
          </a:ln>
        </p:spPr>
        <p:txBody>
          <a:bodyPr spcFirstLastPara="1" wrap="square" lIns="0" tIns="45700" rIns="0" bIns="45700" anchor="b" anchorCtr="0"/>
          <a:lstStyle>
            <a:lvl1pPr marR="0" lvl="0" algn="l" rtl="0">
              <a:lnSpc>
                <a:spcPct val="10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29" name="Google Shape;29;p4"/>
          <p:cNvSpPr txBox="1">
            <a:spLocks noGrp="1"/>
          </p:cNvSpPr>
          <p:nvPr>
            <p:ph type="subTitle" idx="1"/>
          </p:nvPr>
        </p:nvSpPr>
        <p:spPr>
          <a:xfrm>
            <a:off x="365761" y="3002845"/>
            <a:ext cx="6934388" cy="410369"/>
          </a:xfrm>
          <a:prstGeom prst="rect">
            <a:avLst/>
          </a:prstGeom>
          <a:noFill/>
          <a:ln>
            <a:noFill/>
          </a:ln>
        </p:spPr>
        <p:txBody>
          <a:bodyPr spcFirstLastPara="1" wrap="square" lIns="0" tIns="0" rIns="0" bIns="0" anchor="t" anchorCtr="0"/>
          <a:lstStyle>
            <a:lvl1pPr marR="0" lvl="0" algn="l" rtl="0">
              <a:lnSpc>
                <a:spcPct val="100000"/>
              </a:lnSpc>
              <a:spcBef>
                <a:spcPts val="1600"/>
              </a:spcBef>
              <a:spcAft>
                <a:spcPts val="0"/>
              </a:spcAft>
              <a:buClr>
                <a:srgbClr val="AAAAAA"/>
              </a:buClr>
              <a:buSzPts val="2667"/>
              <a:buFont typeface="Noto Sans Symbols"/>
              <a:buNone/>
              <a:defRPr sz="2667" b="1" i="0" u="none" strike="noStrike" cap="none">
                <a:solidFill>
                  <a:schemeClr val="lt2"/>
                </a:solidFill>
                <a:latin typeface="Arial"/>
                <a:ea typeface="Arial"/>
                <a:cs typeface="Arial"/>
                <a:sym typeface="Arial"/>
              </a:defRPr>
            </a:lvl1pPr>
            <a:lvl2pPr marR="0" lvl="1"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R="0" lvl="3"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R="0" lvl="4"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R="0" lvl="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R="0" lvl="6"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R="0" lvl="7"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R="0" lvl="8"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pic>
        <p:nvPicPr>
          <p:cNvPr id="30" name="Google Shape;30;p4"/>
          <p:cNvPicPr preferRelativeResize="0"/>
          <p:nvPr/>
        </p:nvPicPr>
        <p:blipFill rotWithShape="1">
          <a:blip r:embed="rId2">
            <a:alphaModFix/>
          </a:blip>
          <a:srcRect/>
          <a:stretch/>
        </p:blipFill>
        <p:spPr>
          <a:xfrm>
            <a:off x="10453988" y="5150463"/>
            <a:ext cx="1243533" cy="1243533"/>
          </a:xfrm>
          <a:prstGeom prst="rect">
            <a:avLst/>
          </a:prstGeom>
          <a:noFill/>
          <a:ln>
            <a:noFill/>
          </a:ln>
        </p:spPr>
      </p:pic>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_DellGray">
  <p:cSld name="Title slide_DellGray">
    <p:spTree>
      <p:nvGrpSpPr>
        <p:cNvPr id="1" name="Shape 31"/>
        <p:cNvGrpSpPr/>
        <p:nvPr/>
      </p:nvGrpSpPr>
      <p:grpSpPr>
        <a:xfrm>
          <a:off x="0" y="0"/>
          <a:ext cx="0" cy="0"/>
          <a:chOff x="0" y="0"/>
          <a:chExt cx="0" cy="0"/>
        </a:xfrm>
      </p:grpSpPr>
      <p:sp>
        <p:nvSpPr>
          <p:cNvPr id="32" name="Google Shape;32;p5"/>
          <p:cNvSpPr/>
          <p:nvPr/>
        </p:nvSpPr>
        <p:spPr>
          <a:xfrm>
            <a:off x="0" y="0"/>
            <a:ext cx="12192000" cy="6867525"/>
          </a:xfrm>
          <a:prstGeom prst="rect">
            <a:avLst/>
          </a:prstGeom>
          <a:solidFill>
            <a:srgbClr val="808080"/>
          </a:solidFill>
          <a:ln>
            <a:noFill/>
          </a:ln>
        </p:spPr>
        <p:txBody>
          <a:bodyPr spcFirstLastPara="1" wrap="square" lIns="243825" tIns="182875" rIns="182875" bIns="182875" anchor="ctr" anchorCtr="0">
            <a:noAutofit/>
          </a:bodyPr>
          <a:lstStyle/>
          <a:p>
            <a:pPr marL="0" marR="0" lvl="0" indent="0" algn="ctr" rtl="0">
              <a:lnSpc>
                <a:spcPct val="90000"/>
              </a:lnSpc>
              <a:spcBef>
                <a:spcPts val="0"/>
              </a:spcBef>
              <a:spcAft>
                <a:spcPts val="0"/>
              </a:spcAft>
              <a:buNone/>
            </a:pPr>
            <a:endParaRPr sz="2667">
              <a:solidFill>
                <a:srgbClr val="000000"/>
              </a:solidFill>
              <a:latin typeface="Arial"/>
              <a:ea typeface="Arial"/>
              <a:cs typeface="Arial"/>
              <a:sym typeface="Arial"/>
            </a:endParaRPr>
          </a:p>
        </p:txBody>
      </p:sp>
      <p:sp>
        <p:nvSpPr>
          <p:cNvPr id="33" name="Google Shape;33;p5"/>
          <p:cNvSpPr txBox="1">
            <a:spLocks noGrp="1"/>
          </p:cNvSpPr>
          <p:nvPr>
            <p:ph type="ctrTitle"/>
          </p:nvPr>
        </p:nvSpPr>
        <p:spPr>
          <a:xfrm>
            <a:off x="365761" y="365761"/>
            <a:ext cx="6934388" cy="2215991"/>
          </a:xfrm>
          <a:prstGeom prst="rect">
            <a:avLst/>
          </a:prstGeom>
          <a:noFill/>
          <a:ln>
            <a:noFill/>
          </a:ln>
        </p:spPr>
        <p:txBody>
          <a:bodyPr spcFirstLastPara="1" wrap="square" lIns="0" tIns="45700" rIns="0" bIns="45700" anchor="b" anchorCtr="0"/>
          <a:lstStyle>
            <a:lvl1pPr marR="0" lvl="0" algn="l" rtl="0">
              <a:lnSpc>
                <a:spcPct val="100000"/>
              </a:lnSpc>
              <a:spcBef>
                <a:spcPts val="0"/>
              </a:spcBef>
              <a:spcAft>
                <a:spcPts val="0"/>
              </a:spcAft>
              <a:buSzPts val="1400"/>
              <a:buNone/>
              <a:defRPr sz="7200" b="0" i="0" u="none" strike="noStrike" cap="none">
                <a:solidFill>
                  <a:schemeClr val="lt2"/>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34" name="Google Shape;34;p5"/>
          <p:cNvSpPr txBox="1">
            <a:spLocks noGrp="1"/>
          </p:cNvSpPr>
          <p:nvPr>
            <p:ph type="subTitle" idx="1"/>
          </p:nvPr>
        </p:nvSpPr>
        <p:spPr>
          <a:xfrm>
            <a:off x="365761" y="3002845"/>
            <a:ext cx="6934388" cy="410369"/>
          </a:xfrm>
          <a:prstGeom prst="rect">
            <a:avLst/>
          </a:prstGeom>
          <a:noFill/>
          <a:ln>
            <a:noFill/>
          </a:ln>
        </p:spPr>
        <p:txBody>
          <a:bodyPr spcFirstLastPara="1" wrap="square" lIns="0" tIns="0" rIns="0" bIns="0" anchor="t" anchorCtr="0"/>
          <a:lstStyle>
            <a:lvl1pPr marR="0" lvl="0" algn="l" rtl="0">
              <a:lnSpc>
                <a:spcPct val="100000"/>
              </a:lnSpc>
              <a:spcBef>
                <a:spcPts val="1600"/>
              </a:spcBef>
              <a:spcAft>
                <a:spcPts val="0"/>
              </a:spcAft>
              <a:buClr>
                <a:srgbClr val="AAAAAA"/>
              </a:buClr>
              <a:buSzPts val="2667"/>
              <a:buFont typeface="Noto Sans Symbols"/>
              <a:buNone/>
              <a:defRPr sz="2667" b="1" i="0" u="none" strike="noStrike" cap="none">
                <a:solidFill>
                  <a:schemeClr val="lt2"/>
                </a:solidFill>
                <a:latin typeface="Arial"/>
                <a:ea typeface="Arial"/>
                <a:cs typeface="Arial"/>
                <a:sym typeface="Arial"/>
              </a:defRPr>
            </a:lvl1pPr>
            <a:lvl2pPr marR="0" lvl="1"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R="0" lvl="3"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R="0" lvl="4"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R="0" lvl="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R="0" lvl="6"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R="0" lvl="7"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R="0" lvl="8"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pic>
        <p:nvPicPr>
          <p:cNvPr id="35" name="Google Shape;35;p5"/>
          <p:cNvPicPr preferRelativeResize="0"/>
          <p:nvPr/>
        </p:nvPicPr>
        <p:blipFill rotWithShape="1">
          <a:blip r:embed="rId2">
            <a:alphaModFix/>
          </a:blip>
          <a:srcRect/>
          <a:stretch/>
        </p:blipFill>
        <p:spPr>
          <a:xfrm>
            <a:off x="10453988" y="5150463"/>
            <a:ext cx="1243533" cy="1243533"/>
          </a:xfrm>
          <a:prstGeom prst="rect">
            <a:avLst/>
          </a:prstGeom>
          <a:noFill/>
          <a:ln>
            <a:noFill/>
          </a:ln>
        </p:spPr>
      </p:pic>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_body copy">
  <p:cSld name="Content_body cop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65759" y="362515"/>
            <a:ext cx="10607040" cy="853440"/>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38" name="Google Shape;38;p6"/>
          <p:cNvSpPr txBox="1">
            <a:spLocks noGrp="1"/>
          </p:cNvSpPr>
          <p:nvPr>
            <p:ph type="body" idx="1"/>
          </p:nvPr>
        </p:nvSpPr>
        <p:spPr>
          <a:xfrm>
            <a:off x="365759" y="1706880"/>
            <a:ext cx="10607039" cy="4267200"/>
          </a:xfrm>
          <a:prstGeom prst="rect">
            <a:avLst/>
          </a:prstGeom>
          <a:noFill/>
          <a:ln>
            <a:noFill/>
          </a:ln>
        </p:spPr>
        <p:txBody>
          <a:bodyPr spcFirstLastPara="1" wrap="square" lIns="0" tIns="0" rIns="0" bIns="0" anchor="t" anchorCtr="0"/>
          <a:lstStyle>
            <a:lvl1pPr marL="457200" marR="0" lvl="0" indent="-228600" algn="l" rtl="0">
              <a:lnSpc>
                <a:spcPct val="100000"/>
              </a:lnSpc>
              <a:spcBef>
                <a:spcPts val="1600"/>
              </a:spcBef>
              <a:spcAft>
                <a:spcPts val="0"/>
              </a:spcAft>
              <a:buClr>
                <a:srgbClr val="AAAAAA"/>
              </a:buClr>
              <a:buSzPts val="1867"/>
              <a:buFont typeface="Arial"/>
              <a:buNone/>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chemeClr val="dk1"/>
                </a:solidFill>
                <a:latin typeface="Open Sans"/>
                <a:ea typeface="Open Sans"/>
                <a:cs typeface="Open Sans"/>
                <a:sym typeface="Open Sans"/>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chemeClr val="dk1"/>
                </a:solidFill>
                <a:latin typeface="Open Sans"/>
                <a:ea typeface="Open Sans"/>
                <a:cs typeface="Open Sans"/>
                <a:sym typeface="Open Sans"/>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_Bulleted body copy">
  <p:cSld name="Content_Bulleted body cop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65759" y="362515"/>
            <a:ext cx="10607040" cy="853440"/>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41" name="Google Shape;41;p7"/>
          <p:cNvSpPr txBox="1">
            <a:spLocks noGrp="1"/>
          </p:cNvSpPr>
          <p:nvPr>
            <p:ph type="body" idx="1"/>
          </p:nvPr>
        </p:nvSpPr>
        <p:spPr>
          <a:xfrm>
            <a:off x="365760" y="1706880"/>
            <a:ext cx="10565848" cy="426720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subhead">
  <p:cSld name="Content with subhead">
    <p:spTree>
      <p:nvGrpSpPr>
        <p:cNvPr id="1" name="Shape 42"/>
        <p:cNvGrpSpPr/>
        <p:nvPr/>
      </p:nvGrpSpPr>
      <p:grpSpPr>
        <a:xfrm>
          <a:off x="0" y="0"/>
          <a:ext cx="0" cy="0"/>
          <a:chOff x="0" y="0"/>
          <a:chExt cx="0" cy="0"/>
        </a:xfrm>
      </p:grpSpPr>
      <p:sp>
        <p:nvSpPr>
          <p:cNvPr id="43" name="Google Shape;43;p8"/>
          <p:cNvSpPr txBox="1">
            <a:spLocks noGrp="1"/>
          </p:cNvSpPr>
          <p:nvPr>
            <p:ph type="body" idx="1"/>
          </p:nvPr>
        </p:nvSpPr>
        <p:spPr>
          <a:xfrm>
            <a:off x="365759" y="1463040"/>
            <a:ext cx="10607040" cy="318456"/>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1"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rgbClr val="000000"/>
                </a:solidFill>
                <a:latin typeface="Arial"/>
                <a:ea typeface="Arial"/>
                <a:cs typeface="Arial"/>
                <a:sym typeface="Arial"/>
              </a:defRPr>
            </a:lvl4pPr>
            <a:lvl5pPr marL="2286000" marR="0" lvl="4" indent="-381000"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L="2743200" marR="0" lvl="5"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6pPr>
            <a:lvl7pPr marL="3200400" marR="0" lvl="6"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7pPr>
            <a:lvl8pPr marL="3657600" marR="0" lvl="7"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8pPr>
            <a:lvl9pPr marL="4114800" marR="0" lvl="8" indent="-364045" algn="l" rtl="0">
              <a:lnSpc>
                <a:spcPct val="95000"/>
              </a:lnSpc>
              <a:spcBef>
                <a:spcPts val="640"/>
              </a:spcBef>
              <a:spcAft>
                <a:spcPts val="0"/>
              </a:spcAft>
              <a:buClr>
                <a:schemeClr val="accent1"/>
              </a:buClr>
              <a:buSzPts val="2133"/>
              <a:buFont typeface="Arial"/>
              <a:buChar char="–"/>
              <a:defRPr sz="2133" b="0" i="0" u="none" strike="noStrike" cap="none">
                <a:solidFill>
                  <a:schemeClr val="accent1"/>
                </a:solidFill>
                <a:latin typeface="Arial"/>
                <a:ea typeface="Arial"/>
                <a:cs typeface="Arial"/>
                <a:sym typeface="Arial"/>
              </a:defRPr>
            </a:lvl9pPr>
          </a:lstStyle>
          <a:p>
            <a:endParaRPr/>
          </a:p>
        </p:txBody>
      </p:sp>
      <p:sp>
        <p:nvSpPr>
          <p:cNvPr id="44" name="Google Shape;44;p8"/>
          <p:cNvSpPr txBox="1">
            <a:spLocks noGrp="1"/>
          </p:cNvSpPr>
          <p:nvPr>
            <p:ph type="title"/>
          </p:nvPr>
        </p:nvSpPr>
        <p:spPr>
          <a:xfrm>
            <a:off x="365759" y="362513"/>
            <a:ext cx="10607040" cy="853440"/>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45" name="Google Shape;45;p8"/>
          <p:cNvSpPr txBox="1">
            <a:spLocks noGrp="1"/>
          </p:cNvSpPr>
          <p:nvPr>
            <p:ph type="body" idx="2"/>
          </p:nvPr>
        </p:nvSpPr>
        <p:spPr>
          <a:xfrm>
            <a:off x="365760" y="2072640"/>
            <a:ext cx="10607040" cy="402336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two column ">
  <p:cSld name="Content two column ">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65759" y="362515"/>
            <a:ext cx="10607040" cy="853440"/>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48" name="Google Shape;48;p9"/>
          <p:cNvSpPr txBox="1">
            <a:spLocks noGrp="1"/>
          </p:cNvSpPr>
          <p:nvPr>
            <p:ph type="body" idx="1"/>
          </p:nvPr>
        </p:nvSpPr>
        <p:spPr>
          <a:xfrm>
            <a:off x="365760" y="1706880"/>
            <a:ext cx="5120640" cy="426720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81000" algn="l" rtl="0">
              <a:lnSpc>
                <a:spcPct val="90000"/>
              </a:lnSpc>
              <a:spcBef>
                <a:spcPts val="400"/>
              </a:spcBef>
              <a:spcAft>
                <a:spcPts val="0"/>
              </a:spcAft>
              <a:buClr>
                <a:srgbClr val="AAAAAA"/>
              </a:buClr>
              <a:buSzPts val="2400"/>
              <a:buFont typeface="Courier New"/>
              <a:buChar char="o"/>
              <a:defRPr sz="2400" b="0" i="0" u="none" strike="noStrike" cap="none">
                <a:solidFill>
                  <a:schemeClr val="dk1"/>
                </a:solidFill>
                <a:latin typeface="Open Sans"/>
                <a:ea typeface="Open Sans"/>
                <a:cs typeface="Open Sans"/>
                <a:sym typeface="Open Sans"/>
              </a:defRPr>
            </a:lvl4pPr>
            <a:lvl5pPr marL="2286000" marR="0" lvl="4" indent="-381000"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
        <p:nvSpPr>
          <p:cNvPr id="49" name="Google Shape;49;p9"/>
          <p:cNvSpPr txBox="1">
            <a:spLocks noGrp="1"/>
          </p:cNvSpPr>
          <p:nvPr>
            <p:ph type="body" idx="2"/>
          </p:nvPr>
        </p:nvSpPr>
        <p:spPr>
          <a:xfrm>
            <a:off x="5852160" y="1706880"/>
            <a:ext cx="5120640" cy="426720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81000" algn="l" rtl="0">
              <a:lnSpc>
                <a:spcPct val="90000"/>
              </a:lnSpc>
              <a:spcBef>
                <a:spcPts val="400"/>
              </a:spcBef>
              <a:spcAft>
                <a:spcPts val="0"/>
              </a:spcAft>
              <a:buClr>
                <a:srgbClr val="AAAAAA"/>
              </a:buClr>
              <a:buSzPts val="2400"/>
              <a:buFont typeface="Courier New"/>
              <a:buChar char="o"/>
              <a:defRPr sz="2400" b="0" i="0" u="none" strike="noStrike" cap="none">
                <a:solidFill>
                  <a:schemeClr val="dk1"/>
                </a:solidFill>
                <a:latin typeface="Open Sans"/>
                <a:ea typeface="Open Sans"/>
                <a:cs typeface="Open Sans"/>
                <a:sym typeface="Open Sans"/>
              </a:defRPr>
            </a:lvl4pPr>
            <a:lvl5pPr marL="2286000" marR="0" lvl="4" indent="-381000"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left margin ">
  <p:cSld name="Content left margin ">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364067" y="361951"/>
            <a:ext cx="5726959" cy="853440"/>
          </a:xfrm>
          <a:prstGeom prst="rect">
            <a:avLst/>
          </a:prstGeom>
          <a:noFill/>
          <a:ln>
            <a:noFill/>
          </a:ln>
        </p:spPr>
        <p:txBody>
          <a:bodyPr spcFirstLastPara="1" wrap="square" lIns="0" tIns="45700" rIns="0" bIns="45700" anchor="t" anchorCtr="0"/>
          <a:lstStyle>
            <a:lvl1pPr marR="0" lvl="0" algn="l" rtl="0">
              <a:lnSpc>
                <a:spcPct val="90000"/>
              </a:lnSpc>
              <a:spcBef>
                <a:spcPts val="0"/>
              </a:spcBef>
              <a:spcAft>
                <a:spcPts val="0"/>
              </a:spcAft>
              <a:buSzPts val="1400"/>
              <a:buNone/>
              <a:defRPr sz="3733" b="0" i="0" u="none" strike="noStrike" cap="none">
                <a:solidFill>
                  <a:srgbClr val="007DB8"/>
                </a:solidFill>
                <a:latin typeface="Arial"/>
                <a:ea typeface="Arial"/>
                <a:cs typeface="Arial"/>
                <a:sym typeface="Arial"/>
              </a:defRPr>
            </a:lvl1pPr>
            <a:lvl2pPr marR="0" lvl="1"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2pPr>
            <a:lvl3pPr marR="0" lvl="2"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3pPr>
            <a:lvl4pPr marR="0" lvl="3"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4pPr>
            <a:lvl5pPr marR="0" lvl="4" algn="l" rtl="0">
              <a:lnSpc>
                <a:spcPct val="80000"/>
              </a:lnSpc>
              <a:spcBef>
                <a:spcPts val="0"/>
              </a:spcBef>
              <a:spcAft>
                <a:spcPts val="0"/>
              </a:spcAft>
              <a:buSzPts val="1400"/>
              <a:buNone/>
              <a:defRPr sz="4267" b="1" i="0" u="none" strike="noStrike" cap="none">
                <a:solidFill>
                  <a:schemeClr val="accent1"/>
                </a:solidFill>
                <a:latin typeface="Arial Black"/>
                <a:ea typeface="Arial Black"/>
                <a:cs typeface="Arial Black"/>
                <a:sym typeface="Arial Black"/>
              </a:defRPr>
            </a:lvl5pPr>
            <a:lvl6pPr marR="0" lvl="5"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6pPr>
            <a:lvl7pPr marR="0" lvl="6"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7pPr>
            <a:lvl8pPr marR="0" lvl="7"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8pPr>
            <a:lvl9pPr marR="0" lvl="8" algn="l" rtl="0">
              <a:lnSpc>
                <a:spcPct val="70000"/>
              </a:lnSpc>
              <a:spcBef>
                <a:spcPts val="0"/>
              </a:spcBef>
              <a:spcAft>
                <a:spcPts val="0"/>
              </a:spcAft>
              <a:buSzPts val="1400"/>
              <a:buNone/>
              <a:defRPr sz="5867" b="1" i="0" u="none" strike="noStrike" cap="none">
                <a:solidFill>
                  <a:schemeClr val="accent1"/>
                </a:solidFill>
                <a:latin typeface="Arial Black"/>
                <a:ea typeface="Arial Black"/>
                <a:cs typeface="Arial Black"/>
                <a:sym typeface="Arial Black"/>
              </a:defRPr>
            </a:lvl9pPr>
          </a:lstStyle>
          <a:p>
            <a:endParaRPr/>
          </a:p>
        </p:txBody>
      </p:sp>
      <p:sp>
        <p:nvSpPr>
          <p:cNvPr id="52" name="Google Shape;52;p10"/>
          <p:cNvSpPr txBox="1">
            <a:spLocks noGrp="1"/>
          </p:cNvSpPr>
          <p:nvPr>
            <p:ph type="body" idx="1"/>
          </p:nvPr>
        </p:nvSpPr>
        <p:spPr>
          <a:xfrm>
            <a:off x="365760" y="1706880"/>
            <a:ext cx="5711813" cy="4267200"/>
          </a:xfrm>
          <a:prstGeom prst="rect">
            <a:avLst/>
          </a:prstGeom>
          <a:noFill/>
          <a:ln>
            <a:noFill/>
          </a:ln>
        </p:spPr>
        <p:txBody>
          <a:bodyPr spcFirstLastPara="1" wrap="square" lIns="0" tIns="0" rIns="0" bIns="0" anchor="t" anchorCtr="0"/>
          <a:lstStyle>
            <a:lvl1pPr marL="457200" marR="0" lvl="0" indent="-347154" algn="l" rtl="0">
              <a:lnSpc>
                <a:spcPct val="100000"/>
              </a:lnSpc>
              <a:spcBef>
                <a:spcPts val="1600"/>
              </a:spcBef>
              <a:spcAft>
                <a:spcPts val="0"/>
              </a:spcAft>
              <a:buClr>
                <a:srgbClr val="AAAAAA"/>
              </a:buClr>
              <a:buSzPts val="1867"/>
              <a:buFont typeface="Arial"/>
              <a:buChar char="•"/>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rgbClr val="000000"/>
                </a:solidFill>
                <a:latin typeface="Arial"/>
                <a:ea typeface="Arial"/>
                <a:cs typeface="Arial"/>
                <a:sym typeface="Arial"/>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rgbClr val="000000"/>
                </a:solidFill>
                <a:latin typeface="Arial"/>
                <a:ea typeface="Arial"/>
                <a:cs typeface="Arial"/>
                <a:sym typeface="Arial"/>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81000" algn="l" rtl="0">
              <a:lnSpc>
                <a:spcPct val="90000"/>
              </a:lnSpc>
              <a:spcBef>
                <a:spcPts val="1067"/>
              </a:spcBef>
              <a:spcAft>
                <a:spcPts val="0"/>
              </a:spcAft>
              <a:buClr>
                <a:schemeClr val="dk2"/>
              </a:buClr>
              <a:buSzPts val="2400"/>
              <a:buFont typeface="Open Sans"/>
              <a:buChar char="–"/>
              <a:defRPr sz="2400" b="0" i="0" u="none" strike="noStrike" cap="none">
                <a:solidFill>
                  <a:schemeClr val="dk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25">
            <a:alphaModFix/>
          </a:blip>
          <a:srcRect/>
          <a:stretch/>
        </p:blipFill>
        <p:spPr>
          <a:xfrm>
            <a:off x="11385299" y="6147171"/>
            <a:ext cx="464884" cy="464884"/>
          </a:xfrm>
          <a:prstGeom prst="rect">
            <a:avLst/>
          </a:prstGeom>
          <a:noFill/>
          <a:ln>
            <a:noFill/>
          </a:ln>
        </p:spPr>
      </p:pic>
      <p:sp>
        <p:nvSpPr>
          <p:cNvPr id="11" name="Google Shape;11;p1"/>
          <p:cNvSpPr txBox="1"/>
          <p:nvPr/>
        </p:nvSpPr>
        <p:spPr>
          <a:xfrm>
            <a:off x="393635" y="6445115"/>
            <a:ext cx="65" cy="156902"/>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endParaRPr sz="1133" b="0" i="0" u="none" strike="noStrike" cap="none">
              <a:solidFill>
                <a:srgbClr val="7F7F7F"/>
              </a:solidFill>
              <a:latin typeface="Arial"/>
              <a:ea typeface="Arial"/>
              <a:cs typeface="Arial"/>
              <a:sym typeface="Arial"/>
            </a:endParaRPr>
          </a:p>
        </p:txBody>
      </p:sp>
      <p:sp>
        <p:nvSpPr>
          <p:cNvPr id="12" name="Google Shape;12;p1"/>
          <p:cNvSpPr txBox="1"/>
          <p:nvPr/>
        </p:nvSpPr>
        <p:spPr>
          <a:xfrm>
            <a:off x="393635" y="6445115"/>
            <a:ext cx="65" cy="156902"/>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endParaRPr sz="1133" b="0" i="0" u="none" strike="noStrike" cap="none">
              <a:solidFill>
                <a:srgbClr val="7F7F7F"/>
              </a:solidFill>
              <a:latin typeface="Arial"/>
              <a:ea typeface="Arial"/>
              <a:cs typeface="Arial"/>
              <a:sym typeface="Arial"/>
            </a:endParaRPr>
          </a:p>
        </p:txBody>
      </p:sp>
      <p:sp>
        <p:nvSpPr>
          <p:cNvPr id="13" name="Google Shape;13;p1"/>
          <p:cNvSpPr txBox="1"/>
          <p:nvPr/>
        </p:nvSpPr>
        <p:spPr>
          <a:xfrm>
            <a:off x="405454" y="6445115"/>
            <a:ext cx="176330" cy="156902"/>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US" sz="1133" b="0" i="0" u="none" strike="noStrike" cap="none">
                <a:solidFill>
                  <a:srgbClr val="7F7F7F"/>
                </a:solidFill>
                <a:latin typeface="Arial"/>
                <a:ea typeface="Arial"/>
                <a:cs typeface="Arial"/>
                <a:sym typeface="Arial"/>
              </a:rPr>
              <a:t>‹#›</a:t>
            </a:fld>
            <a:endParaRPr sz="1133" b="0" i="0" u="none" strike="noStrike" cap="none">
              <a:solidFill>
                <a:srgbClr val="7F7F7F"/>
              </a:solidFill>
              <a:latin typeface="Arial"/>
              <a:ea typeface="Arial"/>
              <a:cs typeface="Arial"/>
              <a:sym typeface="Arial"/>
            </a:endParaRPr>
          </a:p>
        </p:txBody>
      </p:sp>
      <p:sp>
        <p:nvSpPr>
          <p:cNvPr id="14" name="Google Shape;14;p1"/>
          <p:cNvSpPr txBox="1"/>
          <p:nvPr/>
        </p:nvSpPr>
        <p:spPr>
          <a:xfrm>
            <a:off x="611702" y="6445115"/>
            <a:ext cx="320601" cy="156902"/>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1133" b="0" i="0" u="none" strike="noStrike" cap="none">
                <a:solidFill>
                  <a:srgbClr val="7F7F7F"/>
                </a:solidFill>
                <a:latin typeface="Arial"/>
                <a:ea typeface="Arial"/>
                <a:cs typeface="Arial"/>
                <a:sym typeface="Arial"/>
              </a:rPr>
              <a:t>of 11</a:t>
            </a:r>
            <a:endParaRPr/>
          </a:p>
        </p:txBody>
      </p:sp>
      <p:sp>
        <p:nvSpPr>
          <p:cNvPr id="15" name="Google Shape;15;p1" descr="                                              Internal Use - Confidential &#10;&#10;"/>
          <p:cNvSpPr txBox="1"/>
          <p:nvPr/>
        </p:nvSpPr>
        <p:spPr>
          <a:xfrm>
            <a:off x="0" y="6332220"/>
            <a:ext cx="12192000" cy="46679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1000" b="0" i="0" u="none" strike="noStrike" cap="none">
                <a:solidFill>
                  <a:srgbClr val="808080"/>
                </a:solidFill>
                <a:latin typeface="Arial"/>
                <a:ea typeface="Arial"/>
                <a:cs typeface="Arial"/>
                <a:sym typeface="Arial"/>
              </a:rPr>
              <a:t>                                              Internal Use - Confidential </a:t>
            </a:r>
            <a:endParaRPr/>
          </a:p>
          <a:p>
            <a:pPr marL="0" marR="0" lvl="0" indent="0" algn="l" rtl="0">
              <a:lnSpc>
                <a:spcPct val="90000"/>
              </a:lnSpc>
              <a:spcBef>
                <a:spcPts val="266"/>
              </a:spcBef>
              <a:spcAft>
                <a:spcPts val="0"/>
              </a:spcAft>
              <a:buNone/>
            </a:pPr>
            <a:endParaRPr sz="1000" b="0" i="0" u="none" strike="noStrike" cap="none">
              <a:solidFill>
                <a:srgbClr val="808080"/>
              </a:solidFill>
              <a:latin typeface="Arial"/>
              <a:ea typeface="Arial"/>
              <a:cs typeface="Arial"/>
              <a:sym typeface="Arial"/>
            </a:endParaRPr>
          </a:p>
          <a:p>
            <a:pPr marL="0" marR="0" lvl="0" indent="0" algn="l" rtl="0">
              <a:lnSpc>
                <a:spcPct val="90000"/>
              </a:lnSpc>
              <a:spcBef>
                <a:spcPts val="266"/>
              </a:spcBef>
              <a:spcAft>
                <a:spcPts val="0"/>
              </a:spcAft>
              <a:buNone/>
            </a:pPr>
            <a:endParaRPr sz="1000" b="0" i="0" u="none" strike="noStrike" cap="none">
              <a:solidFill>
                <a:srgbClr val="80808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365761" y="365761"/>
            <a:ext cx="11588816" cy="2215991"/>
          </a:xfrm>
          <a:prstGeom prst="rect">
            <a:avLst/>
          </a:prstGeom>
          <a:noFill/>
          <a:ln>
            <a:noFill/>
          </a:ln>
        </p:spPr>
        <p:txBody>
          <a:bodyPr spcFirstLastPara="1" wrap="square" lIns="0" tIns="45700" rIns="0" bIns="45700" anchor="b" anchorCtr="0">
            <a:noAutofit/>
          </a:bodyPr>
          <a:lstStyle/>
          <a:p>
            <a:pPr marL="0" lvl="0" indent="0" algn="l" rtl="0">
              <a:lnSpc>
                <a:spcPct val="100000"/>
              </a:lnSpc>
              <a:spcBef>
                <a:spcPts val="0"/>
              </a:spcBef>
              <a:spcAft>
                <a:spcPts val="0"/>
              </a:spcAft>
              <a:buNone/>
            </a:pPr>
            <a:r>
              <a:rPr lang="en-US" dirty="0"/>
              <a:t>Virtual Shopping </a:t>
            </a:r>
            <a:endParaRPr sz="2400" dirty="0"/>
          </a:p>
          <a:p>
            <a:pPr marL="0" lvl="0" indent="0" algn="l" rtl="0">
              <a:lnSpc>
                <a:spcPct val="100000"/>
              </a:lnSpc>
              <a:spcBef>
                <a:spcPts val="0"/>
              </a:spcBef>
              <a:spcAft>
                <a:spcPts val="0"/>
              </a:spcAft>
              <a:buNone/>
            </a:pPr>
            <a:r>
              <a:rPr lang="en-US" sz="2400" dirty="0"/>
              <a:t>A VR and AR application which virtualize and enhance shopping experience </a:t>
            </a:r>
            <a:endParaRPr sz="2400" dirty="0"/>
          </a:p>
        </p:txBody>
      </p:sp>
    </p:spTree>
    <p:extLst>
      <p:ext uri="{BB962C8B-B14F-4D97-AF65-F5344CB8AC3E}">
        <p14:creationId xmlns:p14="http://schemas.microsoft.com/office/powerpoint/2010/main" val="3885849522"/>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E9A2-917A-40A9-BE30-B82CA8738B5C}"/>
              </a:ext>
            </a:extLst>
          </p:cNvPr>
          <p:cNvSpPr>
            <a:spLocks noGrp="1"/>
          </p:cNvSpPr>
          <p:nvPr>
            <p:ph type="title"/>
          </p:nvPr>
        </p:nvSpPr>
        <p:spPr/>
        <p:txBody>
          <a:bodyPr/>
          <a:lstStyle/>
          <a:p>
            <a:r>
              <a:rPr lang="en-US" dirty="0"/>
              <a:t>Required Material</a:t>
            </a:r>
          </a:p>
        </p:txBody>
      </p:sp>
      <p:sp>
        <p:nvSpPr>
          <p:cNvPr id="3" name="Text Placeholder 2">
            <a:extLst>
              <a:ext uri="{FF2B5EF4-FFF2-40B4-BE49-F238E27FC236}">
                <a16:creationId xmlns:a16="http://schemas.microsoft.com/office/drawing/2014/main" id="{BF06A33A-E647-4F94-9303-DBDAA71DC9E5}"/>
              </a:ext>
            </a:extLst>
          </p:cNvPr>
          <p:cNvSpPr>
            <a:spLocks noGrp="1"/>
          </p:cNvSpPr>
          <p:nvPr>
            <p:ph type="body" idx="1"/>
          </p:nvPr>
        </p:nvSpPr>
        <p:spPr>
          <a:xfrm>
            <a:off x="365760" y="1295400"/>
            <a:ext cx="5730240" cy="4267200"/>
          </a:xfrm>
        </p:spPr>
        <p:txBody>
          <a:bodyPr/>
          <a:lstStyle/>
          <a:p>
            <a:r>
              <a:rPr lang="en-US" dirty="0"/>
              <a:t>AR glasses</a:t>
            </a:r>
          </a:p>
          <a:p>
            <a:r>
              <a:rPr lang="en-US" dirty="0"/>
              <a:t>Smartphone</a:t>
            </a:r>
          </a:p>
          <a:p>
            <a:r>
              <a:rPr lang="en-US" dirty="0"/>
              <a:t>Google Oculus Rift/HTC </a:t>
            </a:r>
            <a:r>
              <a:rPr lang="en-US" dirty="0" err="1"/>
              <a:t>Vive</a:t>
            </a:r>
            <a:r>
              <a:rPr lang="en-US" dirty="0"/>
              <a:t> or any windows VR Headset</a:t>
            </a:r>
          </a:p>
          <a:p>
            <a:r>
              <a:rPr lang="en-US" dirty="0"/>
              <a:t>Leap Motion Controller for Mac or PC</a:t>
            </a:r>
          </a:p>
        </p:txBody>
      </p:sp>
    </p:spTree>
    <p:extLst>
      <p:ext uri="{BB962C8B-B14F-4D97-AF65-F5344CB8AC3E}">
        <p14:creationId xmlns:p14="http://schemas.microsoft.com/office/powerpoint/2010/main" val="361225779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65759" y="362515"/>
            <a:ext cx="10607100" cy="853500"/>
          </a:xfrm>
          <a:prstGeom prst="rect">
            <a:avLst/>
          </a:prstGeom>
        </p:spPr>
        <p:txBody>
          <a:bodyPr spcFirstLastPara="1" wrap="square" lIns="0" tIns="45700" rIns="0" bIns="45700" anchor="t" anchorCtr="0">
            <a:noAutofit/>
          </a:bodyPr>
          <a:lstStyle/>
          <a:p>
            <a:pPr marL="0" lvl="0" indent="0" algn="l" rtl="0">
              <a:spcBef>
                <a:spcPts val="0"/>
              </a:spcBef>
              <a:spcAft>
                <a:spcPts val="0"/>
              </a:spcAft>
              <a:buNone/>
            </a:pPr>
            <a:r>
              <a:rPr lang="en-US" dirty="0"/>
              <a:t>Current Scenario</a:t>
            </a:r>
            <a:endParaRPr dirty="0"/>
          </a:p>
        </p:txBody>
      </p:sp>
      <p:pic>
        <p:nvPicPr>
          <p:cNvPr id="116" name="Google Shape;116;p26"/>
          <p:cNvPicPr preferRelativeResize="0"/>
          <p:nvPr/>
        </p:nvPicPr>
        <p:blipFill>
          <a:blip r:embed="rId3">
            <a:alphaModFix/>
          </a:blip>
          <a:stretch>
            <a:fillRect/>
          </a:stretch>
        </p:blipFill>
        <p:spPr>
          <a:xfrm>
            <a:off x="5195622" y="2385125"/>
            <a:ext cx="6301701" cy="3670025"/>
          </a:xfrm>
          <a:prstGeom prst="rect">
            <a:avLst/>
          </a:prstGeom>
          <a:noFill/>
          <a:ln>
            <a:noFill/>
          </a:ln>
        </p:spPr>
      </p:pic>
      <p:sp>
        <p:nvSpPr>
          <p:cNvPr id="6" name="Google Shape;115;p26">
            <a:extLst>
              <a:ext uri="{FF2B5EF4-FFF2-40B4-BE49-F238E27FC236}">
                <a16:creationId xmlns:a16="http://schemas.microsoft.com/office/drawing/2014/main" id="{AD43A169-5B70-4554-AEAA-C552991367C8}"/>
              </a:ext>
            </a:extLst>
          </p:cNvPr>
          <p:cNvSpPr txBox="1">
            <a:spLocks/>
          </p:cNvSpPr>
          <p:nvPr/>
        </p:nvSpPr>
        <p:spPr>
          <a:xfrm>
            <a:off x="365759" y="1295405"/>
            <a:ext cx="10607100" cy="426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600"/>
              </a:spcBef>
              <a:spcAft>
                <a:spcPts val="0"/>
              </a:spcAft>
              <a:buClr>
                <a:srgbClr val="AAAAAA"/>
              </a:buClr>
              <a:buSzPts val="1867"/>
              <a:buFont typeface="Arial"/>
              <a:buNone/>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chemeClr val="dk1"/>
                </a:solidFill>
                <a:latin typeface="Open Sans"/>
                <a:ea typeface="Open Sans"/>
                <a:cs typeface="Open Sans"/>
                <a:sym typeface="Open Sans"/>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chemeClr val="dk1"/>
                </a:solidFill>
                <a:latin typeface="Open Sans"/>
                <a:ea typeface="Open Sans"/>
                <a:cs typeface="Open Sans"/>
                <a:sym typeface="Open Sans"/>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pPr indent="-347154" algn="just">
              <a:buFont typeface="Arial"/>
              <a:buChar char="●"/>
            </a:pPr>
            <a:r>
              <a:rPr lang="en-US" dirty="0"/>
              <a:t>The specifications of a laptop like screen size, thickness </a:t>
            </a:r>
            <a:r>
              <a:rPr lang="en-US" dirty="0" err="1"/>
              <a:t>etc</a:t>
            </a:r>
            <a:r>
              <a:rPr lang="en-US" dirty="0"/>
              <a:t> are given in the 2d form or 360 degree view.</a:t>
            </a:r>
          </a:p>
          <a:p>
            <a:pPr indent="-347154" algn="just">
              <a:spcBef>
                <a:spcPts val="0"/>
              </a:spcBef>
              <a:buFont typeface="Arial"/>
              <a:buChar char="●"/>
            </a:pPr>
            <a:r>
              <a:rPr lang="en-US" dirty="0"/>
              <a:t>Unable to get the measure of the laptop.</a:t>
            </a:r>
          </a:p>
          <a:p>
            <a:pPr indent="-347154" algn="just">
              <a:spcBef>
                <a:spcPts val="0"/>
              </a:spcBef>
              <a:buFont typeface="Arial"/>
              <a:buChar char="●"/>
            </a:pPr>
            <a:r>
              <a:rPr lang="en-US" dirty="0"/>
              <a:t>Unable to feel the laptop weight.</a:t>
            </a:r>
          </a:p>
          <a:p>
            <a:pPr indent="-347154" algn="just">
              <a:spcBef>
                <a:spcPts val="0"/>
              </a:spcBef>
              <a:buFont typeface="Arial"/>
              <a:buChar char="●"/>
            </a:pPr>
            <a:r>
              <a:rPr lang="en-US" dirty="0"/>
              <a:t>Unable to test the performance.</a:t>
            </a:r>
          </a:p>
        </p:txBody>
      </p:sp>
    </p:spTree>
    <p:extLst>
      <p:ext uri="{BB962C8B-B14F-4D97-AF65-F5344CB8AC3E}">
        <p14:creationId xmlns:p14="http://schemas.microsoft.com/office/powerpoint/2010/main" val="153499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65759" y="1048315"/>
            <a:ext cx="10607100" cy="853500"/>
          </a:xfrm>
          <a:prstGeom prst="rect">
            <a:avLst/>
          </a:prstGeom>
        </p:spPr>
        <p:txBody>
          <a:bodyPr spcFirstLastPara="1" wrap="square" lIns="0" tIns="45700" rIns="0" bIns="45700" anchor="t" anchorCtr="0">
            <a:noAutofit/>
          </a:bodyPr>
          <a:lstStyle/>
          <a:p>
            <a:pPr marL="0" lvl="0" indent="0" algn="l" rtl="0">
              <a:spcBef>
                <a:spcPts val="0"/>
              </a:spcBef>
              <a:spcAft>
                <a:spcPts val="0"/>
              </a:spcAft>
              <a:buNone/>
            </a:pPr>
            <a:r>
              <a:rPr lang="en-US" dirty="0"/>
              <a:t>Proposed Idea</a:t>
            </a:r>
            <a:endParaRPr dirty="0"/>
          </a:p>
        </p:txBody>
      </p:sp>
      <p:sp>
        <p:nvSpPr>
          <p:cNvPr id="6" name="Google Shape;115;p26">
            <a:extLst>
              <a:ext uri="{FF2B5EF4-FFF2-40B4-BE49-F238E27FC236}">
                <a16:creationId xmlns:a16="http://schemas.microsoft.com/office/drawing/2014/main" id="{AD43A169-5B70-4554-AEAA-C552991367C8}"/>
              </a:ext>
            </a:extLst>
          </p:cNvPr>
          <p:cNvSpPr txBox="1">
            <a:spLocks/>
          </p:cNvSpPr>
          <p:nvPr/>
        </p:nvSpPr>
        <p:spPr>
          <a:xfrm>
            <a:off x="365759" y="2017643"/>
            <a:ext cx="10607100" cy="3544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600"/>
              </a:spcBef>
              <a:spcAft>
                <a:spcPts val="0"/>
              </a:spcAft>
              <a:buClr>
                <a:srgbClr val="AAAAAA"/>
              </a:buClr>
              <a:buSzPts val="1867"/>
              <a:buFont typeface="Arial"/>
              <a:buNone/>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chemeClr val="dk1"/>
                </a:solidFill>
                <a:latin typeface="Open Sans"/>
                <a:ea typeface="Open Sans"/>
                <a:cs typeface="Open Sans"/>
                <a:sym typeface="Open Sans"/>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chemeClr val="dk1"/>
                </a:solidFill>
                <a:latin typeface="Open Sans"/>
                <a:ea typeface="Open Sans"/>
                <a:cs typeface="Open Sans"/>
                <a:sym typeface="Open Sans"/>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pPr marL="110046" indent="0" algn="just"/>
            <a:r>
              <a:rPr lang="en-US" dirty="0"/>
              <a:t>To design a walk-in shopping application.</a:t>
            </a:r>
          </a:p>
          <a:p>
            <a:pPr marL="452946" indent="-342900" algn="just">
              <a:buFont typeface="Arial" panose="020B0604020202020204" pitchFamily="34" charset="0"/>
              <a:buChar char="•"/>
            </a:pPr>
            <a:r>
              <a:rPr lang="en-US" dirty="0"/>
              <a:t>VR application - campaign and stalls</a:t>
            </a:r>
          </a:p>
          <a:p>
            <a:pPr marL="452946" indent="-342900" algn="just">
              <a:buFont typeface="Arial" panose="020B0604020202020204" pitchFamily="34" charset="0"/>
              <a:buChar char="•"/>
            </a:pPr>
            <a:r>
              <a:rPr lang="en-US" dirty="0"/>
              <a:t>AR application – customers (Buy or Sell)</a:t>
            </a:r>
          </a:p>
        </p:txBody>
      </p:sp>
    </p:spTree>
    <p:extLst>
      <p:ext uri="{BB962C8B-B14F-4D97-AF65-F5344CB8AC3E}">
        <p14:creationId xmlns:p14="http://schemas.microsoft.com/office/powerpoint/2010/main" val="275693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DCCE-A13B-463E-99A8-0165BAA83027}"/>
              </a:ext>
            </a:extLst>
          </p:cNvPr>
          <p:cNvSpPr>
            <a:spLocks noGrp="1"/>
          </p:cNvSpPr>
          <p:nvPr>
            <p:ph type="title"/>
          </p:nvPr>
        </p:nvSpPr>
        <p:spPr/>
        <p:txBody>
          <a:bodyPr/>
          <a:lstStyle/>
          <a:p>
            <a:r>
              <a:rPr lang="en-US" dirty="0"/>
              <a:t>Business benefits</a:t>
            </a:r>
          </a:p>
        </p:txBody>
      </p:sp>
      <p:sp>
        <p:nvSpPr>
          <p:cNvPr id="3" name="Text Placeholder 2">
            <a:extLst>
              <a:ext uri="{FF2B5EF4-FFF2-40B4-BE49-F238E27FC236}">
                <a16:creationId xmlns:a16="http://schemas.microsoft.com/office/drawing/2014/main" id="{1B7A875C-EFDC-4504-83A7-64DD47F8FAD0}"/>
              </a:ext>
            </a:extLst>
          </p:cNvPr>
          <p:cNvSpPr>
            <a:spLocks noGrp="1"/>
          </p:cNvSpPr>
          <p:nvPr>
            <p:ph type="body" idx="1"/>
          </p:nvPr>
        </p:nvSpPr>
        <p:spPr>
          <a:xfrm>
            <a:off x="364067" y="1296334"/>
            <a:ext cx="11243215" cy="4460654"/>
          </a:xfrm>
        </p:spPr>
        <p:txBody>
          <a:bodyPr/>
          <a:lstStyle/>
          <a:p>
            <a:r>
              <a:rPr lang="en-US" dirty="0"/>
              <a:t>Objective of this project is to build a virtual shopping application which makes customers interact with the Dell products.</a:t>
            </a:r>
          </a:p>
          <a:p>
            <a:r>
              <a:rPr lang="en-US" dirty="0"/>
              <a:t>AR is used for scanning the 2D images and getting the 3D model of the products. Through this method, it flaunts the appearance of product in a 360 angle.</a:t>
            </a:r>
          </a:p>
          <a:p>
            <a:r>
              <a:rPr lang="en-US" dirty="0"/>
              <a:t>So the customer can select the products based on categories, like gamming, student, work laptops </a:t>
            </a:r>
          </a:p>
          <a:p>
            <a:r>
              <a:rPr lang="en-US" dirty="0"/>
              <a:t>Using VR technology the physical appearance of the product can be felt. So they can make judgment based on look and feel of object through VR than just scrolling through and reading the content in the shopping websites.</a:t>
            </a:r>
          </a:p>
          <a:p>
            <a:r>
              <a:rPr lang="en-US" dirty="0"/>
              <a:t>VR application can be used in stalls or campaigns.</a:t>
            </a:r>
          </a:p>
          <a:p>
            <a:r>
              <a:rPr lang="en-US" dirty="0"/>
              <a:t>AR application can be used similar to shopping application of Dell products.</a:t>
            </a:r>
          </a:p>
        </p:txBody>
      </p:sp>
    </p:spTree>
    <p:extLst>
      <p:ext uri="{BB962C8B-B14F-4D97-AF65-F5344CB8AC3E}">
        <p14:creationId xmlns:p14="http://schemas.microsoft.com/office/powerpoint/2010/main" val="972637768"/>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65759" y="362515"/>
            <a:ext cx="10607100" cy="853500"/>
          </a:xfrm>
          <a:prstGeom prst="rect">
            <a:avLst/>
          </a:prstGeom>
        </p:spPr>
        <p:txBody>
          <a:bodyPr spcFirstLastPara="1" wrap="square" lIns="0" tIns="45700" rIns="0" bIns="45700" anchor="t" anchorCtr="0">
            <a:noAutofit/>
          </a:bodyPr>
          <a:lstStyle/>
          <a:p>
            <a:pPr lvl="0"/>
            <a:r>
              <a:rPr lang="en-US" dirty="0"/>
              <a:t>Features AR</a:t>
            </a:r>
            <a:endParaRPr dirty="0"/>
          </a:p>
        </p:txBody>
      </p:sp>
      <p:sp>
        <p:nvSpPr>
          <p:cNvPr id="6" name="Google Shape;115;p26">
            <a:extLst>
              <a:ext uri="{FF2B5EF4-FFF2-40B4-BE49-F238E27FC236}">
                <a16:creationId xmlns:a16="http://schemas.microsoft.com/office/drawing/2014/main" id="{AD43A169-5B70-4554-AEAA-C552991367C8}"/>
              </a:ext>
            </a:extLst>
          </p:cNvPr>
          <p:cNvSpPr txBox="1">
            <a:spLocks/>
          </p:cNvSpPr>
          <p:nvPr/>
        </p:nvSpPr>
        <p:spPr>
          <a:xfrm>
            <a:off x="365759" y="1295405"/>
            <a:ext cx="7089400" cy="426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600"/>
              </a:spcBef>
              <a:spcAft>
                <a:spcPts val="0"/>
              </a:spcAft>
              <a:buClr>
                <a:srgbClr val="AAAAAA"/>
              </a:buClr>
              <a:buSzPts val="1867"/>
              <a:buFont typeface="Arial"/>
              <a:buNone/>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chemeClr val="dk1"/>
                </a:solidFill>
                <a:latin typeface="Open Sans"/>
                <a:ea typeface="Open Sans"/>
                <a:cs typeface="Open Sans"/>
                <a:sym typeface="Open Sans"/>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chemeClr val="dk1"/>
                </a:solidFill>
                <a:latin typeface="Open Sans"/>
                <a:ea typeface="Open Sans"/>
                <a:cs typeface="Open Sans"/>
                <a:sym typeface="Open Sans"/>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pPr indent="-347154">
              <a:buFont typeface="Arial"/>
              <a:buChar char="●"/>
            </a:pPr>
            <a:r>
              <a:rPr lang="en-US" dirty="0">
                <a:sym typeface="Calibri"/>
              </a:rPr>
              <a:t>An Augmented reality application where list of all laptops are present.</a:t>
            </a:r>
          </a:p>
          <a:p>
            <a:pPr indent="-347154">
              <a:buFont typeface="Arial"/>
              <a:buChar char="●"/>
            </a:pPr>
            <a:r>
              <a:rPr lang="en-US" dirty="0">
                <a:sym typeface="Calibri"/>
              </a:rPr>
              <a:t>Based on the selection of product from the list , 3D image of the object is rendered.</a:t>
            </a:r>
          </a:p>
          <a:p>
            <a:pPr indent="-347154">
              <a:buFont typeface="Arial"/>
              <a:buChar char="●"/>
            </a:pPr>
            <a:r>
              <a:rPr lang="en-US" dirty="0">
                <a:sym typeface="Calibri"/>
              </a:rPr>
              <a:t>Performance Categorization.</a:t>
            </a:r>
          </a:p>
          <a:p>
            <a:pPr indent="-347154">
              <a:buFont typeface="Arial"/>
              <a:buChar char="●"/>
            </a:pPr>
            <a:r>
              <a:rPr lang="en-US" dirty="0">
                <a:sym typeface="Calibri"/>
              </a:rPr>
              <a:t>Users will be able to distinguish the correct physical appearance of 2D images available in websites and look at the configurations. </a:t>
            </a:r>
          </a:p>
          <a:p>
            <a:pPr indent="-347154">
              <a:buFont typeface="Arial"/>
              <a:buChar char="●"/>
            </a:pPr>
            <a:r>
              <a:rPr lang="en-US" dirty="0">
                <a:sym typeface="Calibri"/>
              </a:rPr>
              <a:t>Voice enabled application.</a:t>
            </a:r>
            <a:endParaRPr lang="en-US" dirty="0"/>
          </a:p>
        </p:txBody>
      </p:sp>
      <p:pic>
        <p:nvPicPr>
          <p:cNvPr id="1026" name="Picture 2" descr="Image result for Dell laptops rotating gifs">
            <a:extLst>
              <a:ext uri="{FF2B5EF4-FFF2-40B4-BE49-F238E27FC236}">
                <a16:creationId xmlns:a16="http://schemas.microsoft.com/office/drawing/2014/main" id="{D08BEC22-94F1-4F91-BCA9-148C2078946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2376" y="1216015"/>
            <a:ext cx="4228321" cy="386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5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65759" y="362515"/>
            <a:ext cx="10607100" cy="853500"/>
          </a:xfrm>
          <a:prstGeom prst="rect">
            <a:avLst/>
          </a:prstGeom>
        </p:spPr>
        <p:txBody>
          <a:bodyPr spcFirstLastPara="1" wrap="square" lIns="0" tIns="45700" rIns="0" bIns="45700" anchor="t" anchorCtr="0">
            <a:noAutofit/>
          </a:bodyPr>
          <a:lstStyle/>
          <a:p>
            <a:pPr lvl="0"/>
            <a:r>
              <a:rPr lang="en-US" dirty="0"/>
              <a:t>Features VR</a:t>
            </a:r>
            <a:endParaRPr dirty="0"/>
          </a:p>
        </p:txBody>
      </p:sp>
      <p:sp>
        <p:nvSpPr>
          <p:cNvPr id="6" name="Google Shape;115;p26">
            <a:extLst>
              <a:ext uri="{FF2B5EF4-FFF2-40B4-BE49-F238E27FC236}">
                <a16:creationId xmlns:a16="http://schemas.microsoft.com/office/drawing/2014/main" id="{AD43A169-5B70-4554-AEAA-C552991367C8}"/>
              </a:ext>
            </a:extLst>
          </p:cNvPr>
          <p:cNvSpPr txBox="1">
            <a:spLocks/>
          </p:cNvSpPr>
          <p:nvPr/>
        </p:nvSpPr>
        <p:spPr>
          <a:xfrm>
            <a:off x="365759" y="1295405"/>
            <a:ext cx="7089400" cy="426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600"/>
              </a:spcBef>
              <a:spcAft>
                <a:spcPts val="0"/>
              </a:spcAft>
              <a:buClr>
                <a:srgbClr val="AAAAAA"/>
              </a:buClr>
              <a:buSzPts val="1867"/>
              <a:buFont typeface="Arial"/>
              <a:buNone/>
              <a:defRPr sz="1867" b="0" i="0" u="none" strike="noStrike" cap="none">
                <a:solidFill>
                  <a:srgbClr val="000000"/>
                </a:solidFill>
                <a:latin typeface="Arial"/>
                <a:ea typeface="Arial"/>
                <a:cs typeface="Arial"/>
                <a:sym typeface="Arial"/>
              </a:defRPr>
            </a:lvl1pPr>
            <a:lvl2pPr marL="914400" marR="0" lvl="1" indent="-330200" algn="l" rtl="0">
              <a:lnSpc>
                <a:spcPct val="100000"/>
              </a:lnSpc>
              <a:spcBef>
                <a:spcPts val="400"/>
              </a:spcBef>
              <a:spcAft>
                <a:spcPts val="0"/>
              </a:spcAft>
              <a:buClr>
                <a:srgbClr val="AAAAAA"/>
              </a:buClr>
              <a:buSzPts val="1600"/>
              <a:buFont typeface="Open Sans"/>
              <a:buChar char="–"/>
              <a:defRPr sz="1600" b="0" i="0" u="none" strike="noStrike" cap="none">
                <a:solidFill>
                  <a:schemeClr val="dk1"/>
                </a:solidFill>
                <a:latin typeface="Open Sans"/>
                <a:ea typeface="Open Sans"/>
                <a:cs typeface="Open Sans"/>
                <a:sym typeface="Open Sans"/>
              </a:defRPr>
            </a:lvl2pPr>
            <a:lvl3pPr marL="1371600" marR="0" lvl="2" indent="-313245" algn="l" rtl="0">
              <a:lnSpc>
                <a:spcPct val="100000"/>
              </a:lnSpc>
              <a:spcBef>
                <a:spcPts val="400"/>
              </a:spcBef>
              <a:spcAft>
                <a:spcPts val="0"/>
              </a:spcAft>
              <a:buClr>
                <a:srgbClr val="AAAAAA"/>
              </a:buClr>
              <a:buSzPts val="1333"/>
              <a:buFont typeface="Open Sans"/>
              <a:buChar char="›"/>
              <a:defRPr sz="1333" b="0" i="0" u="none" strike="noStrike" cap="none">
                <a:solidFill>
                  <a:schemeClr val="dk1"/>
                </a:solidFill>
                <a:latin typeface="Open Sans"/>
                <a:ea typeface="Open Sans"/>
                <a:cs typeface="Open Sans"/>
                <a:sym typeface="Open Sans"/>
              </a:defRPr>
            </a:lvl3pPr>
            <a:lvl4pPr marL="1828800" marR="0" lvl="3" indent="-313245" algn="l" rtl="0">
              <a:lnSpc>
                <a:spcPct val="90000"/>
              </a:lnSpc>
              <a:spcBef>
                <a:spcPts val="400"/>
              </a:spcBef>
              <a:spcAft>
                <a:spcPts val="0"/>
              </a:spcAft>
              <a:buClr>
                <a:srgbClr val="AAAAAA"/>
              </a:buClr>
              <a:buSzPts val="1333"/>
              <a:buFont typeface="Courier New"/>
              <a:buChar char="o"/>
              <a:defRPr sz="1333"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400"/>
              </a:spcBef>
              <a:spcAft>
                <a:spcPts val="0"/>
              </a:spcAft>
              <a:buClr>
                <a:srgbClr val="AAAAAA"/>
              </a:buClr>
              <a:buSzPts val="1600"/>
              <a:buFont typeface="Open Sans"/>
              <a:buChar char="–"/>
              <a:defRPr sz="1600" b="0" i="0" u="none" strike="noStrike" cap="none">
                <a:solidFill>
                  <a:schemeClr val="lt1"/>
                </a:solidFill>
                <a:latin typeface="Open Sans"/>
                <a:ea typeface="Open Sans"/>
                <a:cs typeface="Open Sans"/>
                <a:sym typeface="Open Sans"/>
              </a:defRPr>
            </a:lvl5pPr>
            <a:lvl6pPr marL="2743200" marR="0" lvl="5"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6pPr>
            <a:lvl7pPr marL="3200400" marR="0" lvl="6"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7pPr>
            <a:lvl8pPr marL="3657600" marR="0" lvl="7"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8pPr>
            <a:lvl9pPr marL="4114800" marR="0" lvl="8" indent="-381000" algn="l" rtl="0">
              <a:lnSpc>
                <a:spcPct val="95000"/>
              </a:lnSpc>
              <a:spcBef>
                <a:spcPts val="72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9pPr>
          </a:lstStyle>
          <a:p>
            <a:pPr indent="-347154" algn="just">
              <a:buFont typeface="Arial"/>
              <a:buChar char="●"/>
            </a:pPr>
            <a:r>
              <a:rPr lang="en-US" dirty="0">
                <a:sym typeface="Calibri"/>
              </a:rPr>
              <a:t>A virtual reality application which virtualizes the product like laptop and produces a physical world experience like size experience, weight experience etc.</a:t>
            </a:r>
          </a:p>
          <a:p>
            <a:pPr indent="-347154" algn="just">
              <a:buFont typeface="Arial"/>
              <a:buChar char="●"/>
            </a:pPr>
            <a:r>
              <a:rPr lang="en-US" dirty="0">
                <a:sym typeface="Calibri"/>
              </a:rPr>
              <a:t>The user will be able to measure the size of the laptop like width, length </a:t>
            </a:r>
            <a:r>
              <a:rPr lang="en-US" dirty="0" err="1">
                <a:sym typeface="Calibri"/>
              </a:rPr>
              <a:t>etc</a:t>
            </a:r>
            <a:r>
              <a:rPr lang="en-US" dirty="0">
                <a:sym typeface="Calibri"/>
              </a:rPr>
              <a:t> by the experience of holding it in hand.</a:t>
            </a:r>
          </a:p>
          <a:p>
            <a:pPr indent="-347154" algn="just">
              <a:buFont typeface="Arial"/>
              <a:buChar char="●"/>
            </a:pPr>
            <a:r>
              <a:rPr lang="en-US" dirty="0">
                <a:sym typeface="Calibri"/>
              </a:rPr>
              <a:t>The user will be able to distinguish between the weight of the laptop by picking it up in VR.</a:t>
            </a:r>
          </a:p>
          <a:p>
            <a:pPr indent="-347154" algn="just">
              <a:buFont typeface="Arial"/>
              <a:buChar char="●"/>
            </a:pPr>
            <a:endParaRPr lang="en-US" dirty="0"/>
          </a:p>
        </p:txBody>
      </p:sp>
      <p:pic>
        <p:nvPicPr>
          <p:cNvPr id="4" name="Google Shape;124;p27">
            <a:extLst>
              <a:ext uri="{FF2B5EF4-FFF2-40B4-BE49-F238E27FC236}">
                <a16:creationId xmlns:a16="http://schemas.microsoft.com/office/drawing/2014/main" id="{ADD1C052-CC2F-4596-8429-3C38B3C143F1}"/>
              </a:ext>
            </a:extLst>
          </p:cNvPr>
          <p:cNvPicPr preferRelativeResize="0"/>
          <p:nvPr/>
        </p:nvPicPr>
        <p:blipFill>
          <a:blip r:embed="rId3">
            <a:alphaModFix/>
          </a:blip>
          <a:stretch>
            <a:fillRect/>
          </a:stretch>
        </p:blipFill>
        <p:spPr>
          <a:xfrm>
            <a:off x="7565266" y="819155"/>
            <a:ext cx="4260975" cy="4743450"/>
          </a:xfrm>
          <a:prstGeom prst="rect">
            <a:avLst/>
          </a:prstGeom>
          <a:noFill/>
          <a:ln>
            <a:noFill/>
          </a:ln>
        </p:spPr>
      </p:pic>
    </p:spTree>
    <p:extLst>
      <p:ext uri="{BB962C8B-B14F-4D97-AF65-F5344CB8AC3E}">
        <p14:creationId xmlns:p14="http://schemas.microsoft.com/office/powerpoint/2010/main" val="354238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64067" y="365408"/>
            <a:ext cx="6487200" cy="648300"/>
          </a:xfrm>
          <a:prstGeom prst="rect">
            <a:avLst/>
          </a:prstGeom>
        </p:spPr>
        <p:txBody>
          <a:bodyPr spcFirstLastPara="1" wrap="square" lIns="0" tIns="45700" rIns="0" bIns="45700" anchor="t" anchorCtr="0">
            <a:noAutofit/>
          </a:bodyPr>
          <a:lstStyle/>
          <a:p>
            <a:pPr marL="0" lvl="0" indent="0" algn="l" rtl="0">
              <a:spcBef>
                <a:spcPts val="0"/>
              </a:spcBef>
              <a:spcAft>
                <a:spcPts val="0"/>
              </a:spcAft>
              <a:buNone/>
            </a:pPr>
            <a:r>
              <a:rPr lang="en-US" dirty="0"/>
              <a:t>Proposed AR Workflow</a:t>
            </a:r>
            <a:endParaRPr dirty="0"/>
          </a:p>
        </p:txBody>
      </p:sp>
      <p:grpSp>
        <p:nvGrpSpPr>
          <p:cNvPr id="131" name="Google Shape;131;p28"/>
          <p:cNvGrpSpPr/>
          <p:nvPr/>
        </p:nvGrpSpPr>
        <p:grpSpPr>
          <a:xfrm>
            <a:off x="7509568" y="1586327"/>
            <a:ext cx="4407490" cy="4643951"/>
            <a:chOff x="5632317" y="1189775"/>
            <a:chExt cx="3305700" cy="3483050"/>
          </a:xfrm>
        </p:grpSpPr>
        <p:sp>
          <p:nvSpPr>
            <p:cNvPr id="132" name="Google Shape;132;p28"/>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Phase 3(future scope)</a:t>
              </a:r>
              <a:endParaRPr sz="1900" dirty="0">
                <a:solidFill>
                  <a:srgbClr val="FFFFFF"/>
                </a:solidFill>
                <a:latin typeface="Roboto"/>
                <a:ea typeface="Roboto"/>
                <a:cs typeface="Roboto"/>
                <a:sym typeface="Roboto"/>
              </a:endParaRPr>
            </a:p>
          </p:txBody>
        </p:sp>
        <p:sp>
          <p:nvSpPr>
            <p:cNvPr id="133" name="Google Shape;133;p28"/>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AR camera object- scan the actual product and get details of it (image recognition).</a:t>
              </a:r>
            </a:p>
            <a:p>
              <a:pPr marL="285750" indent="-285750">
                <a:lnSpc>
                  <a:spcPct val="115000"/>
                </a:lnSpc>
                <a:buFont typeface="Wingdings" panose="05000000000000000000" pitchFamily="2" charset="2"/>
                <a:buChar char="Ø"/>
              </a:pPr>
              <a:r>
                <a:rPr lang="en-US" sz="1600" dirty="0">
                  <a:latin typeface="Roboto"/>
                  <a:ea typeface="Roboto"/>
                  <a:cs typeface="Roboto"/>
                  <a:sym typeface="Roboto"/>
                </a:rPr>
                <a:t>Voice recognition (input the product name through voice and get the product details).</a:t>
              </a:r>
            </a:p>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Integrate the application with VR module if possible.</a:t>
              </a:r>
              <a:endParaRPr sz="1600" dirty="0">
                <a:latin typeface="Roboto"/>
                <a:ea typeface="Roboto"/>
                <a:cs typeface="Roboto"/>
                <a:sym typeface="Roboto"/>
              </a:endParaRPr>
            </a:p>
          </p:txBody>
        </p:sp>
      </p:grpSp>
      <p:grpSp>
        <p:nvGrpSpPr>
          <p:cNvPr id="134" name="Google Shape;134;p28"/>
          <p:cNvGrpSpPr/>
          <p:nvPr/>
        </p:nvGrpSpPr>
        <p:grpSpPr>
          <a:xfrm>
            <a:off x="0" y="1586613"/>
            <a:ext cx="4729082" cy="4643665"/>
            <a:chOff x="0" y="1189989"/>
            <a:chExt cx="3546900" cy="3482836"/>
          </a:xfrm>
        </p:grpSpPr>
        <p:sp>
          <p:nvSpPr>
            <p:cNvPr id="135" name="Google Shape;135;p28"/>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Phase 1</a:t>
              </a:r>
              <a:endParaRPr sz="1900" dirty="0">
                <a:solidFill>
                  <a:srgbClr val="FFFFFF"/>
                </a:solidFill>
                <a:latin typeface="Roboto"/>
                <a:ea typeface="Roboto"/>
                <a:cs typeface="Roboto"/>
                <a:sym typeface="Roboto"/>
              </a:endParaRPr>
            </a:p>
          </p:txBody>
        </p:sp>
        <p:sp>
          <p:nvSpPr>
            <p:cNvPr id="136" name="Google Shape;136;p28"/>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Developing an application with inventory of Dell products.</a:t>
              </a:r>
            </a:p>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Rendering the 3D object and specifications  for each product.(zoom In and Zoom out).</a:t>
              </a:r>
            </a:p>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Filtering the inventory based on the performance categorization.</a:t>
              </a:r>
            </a:p>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Directing the purchase button to dell.com website </a:t>
              </a:r>
            </a:p>
            <a:p>
              <a:pPr marL="285750" lvl="0" indent="-285750" algn="l" rtl="0">
                <a:lnSpc>
                  <a:spcPct val="115000"/>
                </a:lnSpc>
                <a:spcBef>
                  <a:spcPts val="0"/>
                </a:spcBef>
                <a:spcAft>
                  <a:spcPts val="0"/>
                </a:spcAft>
                <a:buFont typeface="Wingdings" panose="05000000000000000000" pitchFamily="2" charset="2"/>
                <a:buChar char="Ø"/>
              </a:pPr>
              <a:endParaRPr lang="en-US" sz="1600" dirty="0">
                <a:latin typeface="Roboto"/>
                <a:ea typeface="Roboto"/>
                <a:cs typeface="Roboto"/>
                <a:sym typeface="Roboto"/>
              </a:endParaRPr>
            </a:p>
            <a:p>
              <a:pPr marL="0" lvl="0" indent="0" algn="l" rtl="0">
                <a:lnSpc>
                  <a:spcPct val="115000"/>
                </a:lnSpc>
                <a:spcBef>
                  <a:spcPts val="0"/>
                </a:spcBef>
                <a:spcAft>
                  <a:spcPts val="0"/>
                </a:spcAft>
                <a:buNone/>
              </a:pPr>
              <a:endParaRPr sz="1600" dirty="0">
                <a:latin typeface="Roboto"/>
                <a:ea typeface="Roboto"/>
                <a:cs typeface="Roboto"/>
                <a:sym typeface="Roboto"/>
              </a:endParaRPr>
            </a:p>
          </p:txBody>
        </p:sp>
      </p:grpSp>
      <p:grpSp>
        <p:nvGrpSpPr>
          <p:cNvPr id="137" name="Google Shape;137;p28"/>
          <p:cNvGrpSpPr/>
          <p:nvPr/>
        </p:nvGrpSpPr>
        <p:grpSpPr>
          <a:xfrm>
            <a:off x="3925507" y="1586327"/>
            <a:ext cx="4407490" cy="4643951"/>
            <a:chOff x="2944204" y="1189775"/>
            <a:chExt cx="3305700" cy="3483050"/>
          </a:xfrm>
        </p:grpSpPr>
        <p:sp>
          <p:nvSpPr>
            <p:cNvPr id="138" name="Google Shape;138;p28"/>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Phase 2</a:t>
              </a:r>
              <a:endParaRPr sz="1900" dirty="0">
                <a:solidFill>
                  <a:srgbClr val="FFFFFF"/>
                </a:solidFill>
                <a:latin typeface="Roboto"/>
                <a:ea typeface="Roboto"/>
                <a:cs typeface="Roboto"/>
                <a:sym typeface="Roboto"/>
              </a:endParaRPr>
            </a:p>
          </p:txBody>
        </p:sp>
        <p:sp>
          <p:nvSpPr>
            <p:cNvPr id="139" name="Google Shape;139;p28"/>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AR camera object for scanning posters/ banners of the product and 3D view configured to it.</a:t>
              </a:r>
            </a:p>
            <a:p>
              <a:pPr marL="285750" lvl="0" indent="-285750" algn="l" rtl="0">
                <a:lnSpc>
                  <a:spcPct val="115000"/>
                </a:lnSpc>
                <a:spcBef>
                  <a:spcPts val="0"/>
                </a:spcBef>
                <a:spcAft>
                  <a:spcPts val="0"/>
                </a:spcAft>
                <a:buFont typeface="Wingdings" panose="05000000000000000000" pitchFamily="2" charset="2"/>
                <a:buChar char="Ø"/>
              </a:pPr>
              <a:r>
                <a:rPr lang="en-US" sz="1600" dirty="0">
                  <a:latin typeface="Roboto"/>
                  <a:ea typeface="Roboto"/>
                  <a:cs typeface="Roboto"/>
                  <a:sym typeface="Roboto"/>
                </a:rPr>
                <a:t>Integrating AR module to the application in previous phase.</a:t>
              </a:r>
            </a:p>
          </p:txBody>
        </p:sp>
      </p:grpSp>
    </p:spTree>
    <p:extLst>
      <p:ext uri="{BB962C8B-B14F-4D97-AF65-F5344CB8AC3E}">
        <p14:creationId xmlns:p14="http://schemas.microsoft.com/office/powerpoint/2010/main" val="144146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64067" y="365408"/>
            <a:ext cx="6487200" cy="648300"/>
          </a:xfrm>
          <a:prstGeom prst="rect">
            <a:avLst/>
          </a:prstGeom>
        </p:spPr>
        <p:txBody>
          <a:bodyPr spcFirstLastPara="1" wrap="square" lIns="0" tIns="45700" rIns="0" bIns="45700" anchor="t" anchorCtr="0">
            <a:noAutofit/>
          </a:bodyPr>
          <a:lstStyle/>
          <a:p>
            <a:pPr marL="0" lvl="0" indent="0" algn="l" rtl="0">
              <a:spcBef>
                <a:spcPts val="0"/>
              </a:spcBef>
              <a:spcAft>
                <a:spcPts val="0"/>
              </a:spcAft>
              <a:buNone/>
            </a:pPr>
            <a:r>
              <a:rPr lang="en-US" dirty="0"/>
              <a:t>Proposed VR Workflow</a:t>
            </a:r>
            <a:endParaRPr dirty="0"/>
          </a:p>
        </p:txBody>
      </p:sp>
      <p:grpSp>
        <p:nvGrpSpPr>
          <p:cNvPr id="131" name="Google Shape;131;p28"/>
          <p:cNvGrpSpPr/>
          <p:nvPr/>
        </p:nvGrpSpPr>
        <p:grpSpPr>
          <a:xfrm>
            <a:off x="7509568" y="1586327"/>
            <a:ext cx="4407490" cy="4643951"/>
            <a:chOff x="5632317" y="1189775"/>
            <a:chExt cx="3305700" cy="3483050"/>
          </a:xfrm>
        </p:grpSpPr>
        <p:sp>
          <p:nvSpPr>
            <p:cNvPr id="132" name="Google Shape;132;p28"/>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Phase 3</a:t>
              </a:r>
              <a:endParaRPr sz="1900" dirty="0">
                <a:solidFill>
                  <a:srgbClr val="FFFFFF"/>
                </a:solidFill>
                <a:latin typeface="Roboto"/>
                <a:ea typeface="Roboto"/>
                <a:cs typeface="Roboto"/>
                <a:sym typeface="Roboto"/>
              </a:endParaRPr>
            </a:p>
          </p:txBody>
        </p:sp>
        <p:sp>
          <p:nvSpPr>
            <p:cNvPr id="133" name="Google Shape;133;p28"/>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600" dirty="0">
                  <a:latin typeface="Roboto"/>
                  <a:ea typeface="Roboto"/>
                  <a:cs typeface="Roboto"/>
                  <a:sym typeface="Roboto"/>
                </a:rPr>
                <a:t>Integration of the modules for virtualizing the whole experience.</a:t>
              </a:r>
              <a:endParaRPr sz="1600" dirty="0">
                <a:latin typeface="Roboto"/>
                <a:ea typeface="Roboto"/>
                <a:cs typeface="Roboto"/>
                <a:sym typeface="Roboto"/>
              </a:endParaRPr>
            </a:p>
          </p:txBody>
        </p:sp>
      </p:grpSp>
      <p:grpSp>
        <p:nvGrpSpPr>
          <p:cNvPr id="134" name="Google Shape;134;p28"/>
          <p:cNvGrpSpPr/>
          <p:nvPr/>
        </p:nvGrpSpPr>
        <p:grpSpPr>
          <a:xfrm>
            <a:off x="0" y="1586613"/>
            <a:ext cx="4729082" cy="4643665"/>
            <a:chOff x="0" y="1189989"/>
            <a:chExt cx="3546900" cy="3482836"/>
          </a:xfrm>
        </p:grpSpPr>
        <p:sp>
          <p:nvSpPr>
            <p:cNvPr id="135" name="Google Shape;135;p28"/>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Phase 1</a:t>
              </a:r>
              <a:endParaRPr sz="1900" dirty="0">
                <a:solidFill>
                  <a:srgbClr val="FFFFFF"/>
                </a:solidFill>
                <a:latin typeface="Roboto"/>
                <a:ea typeface="Roboto"/>
                <a:cs typeface="Roboto"/>
                <a:sym typeface="Roboto"/>
              </a:endParaRPr>
            </a:p>
          </p:txBody>
        </p:sp>
        <p:sp>
          <p:nvSpPr>
            <p:cNvPr id="136" name="Google Shape;136;p28"/>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600" dirty="0">
                  <a:latin typeface="Roboto"/>
                  <a:ea typeface="Roboto"/>
                  <a:cs typeface="Roboto"/>
                  <a:sym typeface="Roboto"/>
                </a:rPr>
                <a:t>The development of VR module in which user will be able to see the laptop and touch it . The user will get the size feel by touching the edges.</a:t>
              </a:r>
              <a:endParaRPr sz="1600" dirty="0">
                <a:latin typeface="Roboto"/>
                <a:ea typeface="Roboto"/>
                <a:cs typeface="Roboto"/>
                <a:sym typeface="Roboto"/>
              </a:endParaRPr>
            </a:p>
          </p:txBody>
        </p:sp>
      </p:grpSp>
      <p:grpSp>
        <p:nvGrpSpPr>
          <p:cNvPr id="137" name="Google Shape;137;p28"/>
          <p:cNvGrpSpPr/>
          <p:nvPr/>
        </p:nvGrpSpPr>
        <p:grpSpPr>
          <a:xfrm>
            <a:off x="3925507" y="1586327"/>
            <a:ext cx="4407490" cy="4643951"/>
            <a:chOff x="2944204" y="1189775"/>
            <a:chExt cx="3305700" cy="3483050"/>
          </a:xfrm>
        </p:grpSpPr>
        <p:sp>
          <p:nvSpPr>
            <p:cNvPr id="138" name="Google Shape;138;p28"/>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dirty="0">
                  <a:solidFill>
                    <a:srgbClr val="FFFFFF"/>
                  </a:solidFill>
                  <a:latin typeface="Roboto"/>
                  <a:ea typeface="Roboto"/>
                  <a:cs typeface="Roboto"/>
                  <a:sym typeface="Roboto"/>
                </a:rPr>
                <a:t>Phase 2</a:t>
              </a:r>
              <a:endParaRPr sz="1900" dirty="0">
                <a:solidFill>
                  <a:srgbClr val="FFFFFF"/>
                </a:solidFill>
                <a:latin typeface="Roboto"/>
                <a:ea typeface="Roboto"/>
                <a:cs typeface="Roboto"/>
                <a:sym typeface="Roboto"/>
              </a:endParaRPr>
            </a:p>
          </p:txBody>
        </p:sp>
        <p:sp>
          <p:nvSpPr>
            <p:cNvPr id="139" name="Google Shape;139;p28"/>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600" dirty="0">
                  <a:latin typeface="Roboto"/>
                  <a:ea typeface="Roboto"/>
                  <a:cs typeface="Roboto"/>
                  <a:sym typeface="Roboto"/>
                </a:rPr>
                <a:t>Development of the VR Gloves with electronic circuit consisting of actuators, capacitors etc. The user will be able to experience the weight of the laptop.</a:t>
              </a:r>
              <a:endParaRPr sz="1600" dirty="0">
                <a:latin typeface="Roboto"/>
                <a:ea typeface="Roboto"/>
                <a:cs typeface="Roboto"/>
                <a:sym typeface="Roboto"/>
              </a:endParaRPr>
            </a:p>
          </p:txBody>
        </p:sp>
      </p:grpSp>
    </p:spTree>
    <p:extLst>
      <p:ext uri="{BB962C8B-B14F-4D97-AF65-F5344CB8AC3E}">
        <p14:creationId xmlns:p14="http://schemas.microsoft.com/office/powerpoint/2010/main" val="187049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DCCE-A13B-463E-99A8-0165BAA83027}"/>
              </a:ext>
            </a:extLst>
          </p:cNvPr>
          <p:cNvSpPr>
            <a:spLocks noGrp="1"/>
          </p:cNvSpPr>
          <p:nvPr>
            <p:ph type="title"/>
          </p:nvPr>
        </p:nvSpPr>
        <p:spPr/>
        <p:txBody>
          <a:bodyPr/>
          <a:lstStyle/>
          <a:p>
            <a:r>
              <a:rPr lang="en-US" dirty="0"/>
              <a:t>Design Implementation</a:t>
            </a:r>
          </a:p>
        </p:txBody>
      </p:sp>
      <p:sp>
        <p:nvSpPr>
          <p:cNvPr id="4" name="Rectangle: Rounded Corners 3">
            <a:extLst>
              <a:ext uri="{FF2B5EF4-FFF2-40B4-BE49-F238E27FC236}">
                <a16:creationId xmlns:a16="http://schemas.microsoft.com/office/drawing/2014/main" id="{3DE50FDB-0608-46EE-848B-6AB09938C595}"/>
              </a:ext>
            </a:extLst>
          </p:cNvPr>
          <p:cNvSpPr/>
          <p:nvPr/>
        </p:nvSpPr>
        <p:spPr>
          <a:xfrm>
            <a:off x="3607603" y="1901108"/>
            <a:ext cx="2845664" cy="3340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2BC9C8D6-557B-44D3-8549-BCA03878A983}"/>
              </a:ext>
            </a:extLst>
          </p:cNvPr>
          <p:cNvSpPr txBox="1"/>
          <p:nvPr/>
        </p:nvSpPr>
        <p:spPr>
          <a:xfrm>
            <a:off x="3756719" y="4785855"/>
            <a:ext cx="2696548" cy="307777"/>
          </a:xfrm>
          <a:prstGeom prst="rect">
            <a:avLst/>
          </a:prstGeom>
          <a:noFill/>
        </p:spPr>
        <p:txBody>
          <a:bodyPr wrap="square" rtlCol="0">
            <a:spAutoFit/>
          </a:bodyPr>
          <a:lstStyle/>
          <a:p>
            <a:r>
              <a:rPr lang="en-US" dirty="0"/>
              <a:t>Each product has 2 buttons</a:t>
            </a:r>
          </a:p>
        </p:txBody>
      </p:sp>
      <p:sp>
        <p:nvSpPr>
          <p:cNvPr id="16" name="Rectangle: Rounded Corners 15">
            <a:extLst>
              <a:ext uri="{FF2B5EF4-FFF2-40B4-BE49-F238E27FC236}">
                <a16:creationId xmlns:a16="http://schemas.microsoft.com/office/drawing/2014/main" id="{A7586D6A-A2F3-4137-B72E-795DC0A9ED86}"/>
              </a:ext>
            </a:extLst>
          </p:cNvPr>
          <p:cNvSpPr/>
          <p:nvPr/>
        </p:nvSpPr>
        <p:spPr>
          <a:xfrm>
            <a:off x="3879645" y="4044142"/>
            <a:ext cx="914401" cy="5068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360 laptop view</a:t>
            </a:r>
          </a:p>
        </p:txBody>
      </p:sp>
      <p:sp>
        <p:nvSpPr>
          <p:cNvPr id="18" name="Rectangle: Rounded Corners 17">
            <a:extLst>
              <a:ext uri="{FF2B5EF4-FFF2-40B4-BE49-F238E27FC236}">
                <a16:creationId xmlns:a16="http://schemas.microsoft.com/office/drawing/2014/main" id="{E8A43BBB-2DFA-40AA-8BC4-B30D7373A0E1}"/>
              </a:ext>
            </a:extLst>
          </p:cNvPr>
          <p:cNvSpPr/>
          <p:nvPr/>
        </p:nvSpPr>
        <p:spPr>
          <a:xfrm>
            <a:off x="5313388" y="4065607"/>
            <a:ext cx="914402" cy="47288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View configuration</a:t>
            </a:r>
          </a:p>
        </p:txBody>
      </p:sp>
      <p:sp>
        <p:nvSpPr>
          <p:cNvPr id="21" name="Rectangle: Rounded Corners 20">
            <a:extLst>
              <a:ext uri="{FF2B5EF4-FFF2-40B4-BE49-F238E27FC236}">
                <a16:creationId xmlns:a16="http://schemas.microsoft.com/office/drawing/2014/main" id="{25554CE1-E981-4064-A568-3DAAD0C413DB}"/>
              </a:ext>
            </a:extLst>
          </p:cNvPr>
          <p:cNvSpPr/>
          <p:nvPr/>
        </p:nvSpPr>
        <p:spPr>
          <a:xfrm>
            <a:off x="242597" y="1901108"/>
            <a:ext cx="2845664" cy="3340359"/>
          </a:xfrm>
          <a:prstGeom prst="roundRect">
            <a:avLst/>
          </a:prstGeom>
          <a:solidFill>
            <a:srgbClr val="56BA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descr="Image result for laptops scrolling gifs">
            <a:extLst>
              <a:ext uri="{FF2B5EF4-FFF2-40B4-BE49-F238E27FC236}">
                <a16:creationId xmlns:a16="http://schemas.microsoft.com/office/drawing/2014/main" id="{0DC1CD7E-D64C-4FB8-8C2B-3CC3110EEE8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6539" y="2886842"/>
            <a:ext cx="2737780" cy="13688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83DA0DF-4D32-4E16-A87D-1FBFFF2045B4}"/>
              </a:ext>
            </a:extLst>
          </p:cNvPr>
          <p:cNvSpPr/>
          <p:nvPr/>
        </p:nvSpPr>
        <p:spPr>
          <a:xfrm>
            <a:off x="158535" y="4486989"/>
            <a:ext cx="3013788" cy="523220"/>
          </a:xfrm>
          <a:prstGeom prst="rect">
            <a:avLst/>
          </a:prstGeom>
        </p:spPr>
        <p:txBody>
          <a:bodyPr wrap="square">
            <a:spAutoFit/>
          </a:bodyPr>
          <a:lstStyle/>
          <a:p>
            <a:pPr algn="ctr"/>
            <a:r>
              <a:rPr lang="en-US" dirty="0"/>
              <a:t>Inventory system containing list of all laptops</a:t>
            </a:r>
          </a:p>
        </p:txBody>
      </p:sp>
      <p:sp>
        <p:nvSpPr>
          <p:cNvPr id="20" name="Arrow: Right 19">
            <a:extLst>
              <a:ext uri="{FF2B5EF4-FFF2-40B4-BE49-F238E27FC236}">
                <a16:creationId xmlns:a16="http://schemas.microsoft.com/office/drawing/2014/main" id="{3307EB36-1D30-445F-AB96-B01E8F5DE26E}"/>
              </a:ext>
            </a:extLst>
          </p:cNvPr>
          <p:cNvSpPr/>
          <p:nvPr/>
        </p:nvSpPr>
        <p:spPr>
          <a:xfrm>
            <a:off x="3172323" y="3142079"/>
            <a:ext cx="297276" cy="286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92CD0FA-FB99-46BC-9F0D-4D538B6FF2EA}"/>
              </a:ext>
            </a:extLst>
          </p:cNvPr>
          <p:cNvSpPr/>
          <p:nvPr/>
        </p:nvSpPr>
        <p:spPr>
          <a:xfrm>
            <a:off x="296539" y="2236304"/>
            <a:ext cx="776481" cy="4192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Category</a:t>
            </a:r>
          </a:p>
        </p:txBody>
      </p:sp>
      <p:sp>
        <p:nvSpPr>
          <p:cNvPr id="26" name="Rectangle: Rounded Corners 25">
            <a:extLst>
              <a:ext uri="{FF2B5EF4-FFF2-40B4-BE49-F238E27FC236}">
                <a16:creationId xmlns:a16="http://schemas.microsoft.com/office/drawing/2014/main" id="{2CB877C1-EBF4-44BE-80CB-6805EE01BD7D}"/>
              </a:ext>
            </a:extLst>
          </p:cNvPr>
          <p:cNvSpPr/>
          <p:nvPr/>
        </p:nvSpPr>
        <p:spPr>
          <a:xfrm>
            <a:off x="2183211" y="2236305"/>
            <a:ext cx="776481" cy="4192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Scan poster</a:t>
            </a:r>
          </a:p>
        </p:txBody>
      </p:sp>
      <p:pic>
        <p:nvPicPr>
          <p:cNvPr id="2052" name="Picture 4" descr="Image result for laptop dell">
            <a:extLst>
              <a:ext uri="{FF2B5EF4-FFF2-40B4-BE49-F238E27FC236}">
                <a16:creationId xmlns:a16="http://schemas.microsoft.com/office/drawing/2014/main" id="{BD5EC626-ADC4-4A99-8E09-E5B7E54EB2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55" t="13941" r="7164" b="27559"/>
          <a:stretch/>
        </p:blipFill>
        <p:spPr bwMode="auto">
          <a:xfrm>
            <a:off x="4152865" y="2489024"/>
            <a:ext cx="1752020" cy="1150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A52DF9BA-381A-462F-B634-271A2FF44D0E}"/>
              </a:ext>
            </a:extLst>
          </p:cNvPr>
          <p:cNvSpPr/>
          <p:nvPr/>
        </p:nvSpPr>
        <p:spPr>
          <a:xfrm>
            <a:off x="7504453" y="1390843"/>
            <a:ext cx="2204495" cy="18729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C9FB4947-B34A-4E47-901B-615DF9DCC70B}"/>
              </a:ext>
            </a:extLst>
          </p:cNvPr>
          <p:cNvSpPr/>
          <p:nvPr/>
        </p:nvSpPr>
        <p:spPr>
          <a:xfrm>
            <a:off x="7504454" y="3614543"/>
            <a:ext cx="2204495" cy="18729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C2B755D9-1A8E-4C85-B457-20CBE65BB832}"/>
              </a:ext>
            </a:extLst>
          </p:cNvPr>
          <p:cNvCxnSpPr>
            <a:stCxn id="16" idx="3"/>
            <a:endCxn id="29" idx="1"/>
          </p:cNvCxnSpPr>
          <p:nvPr/>
        </p:nvCxnSpPr>
        <p:spPr>
          <a:xfrm flipV="1">
            <a:off x="4794046" y="2327339"/>
            <a:ext cx="2710407" cy="197025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AEFFA24D-3462-4131-92E4-873E12315253}"/>
              </a:ext>
            </a:extLst>
          </p:cNvPr>
          <p:cNvCxnSpPr>
            <a:stCxn id="18" idx="3"/>
            <a:endCxn id="30" idx="1"/>
          </p:cNvCxnSpPr>
          <p:nvPr/>
        </p:nvCxnSpPr>
        <p:spPr>
          <a:xfrm>
            <a:off x="6227790" y="4302049"/>
            <a:ext cx="1276664" cy="24899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5" name="Rectangle 34">
            <a:extLst>
              <a:ext uri="{FF2B5EF4-FFF2-40B4-BE49-F238E27FC236}">
                <a16:creationId xmlns:a16="http://schemas.microsoft.com/office/drawing/2014/main" id="{5D85DDA2-A11B-46A4-87E0-7ABCCA0AAFDC}"/>
              </a:ext>
            </a:extLst>
          </p:cNvPr>
          <p:cNvSpPr/>
          <p:nvPr/>
        </p:nvSpPr>
        <p:spPr>
          <a:xfrm>
            <a:off x="7872575" y="1692858"/>
            <a:ext cx="1468250" cy="8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object view</a:t>
            </a:r>
          </a:p>
        </p:txBody>
      </p:sp>
      <p:sp>
        <p:nvSpPr>
          <p:cNvPr id="36" name="Rectangle 35">
            <a:extLst>
              <a:ext uri="{FF2B5EF4-FFF2-40B4-BE49-F238E27FC236}">
                <a16:creationId xmlns:a16="http://schemas.microsoft.com/office/drawing/2014/main" id="{40822DB3-ACE6-4CE1-BCF4-BCD15007FC1F}"/>
              </a:ext>
            </a:extLst>
          </p:cNvPr>
          <p:cNvSpPr/>
          <p:nvPr/>
        </p:nvSpPr>
        <p:spPr>
          <a:xfrm>
            <a:off x="7872575" y="3932947"/>
            <a:ext cx="1468250" cy="8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 and configuration of the product </a:t>
            </a:r>
          </a:p>
        </p:txBody>
      </p:sp>
      <p:sp>
        <p:nvSpPr>
          <p:cNvPr id="37" name="Rectangle: Rounded Corners 36">
            <a:extLst>
              <a:ext uri="{FF2B5EF4-FFF2-40B4-BE49-F238E27FC236}">
                <a16:creationId xmlns:a16="http://schemas.microsoft.com/office/drawing/2014/main" id="{0F41820D-7277-46EF-AB41-BB36B29D07D5}"/>
              </a:ext>
            </a:extLst>
          </p:cNvPr>
          <p:cNvSpPr/>
          <p:nvPr/>
        </p:nvSpPr>
        <p:spPr>
          <a:xfrm>
            <a:off x="8149499" y="2633236"/>
            <a:ext cx="914402" cy="47288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Buy now</a:t>
            </a:r>
          </a:p>
        </p:txBody>
      </p:sp>
      <p:sp>
        <p:nvSpPr>
          <p:cNvPr id="38" name="Rectangle: Rounded Corners 37">
            <a:extLst>
              <a:ext uri="{FF2B5EF4-FFF2-40B4-BE49-F238E27FC236}">
                <a16:creationId xmlns:a16="http://schemas.microsoft.com/office/drawing/2014/main" id="{D3B63680-D103-465D-ABBA-A747C9370EC6}"/>
              </a:ext>
            </a:extLst>
          </p:cNvPr>
          <p:cNvSpPr/>
          <p:nvPr/>
        </p:nvSpPr>
        <p:spPr>
          <a:xfrm>
            <a:off x="8159052" y="4873325"/>
            <a:ext cx="914402" cy="47288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Buy now</a:t>
            </a:r>
          </a:p>
        </p:txBody>
      </p:sp>
      <p:pic>
        <p:nvPicPr>
          <p:cNvPr id="2054" name="Picture 6" descr="Image result for dell.com website">
            <a:extLst>
              <a:ext uri="{FF2B5EF4-FFF2-40B4-BE49-F238E27FC236}">
                <a16:creationId xmlns:a16="http://schemas.microsoft.com/office/drawing/2014/main" id="{1A6ECB27-CEFD-41F5-BB0D-90D573AC3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2725" y="3213172"/>
            <a:ext cx="1934774" cy="14395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CC4C14A-5863-4A8C-BB5B-B62C555D01BB}"/>
              </a:ext>
            </a:extLst>
          </p:cNvPr>
          <p:cNvCxnSpPr>
            <a:stCxn id="37" idx="3"/>
            <a:endCxn id="2054" idx="1"/>
          </p:cNvCxnSpPr>
          <p:nvPr/>
        </p:nvCxnSpPr>
        <p:spPr>
          <a:xfrm>
            <a:off x="9063901" y="2869678"/>
            <a:ext cx="1008824" cy="106326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0" name="Straight Arrow Connector 39">
            <a:extLst>
              <a:ext uri="{FF2B5EF4-FFF2-40B4-BE49-F238E27FC236}">
                <a16:creationId xmlns:a16="http://schemas.microsoft.com/office/drawing/2014/main" id="{C4770A52-5FD4-4DED-BC79-3CDB11A3352D}"/>
              </a:ext>
            </a:extLst>
          </p:cNvPr>
          <p:cNvCxnSpPr>
            <a:stCxn id="38" idx="3"/>
            <a:endCxn id="2054" idx="1"/>
          </p:cNvCxnSpPr>
          <p:nvPr/>
        </p:nvCxnSpPr>
        <p:spPr>
          <a:xfrm flipV="1">
            <a:off x="9073454" y="3932947"/>
            <a:ext cx="999271" cy="117682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3" name="TextBox 42">
            <a:extLst>
              <a:ext uri="{FF2B5EF4-FFF2-40B4-BE49-F238E27FC236}">
                <a16:creationId xmlns:a16="http://schemas.microsoft.com/office/drawing/2014/main" id="{D6E6EA1E-E759-4C90-B737-D06FF0071ACB}"/>
              </a:ext>
            </a:extLst>
          </p:cNvPr>
          <p:cNvSpPr txBox="1"/>
          <p:nvPr/>
        </p:nvSpPr>
        <p:spPr>
          <a:xfrm>
            <a:off x="10438468" y="5016130"/>
            <a:ext cx="1539204" cy="307777"/>
          </a:xfrm>
          <a:prstGeom prst="rect">
            <a:avLst/>
          </a:prstGeom>
          <a:noFill/>
        </p:spPr>
        <p:txBody>
          <a:bodyPr wrap="none" rtlCol="0">
            <a:spAutoFit/>
          </a:bodyPr>
          <a:lstStyle/>
          <a:p>
            <a:r>
              <a:rPr lang="en-US" dirty="0"/>
              <a:t>Dell.com website</a:t>
            </a:r>
          </a:p>
        </p:txBody>
      </p:sp>
      <p:cxnSp>
        <p:nvCxnSpPr>
          <p:cNvPr id="47" name="Connector: Elbow 46">
            <a:extLst>
              <a:ext uri="{FF2B5EF4-FFF2-40B4-BE49-F238E27FC236}">
                <a16:creationId xmlns:a16="http://schemas.microsoft.com/office/drawing/2014/main" id="{244619B4-CDF1-4703-9A58-B17375B7F3A4}"/>
              </a:ext>
            </a:extLst>
          </p:cNvPr>
          <p:cNvCxnSpPr>
            <a:stCxn id="30" idx="2"/>
            <a:endCxn id="4" idx="2"/>
          </p:cNvCxnSpPr>
          <p:nvPr/>
        </p:nvCxnSpPr>
        <p:spPr>
          <a:xfrm rot="5400000" flipH="1">
            <a:off x="6695535" y="3576368"/>
            <a:ext cx="246068" cy="3576267"/>
          </a:xfrm>
          <a:prstGeom prst="bentConnector3">
            <a:avLst>
              <a:gd name="adj1" fmla="val -9290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EB37AEA-E7A0-4ADB-AD4F-A9AF587A288B}"/>
              </a:ext>
            </a:extLst>
          </p:cNvPr>
          <p:cNvCxnSpPr>
            <a:stCxn id="29" idx="0"/>
            <a:endCxn id="4" idx="0"/>
          </p:cNvCxnSpPr>
          <p:nvPr/>
        </p:nvCxnSpPr>
        <p:spPr>
          <a:xfrm rot="16200000" flipH="1" flipV="1">
            <a:off x="6563435" y="-142158"/>
            <a:ext cx="510265" cy="3576266"/>
          </a:xfrm>
          <a:prstGeom prst="bentConnector3">
            <a:avLst>
              <a:gd name="adj1" fmla="val -44800"/>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246C1AA-F460-41AF-8918-09A464C00B4F}"/>
              </a:ext>
            </a:extLst>
          </p:cNvPr>
          <p:cNvCxnSpPr>
            <a:cxnSpLocks/>
          </p:cNvCxnSpPr>
          <p:nvPr/>
        </p:nvCxnSpPr>
        <p:spPr>
          <a:xfrm rot="5400000">
            <a:off x="3165973" y="3557307"/>
            <a:ext cx="12700" cy="3365006"/>
          </a:xfrm>
          <a:prstGeom prst="bentConnector3">
            <a:avLst>
              <a:gd name="adj1" fmla="val 1800000"/>
            </a:avLst>
          </a:prstGeom>
          <a:ln>
            <a:solidFill>
              <a:srgbClr val="00B0F0"/>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98E9211-836B-424D-AA01-E9CA47159A7D}"/>
              </a:ext>
            </a:extLst>
          </p:cNvPr>
          <p:cNvSpPr txBox="1"/>
          <p:nvPr/>
        </p:nvSpPr>
        <p:spPr>
          <a:xfrm>
            <a:off x="6096000" y="904180"/>
            <a:ext cx="928459" cy="261610"/>
          </a:xfrm>
          <a:prstGeom prst="rect">
            <a:avLst/>
          </a:prstGeom>
          <a:noFill/>
        </p:spPr>
        <p:txBody>
          <a:bodyPr wrap="none" rtlCol="0">
            <a:spAutoFit/>
          </a:bodyPr>
          <a:lstStyle/>
          <a:p>
            <a:r>
              <a:rPr lang="en-US" sz="1100" dirty="0"/>
              <a:t>Back button</a:t>
            </a:r>
          </a:p>
        </p:txBody>
      </p:sp>
      <p:sp>
        <p:nvSpPr>
          <p:cNvPr id="58" name="TextBox 57">
            <a:extLst>
              <a:ext uri="{FF2B5EF4-FFF2-40B4-BE49-F238E27FC236}">
                <a16:creationId xmlns:a16="http://schemas.microsoft.com/office/drawing/2014/main" id="{2E733BEE-9A4A-407A-87FA-91F23A191396}"/>
              </a:ext>
            </a:extLst>
          </p:cNvPr>
          <p:cNvSpPr txBox="1"/>
          <p:nvPr/>
        </p:nvSpPr>
        <p:spPr>
          <a:xfrm>
            <a:off x="6095999" y="5729731"/>
            <a:ext cx="928459" cy="261610"/>
          </a:xfrm>
          <a:prstGeom prst="rect">
            <a:avLst/>
          </a:prstGeom>
          <a:noFill/>
        </p:spPr>
        <p:txBody>
          <a:bodyPr wrap="none" rtlCol="0">
            <a:spAutoFit/>
          </a:bodyPr>
          <a:lstStyle/>
          <a:p>
            <a:r>
              <a:rPr lang="en-US" sz="1100" dirty="0"/>
              <a:t>Back button</a:t>
            </a:r>
          </a:p>
        </p:txBody>
      </p:sp>
      <p:sp>
        <p:nvSpPr>
          <p:cNvPr id="59" name="TextBox 58">
            <a:extLst>
              <a:ext uri="{FF2B5EF4-FFF2-40B4-BE49-F238E27FC236}">
                <a16:creationId xmlns:a16="http://schemas.microsoft.com/office/drawing/2014/main" id="{956C917C-6F3C-44CF-8770-690DA09A29B7}"/>
              </a:ext>
            </a:extLst>
          </p:cNvPr>
          <p:cNvSpPr txBox="1"/>
          <p:nvPr/>
        </p:nvSpPr>
        <p:spPr>
          <a:xfrm>
            <a:off x="2828260" y="5445859"/>
            <a:ext cx="928459" cy="261610"/>
          </a:xfrm>
          <a:prstGeom prst="rect">
            <a:avLst/>
          </a:prstGeom>
          <a:noFill/>
        </p:spPr>
        <p:txBody>
          <a:bodyPr wrap="none" rtlCol="0">
            <a:spAutoFit/>
          </a:bodyPr>
          <a:lstStyle/>
          <a:p>
            <a:r>
              <a:rPr lang="en-US" sz="1100" dirty="0"/>
              <a:t>Back button</a:t>
            </a:r>
          </a:p>
        </p:txBody>
      </p:sp>
      <p:sp>
        <p:nvSpPr>
          <p:cNvPr id="33" name="Rectangle: Rounded Corners 32">
            <a:extLst>
              <a:ext uri="{FF2B5EF4-FFF2-40B4-BE49-F238E27FC236}">
                <a16:creationId xmlns:a16="http://schemas.microsoft.com/office/drawing/2014/main" id="{BCCEDB53-4636-4148-87AF-47FE705B7CA9}"/>
              </a:ext>
            </a:extLst>
          </p:cNvPr>
          <p:cNvSpPr/>
          <p:nvPr/>
        </p:nvSpPr>
        <p:spPr>
          <a:xfrm>
            <a:off x="1239874" y="2233029"/>
            <a:ext cx="776482" cy="41928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Virtual View</a:t>
            </a:r>
          </a:p>
        </p:txBody>
      </p:sp>
    </p:spTree>
    <p:extLst>
      <p:ext uri="{BB962C8B-B14F-4D97-AF65-F5344CB8AC3E}">
        <p14:creationId xmlns:p14="http://schemas.microsoft.com/office/powerpoint/2010/main" val="3807302411"/>
      </p:ext>
    </p:extLst>
  </p:cSld>
  <p:clrMapOvr>
    <a:masterClrMapping/>
  </p:clrMapOvr>
  <p:transition spd="med">
    <p:fade thruBlk="1"/>
  </p:transition>
</p:sld>
</file>

<file path=ppt/theme/theme1.xml><?xml version="1.0" encoding="utf-8"?>
<a:theme xmlns:a="http://schemas.openxmlformats.org/drawingml/2006/main" name="1_Dell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630</Words>
  <Application>Microsoft Office PowerPoint</Application>
  <PresentationFormat>Widescreen</PresentationFormat>
  <Paragraphs>76</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Noto Sans Symbols</vt:lpstr>
      <vt:lpstr>Arial</vt:lpstr>
      <vt:lpstr>Calibri</vt:lpstr>
      <vt:lpstr>Open Sans</vt:lpstr>
      <vt:lpstr>Wingdings</vt:lpstr>
      <vt:lpstr>Courier New</vt:lpstr>
      <vt:lpstr>Roboto</vt:lpstr>
      <vt:lpstr>Arial Black</vt:lpstr>
      <vt:lpstr>1_Dell Theme</vt:lpstr>
      <vt:lpstr>Virtual Shopping  A VR and AR application which virtualize and enhance shopping experience </vt:lpstr>
      <vt:lpstr>Current Scenario</vt:lpstr>
      <vt:lpstr>Proposed Idea</vt:lpstr>
      <vt:lpstr>Business benefits</vt:lpstr>
      <vt:lpstr>Features AR</vt:lpstr>
      <vt:lpstr>Features VR</vt:lpstr>
      <vt:lpstr>Proposed AR Workflow</vt:lpstr>
      <vt:lpstr>Proposed VR Workflow</vt:lpstr>
      <vt:lpstr>Design Implementation</vt:lpstr>
      <vt:lpstr>Required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Delight  A VR Application which virtualizes marketting experience</dc:title>
  <dc:creator>S, Tanuja</dc:creator>
  <cp:lastModifiedBy>S, Tanuja</cp:lastModifiedBy>
  <cp:revision>31</cp:revision>
  <dcterms:modified xsi:type="dcterms:W3CDTF">2019-05-16T10:09:54Z</dcterms:modified>
</cp:coreProperties>
</file>