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337185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HOUSING: PRICE PREDICTION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6600"/>
            <a:ext cx="6400800" cy="20574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Submitted </a:t>
            </a:r>
            <a:r>
              <a:rPr lang="en-US" dirty="0" smtClean="0"/>
              <a:t>by:</a:t>
            </a:r>
          </a:p>
          <a:p>
            <a:r>
              <a:rPr lang="en-US" dirty="0" err="1" smtClean="0"/>
              <a:t>Tanuja</a:t>
            </a:r>
            <a:r>
              <a:rPr lang="en-US" dirty="0" smtClean="0"/>
              <a:t> </a:t>
            </a:r>
            <a:r>
              <a:rPr lang="en-US" dirty="0" err="1" smtClean="0"/>
              <a:t>Patil</a:t>
            </a:r>
            <a:endParaRPr lang="en-IN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71800" y="-228600"/>
            <a:ext cx="2929890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2209800" y="4191000"/>
            <a:ext cx="457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Countplot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0"/>
            <a:ext cx="36576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1229360"/>
            <a:ext cx="3978275" cy="562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Boxplot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120590"/>
            <a:ext cx="8229600" cy="3746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Scatterplot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72274"/>
            <a:ext cx="8229600" cy="416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Distplot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3975" y="2568575"/>
            <a:ext cx="649605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0600"/>
            <a:ext cx="8229600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Dropping columns: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133600"/>
            <a:ext cx="690562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3352800"/>
            <a:ext cx="69342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</a:t>
            </a:r>
            <a:r>
              <a:rPr lang="en-US" dirty="0" err="1" smtClean="0"/>
              <a:t>variales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8712" y="2135187"/>
            <a:ext cx="6886575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Filling missing values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0675" y="2362200"/>
            <a:ext cx="5962650" cy="2971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19200"/>
            <a:ext cx="8229600" cy="3002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343400"/>
            <a:ext cx="8077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</a:t>
            </a:r>
            <a:r>
              <a:rPr lang="en-US" dirty="0" err="1" smtClean="0"/>
              <a:t>scaler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66767"/>
            <a:ext cx="8229600" cy="3975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Separate data :</a:t>
            </a:r>
            <a:r>
              <a:rPr lang="en-US" sz="2400" dirty="0" smtClean="0"/>
              <a:t>separating target </a:t>
            </a:r>
            <a:r>
              <a:rPr lang="en-US" sz="2400" dirty="0" err="1" smtClean="0"/>
              <a:t>variale</a:t>
            </a:r>
            <a:r>
              <a:rPr lang="en-US" sz="2400" dirty="0" smtClean="0"/>
              <a:t> from input variables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2150" y="2514600"/>
            <a:ext cx="5581650" cy="178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z="1800" dirty="0" smtClean="0"/>
          </a:p>
          <a:p>
            <a:r>
              <a:rPr lang="en-US" dirty="0" smtClean="0"/>
              <a:t>Houses are very basic need of any </a:t>
            </a:r>
            <a:r>
              <a:rPr lang="en-US" dirty="0" err="1" smtClean="0"/>
              <a:t>perosn</a:t>
            </a:r>
            <a:endParaRPr lang="en-US" dirty="0" smtClean="0"/>
          </a:p>
          <a:p>
            <a:r>
              <a:rPr lang="en-US" dirty="0" smtClean="0"/>
              <a:t>And that’s why </a:t>
            </a:r>
            <a:r>
              <a:rPr lang="en-US" dirty="0" smtClean="0"/>
              <a:t>market is one of the markets which is one of the major contributors in the world’s economy. It is a very large market and there are various companies working in the </a:t>
            </a:r>
            <a:r>
              <a:rPr lang="en-US" dirty="0" smtClean="0"/>
              <a:t>domain.</a:t>
            </a:r>
          </a:p>
          <a:p>
            <a:r>
              <a:rPr lang="en-US" dirty="0" smtClean="0"/>
              <a:t>Main objective of this project is to predict prices of house and also predict which variables are very much important to predict price of houses.</a:t>
            </a:r>
          </a:p>
          <a:p>
            <a:endParaRPr lang="en-US" dirty="0" smtClean="0"/>
          </a:p>
          <a:p>
            <a:pPr>
              <a:buNone/>
            </a:pPr>
            <a:endParaRPr lang="en-US" sz="2000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err="1" smtClean="0"/>
              <a:t>Algorithms:</a:t>
            </a:r>
            <a:r>
              <a:rPr lang="en-US" sz="2400" dirty="0" err="1" smtClean="0"/>
              <a:t>As</a:t>
            </a:r>
            <a:r>
              <a:rPr lang="en-US" sz="2400" dirty="0" smtClean="0"/>
              <a:t> this is regression type problem, we have use regression algorithms.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0637" y="2049462"/>
            <a:ext cx="656272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Splitting data for training and testing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7874" y="2676524"/>
            <a:ext cx="5572125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Fit data into model and predict values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1152" y="1600200"/>
            <a:ext cx="4581696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Hyperparameter</a:t>
            </a:r>
            <a:r>
              <a:rPr lang="en-US" dirty="0" smtClean="0"/>
              <a:t> </a:t>
            </a:r>
            <a:r>
              <a:rPr lang="en-US" dirty="0" err="1" smtClean="0"/>
              <a:t>tunning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0" y="2159000"/>
            <a:ext cx="7886700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905000"/>
            <a:ext cx="6700837" cy="300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final model with lasso regression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2043" y="1600200"/>
            <a:ext cx="6679914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Followings are input features which show impact on sale price</a:t>
            </a:r>
            <a:endParaRPr lang="en-US" dirty="0"/>
          </a:p>
        </p:txBody>
      </p:sp>
      <p:pic>
        <p:nvPicPr>
          <p:cNvPr id="4" name="slide2" descr="Story 11">
            <a:extLst>
              <a:ext uri="{FF2B5EF4-FFF2-40B4-BE49-F238E27FC236}">
                <a16:creationId xmlns:a16="http://schemas.microsoft.com/office/drawing/2014/main" xmlns="" id="{49B24BC1-A4D2-442A-95E8-582A8D7CED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1600200"/>
            <a:ext cx="8915400" cy="470852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slide4" descr="Story 13">
            <a:extLst>
              <a:ext uri="{FF2B5EF4-FFF2-40B4-BE49-F238E27FC236}">
                <a16:creationId xmlns:a16="http://schemas.microsoft.com/office/drawing/2014/main" xmlns="" id="{EF7C41E5-89F3-4F78-9A7B-2DF9E814C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90744" y="1600200"/>
            <a:ext cx="4962512" cy="470852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2">
            <a:extLst>
              <a:ext uri="{FF2B5EF4-FFF2-40B4-BE49-F238E27FC236}">
                <a16:creationId xmlns:a16="http://schemas.microsoft.com/office/drawing/2014/main" xmlns="" id="{8B63590B-B1BD-43F4-BBA2-F10AF9E5D9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61525" y="0"/>
            <a:ext cx="54209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slide5" descr="Story 14">
            <a:extLst>
              <a:ext uri="{FF2B5EF4-FFF2-40B4-BE49-F238E27FC236}">
                <a16:creationId xmlns:a16="http://schemas.microsoft.com/office/drawing/2014/main" xmlns="" id="{71A8DABE-6DED-4476-9A35-449EEDCED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90744" y="1600200"/>
            <a:ext cx="4962512" cy="47085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2356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To build the model we have to do following task: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First load the data set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Check shape of data set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Check data types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Check missing values and later that values should be treated properly.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Checking correlation between variables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Checking outliers and should be removed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Checking </a:t>
            </a:r>
            <a:r>
              <a:rPr lang="en-US" dirty="0" err="1" smtClean="0"/>
              <a:t>skewness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According to </a:t>
            </a:r>
            <a:r>
              <a:rPr lang="en-US" dirty="0" err="1" smtClean="0"/>
              <a:t>rolem</a:t>
            </a:r>
            <a:r>
              <a:rPr lang="en-US" dirty="0" smtClean="0"/>
              <a:t> we have to use algorithms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Encoding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PCA   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Standardization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Train_test_split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Fit data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Predict data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We have defined several models with various features and various model complexities. There is a need to use a mix of these models a linear model gives a high bias (under fit) whereas a high model complexity-based model gives a high variance (</a:t>
            </a:r>
            <a:r>
              <a:rPr lang="en-US" dirty="0" err="1" smtClean="0"/>
              <a:t>overfit</a:t>
            </a:r>
            <a:r>
              <a:rPr lang="en-US" dirty="0" smtClean="0"/>
              <a:t>). Data Scientist tends to </a:t>
            </a:r>
            <a:r>
              <a:rPr lang="en-US" dirty="0" err="1" smtClean="0"/>
              <a:t>overfit</a:t>
            </a:r>
            <a:r>
              <a:rPr lang="en-US" dirty="0" smtClean="0"/>
              <a:t> their models which can be reduced by ridge regression </a:t>
            </a:r>
          </a:p>
          <a:p>
            <a:r>
              <a:rPr lang="en-US" dirty="0" smtClean="0"/>
              <a:t>and LASSO The study reveals that economic factors influence land price more than the social factors. The interaction of the selected factors (X) on sale price (Y) is analyzed.</a:t>
            </a:r>
          </a:p>
          <a:p>
            <a:r>
              <a:rPr lang="en-US" dirty="0" smtClean="0"/>
              <a:t>Following  some variables have most impact on output variables.</a:t>
            </a:r>
          </a:p>
          <a:p>
            <a:r>
              <a:rPr lang="en-US" dirty="0" err="1" smtClean="0"/>
              <a:t>BsmtHalfBath</a:t>
            </a:r>
            <a:r>
              <a:rPr lang="en-US" dirty="0" smtClean="0"/>
              <a:t> : Basement half bathrooms</a:t>
            </a:r>
          </a:p>
          <a:p>
            <a:r>
              <a:rPr lang="en-US" dirty="0" err="1" smtClean="0"/>
              <a:t>LowQualFinSF</a:t>
            </a:r>
            <a:r>
              <a:rPr lang="en-US" dirty="0" smtClean="0"/>
              <a:t> : Low quality finished square feet (all floors)</a:t>
            </a:r>
          </a:p>
          <a:p>
            <a:r>
              <a:rPr lang="en-US" dirty="0" err="1" smtClean="0"/>
              <a:t>BsmtFullBath</a:t>
            </a:r>
            <a:r>
              <a:rPr lang="en-US" dirty="0" smtClean="0"/>
              <a:t> : Basement full bathrooms</a:t>
            </a:r>
          </a:p>
          <a:p>
            <a:r>
              <a:rPr lang="en-US" dirty="0" err="1" smtClean="0"/>
              <a:t>HalfBath</a:t>
            </a:r>
            <a:r>
              <a:rPr lang="en-US" dirty="0" smtClean="0"/>
              <a:t>     : Half baths above grade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FISRT LOAD DATA SET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00200"/>
            <a:ext cx="8229600" cy="3580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</a:t>
            </a:r>
            <a:r>
              <a:rPr lang="en-US" dirty="0" err="1" smtClean="0"/>
              <a:t>dtypes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0"/>
            <a:ext cx="35052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1447800"/>
            <a:ext cx="2933065" cy="5130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40220" y="1981200"/>
            <a:ext cx="2303780" cy="2541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2800" dirty="0" smtClean="0"/>
              <a:t>Checking missing values: </a:t>
            </a:r>
            <a:r>
              <a:rPr lang="en-US" sz="2200" dirty="0" smtClean="0"/>
              <a:t>Data </a:t>
            </a:r>
            <a:r>
              <a:rPr lang="en-US" sz="2200" dirty="0" smtClean="0"/>
              <a:t>set have many missing values so we have treat that values</a:t>
            </a:r>
            <a:r>
              <a:rPr lang="en-US" sz="2800" dirty="0" smtClean="0"/>
              <a:t>.</a:t>
            </a:r>
            <a:br>
              <a:rPr lang="en-US" sz="2800" dirty="0" smtClean="0"/>
            </a:br>
            <a:endParaRPr lang="en-US" sz="28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600200"/>
            <a:ext cx="29718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1" y="1524000"/>
            <a:ext cx="2743200" cy="479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2286000"/>
            <a:ext cx="261239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Below </a:t>
            </a:r>
            <a:r>
              <a:rPr lang="en-US" sz="2000" dirty="0" err="1" smtClean="0"/>
              <a:t>heatmap</a:t>
            </a:r>
            <a:r>
              <a:rPr lang="en-US" sz="2000" dirty="0" smtClean="0"/>
              <a:t> also shows that there are missing values.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3912" y="1858962"/>
            <a:ext cx="749617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Checking correlation between </a:t>
            </a:r>
            <a:r>
              <a:rPr lang="en-US" dirty="0" err="1" smtClean="0"/>
              <a:t>variavles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1123" y="1600200"/>
            <a:ext cx="7301754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Heatmap</a:t>
            </a:r>
            <a:r>
              <a:rPr lang="en-US" dirty="0" smtClean="0"/>
              <a:t> showing correlation: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5385" y="1600200"/>
            <a:ext cx="675323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2496</TotalTime>
  <Words>394</Words>
  <Application>Microsoft Office PowerPoint</Application>
  <PresentationFormat>On-screen Show (4:3)</PresentationFormat>
  <Paragraphs>56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Apex</vt:lpstr>
      <vt:lpstr>HOUSING: PRICE PREDICTION </vt:lpstr>
      <vt:lpstr>Objective Of the project</vt:lpstr>
      <vt:lpstr>Slide 3</vt:lpstr>
      <vt:lpstr>FISRT LOAD DATA SET </vt:lpstr>
      <vt:lpstr>Checking dtypes</vt:lpstr>
      <vt:lpstr>Checking missing values: Data set have many missing values so we have treat that values. </vt:lpstr>
      <vt:lpstr>Below heatmap also shows that there are missing values.</vt:lpstr>
      <vt:lpstr>Checking correlation between variavles</vt:lpstr>
      <vt:lpstr>Heatmap showing correlation: </vt:lpstr>
      <vt:lpstr>Countplot:</vt:lpstr>
      <vt:lpstr>Boxplot</vt:lpstr>
      <vt:lpstr>Scatterplot</vt:lpstr>
      <vt:lpstr>Distplot</vt:lpstr>
      <vt:lpstr>Dropping columns: </vt:lpstr>
      <vt:lpstr>New variales:</vt:lpstr>
      <vt:lpstr>Filling missing values</vt:lpstr>
      <vt:lpstr>Encoding</vt:lpstr>
      <vt:lpstr>Standard scaler</vt:lpstr>
      <vt:lpstr>Separate data :separating target variale from input variables</vt:lpstr>
      <vt:lpstr>Algorithms:As this is regression type problem, we have use regression algorithms.  </vt:lpstr>
      <vt:lpstr>Splitting data for training and testing</vt:lpstr>
      <vt:lpstr>Fit data into model and predict values</vt:lpstr>
      <vt:lpstr>Hyperparameter tunning</vt:lpstr>
      <vt:lpstr>Slide 24</vt:lpstr>
      <vt:lpstr>Creating final model with lasso regression</vt:lpstr>
      <vt:lpstr>Followings are input features which show impact on sale price</vt:lpstr>
      <vt:lpstr>Slide 27</vt:lpstr>
      <vt:lpstr>Slide 28</vt:lpstr>
      <vt:lpstr>Slide 29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HOUSING: PRICE PREDICTION</dc:title>
  <dc:creator>admin</dc:creator>
  <cp:lastModifiedBy>admin</cp:lastModifiedBy>
  <cp:revision>14</cp:revision>
  <dcterms:created xsi:type="dcterms:W3CDTF">2006-08-16T00:00:00Z</dcterms:created>
  <dcterms:modified xsi:type="dcterms:W3CDTF">2021-09-18T11:34:18Z</dcterms:modified>
</cp:coreProperties>
</file>