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33400"/>
            <a:ext cx="6553200" cy="1905000"/>
          </a:xfrm>
        </p:spPr>
        <p:txBody>
          <a:bodyPr/>
          <a:lstStyle/>
          <a:p>
            <a:r>
              <a:rPr lang="en-US" dirty="0" smtClean="0"/>
              <a:t>           Project name: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400" dirty="0" smtClean="0"/>
              <a:t>FLIGHT </a:t>
            </a:r>
            <a:r>
              <a:rPr lang="en-US" sz="2400" dirty="0" smtClean="0"/>
              <a:t>PRICE PREDICTION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819400"/>
            <a:ext cx="6553200" cy="1981200"/>
          </a:xfrm>
        </p:spPr>
        <p:txBody>
          <a:bodyPr/>
          <a:lstStyle/>
          <a:p>
            <a:r>
              <a:rPr lang="en-US" dirty="0" smtClean="0"/>
              <a:t>		</a:t>
            </a:r>
          </a:p>
          <a:p>
            <a:endParaRPr lang="en-US" sz="2400" dirty="0" smtClean="0"/>
          </a:p>
          <a:p>
            <a:r>
              <a:rPr lang="en-US" sz="2400" dirty="0" smtClean="0"/>
              <a:t>		SUBMITTED </a:t>
            </a:r>
            <a:r>
              <a:rPr lang="en-US" sz="2400" dirty="0" smtClean="0"/>
              <a:t>BY                                </a:t>
            </a:r>
          </a:p>
          <a:p>
            <a:r>
              <a:rPr lang="en-US" sz="2400" dirty="0" smtClean="0"/>
              <a:t>     </a:t>
            </a:r>
            <a:r>
              <a:rPr lang="en-US" sz="2400" dirty="0" smtClean="0"/>
              <a:t>		  </a:t>
            </a:r>
            <a:r>
              <a:rPr lang="en-US" sz="2000" dirty="0" smtClean="0"/>
              <a:t>TANUJA </a:t>
            </a:r>
            <a:r>
              <a:rPr lang="en-US" sz="2000" dirty="0" smtClean="0"/>
              <a:t>PATIL  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152400"/>
            <a:ext cx="39528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</a:t>
            </a:r>
            <a:br>
              <a:rPr lang="en-US" dirty="0" smtClean="0"/>
            </a:br>
            <a:r>
              <a:rPr lang="en-US" dirty="0" smtClean="0"/>
              <a:t>airline column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827212"/>
            <a:ext cx="68199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column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5915025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9889"/>
            <a:ext cx="7467600" cy="431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 column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46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467600" cy="429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column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1989137"/>
            <a:ext cx="53911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values column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2160587"/>
            <a:ext cx="6172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1"/>
            <a:ext cx="78486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Arrival_time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59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Departure time column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46275"/>
            <a:ext cx="7467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7467600" cy="376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column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3450"/>
            <a:ext cx="6096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" y="1752600"/>
            <a:ext cx="67532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column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9575"/>
            <a:ext cx="5943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column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797" y="1600200"/>
            <a:ext cx="589240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new columns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5226"/>
            <a:ext cx="7467600" cy="396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467600" cy="403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7467600" cy="505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Days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34569"/>
            <a:ext cx="7772400" cy="42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1"/>
            <a:ext cx="7467600" cy="397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" y="2057400"/>
            <a:ext cx="7267575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467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181100"/>
            <a:ext cx="8753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5152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Train_test_split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46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1675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predict data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467600" cy="435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970087"/>
            <a:ext cx="69723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32" y="1600200"/>
            <a:ext cx="722053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</a:t>
            </a:r>
            <a:r>
              <a:rPr lang="en-US" dirty="0" err="1" smtClean="0"/>
              <a:t>tunning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7467600" cy="375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337" y="1600200"/>
            <a:ext cx="689332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7467600" cy="293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object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4071"/>
            <a:ext cx="7467600" cy="390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of the data set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1"/>
            <a:ext cx="68580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data type of 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315200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info about data set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55862"/>
            <a:ext cx="6477000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missing values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03536"/>
            <a:ext cx="6629400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6296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1693</TotalTime>
  <Words>79</Words>
  <Application>Microsoft Office PowerPoint</Application>
  <PresentationFormat>On-screen Show (4:3)</PresentationFormat>
  <Paragraphs>33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Oriel</vt:lpstr>
      <vt:lpstr>           Project name:     FLIGHT PRICE PREDICTION</vt:lpstr>
      <vt:lpstr>Collected Data</vt:lpstr>
      <vt:lpstr>Importing libraries</vt:lpstr>
      <vt:lpstr>Load data set</vt:lpstr>
      <vt:lpstr>Shape of the data set</vt:lpstr>
      <vt:lpstr>Checking data type of data set</vt:lpstr>
      <vt:lpstr>Short info about data set</vt:lpstr>
      <vt:lpstr>Checking missing values</vt:lpstr>
      <vt:lpstr>Slide 9</vt:lpstr>
      <vt:lpstr>Visualization: airline column</vt:lpstr>
      <vt:lpstr>Source column</vt:lpstr>
      <vt:lpstr>Slide 12</vt:lpstr>
      <vt:lpstr>Destination column</vt:lpstr>
      <vt:lpstr>Slide 14</vt:lpstr>
      <vt:lpstr>Stops column</vt:lpstr>
      <vt:lpstr>Addition values column</vt:lpstr>
      <vt:lpstr>Slide 17</vt:lpstr>
      <vt:lpstr>Arrival_time</vt:lpstr>
      <vt:lpstr>Departure time column</vt:lpstr>
      <vt:lpstr>Date column</vt:lpstr>
      <vt:lpstr>Data preprocessing</vt:lpstr>
      <vt:lpstr>Price column</vt:lpstr>
      <vt:lpstr>Date column</vt:lpstr>
      <vt:lpstr>Deriving new columns</vt:lpstr>
      <vt:lpstr>Slide 25</vt:lpstr>
      <vt:lpstr>Slide 26</vt:lpstr>
      <vt:lpstr>Days vs price</vt:lpstr>
      <vt:lpstr>Stops vs price</vt:lpstr>
      <vt:lpstr>Airline vs price</vt:lpstr>
      <vt:lpstr>encoding</vt:lpstr>
      <vt:lpstr>Slide 31</vt:lpstr>
      <vt:lpstr>Feature importance</vt:lpstr>
      <vt:lpstr>Slide 33</vt:lpstr>
      <vt:lpstr>Train_test_split</vt:lpstr>
      <vt:lpstr>Slide 35</vt:lpstr>
      <vt:lpstr>Fit and predict data</vt:lpstr>
      <vt:lpstr>Slide 37</vt:lpstr>
      <vt:lpstr>Slide 38</vt:lpstr>
      <vt:lpstr>Hyper parameter tunning</vt:lpstr>
      <vt:lpstr>Slide 40</vt:lpstr>
      <vt:lpstr>Create object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59</cp:revision>
  <dcterms:created xsi:type="dcterms:W3CDTF">2006-08-16T00:00:00Z</dcterms:created>
  <dcterms:modified xsi:type="dcterms:W3CDTF">2021-10-22T16:28:52Z</dcterms:modified>
</cp:coreProperties>
</file>