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4" r:id="rId4"/>
    <p:sldId id="259" r:id="rId5"/>
    <p:sldId id="260" r:id="rId6"/>
    <p:sldId id="305" r:id="rId7"/>
    <p:sldId id="261" r:id="rId8"/>
    <p:sldId id="262" r:id="rId9"/>
    <p:sldId id="264" r:id="rId10"/>
    <p:sldId id="266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329EB-1EC1-41BF-BB51-FED332B92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A5D50A-8291-4928-8C82-D32572EFF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B6E63E-AC65-4B9B-8568-185A4CB3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07331D-DB83-4A98-9EF9-431F2ABF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315A7F-EDB6-44C6-A53F-2E9AAA8B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6B41A-B317-4A15-A35D-21A90579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96413C-1963-4D61-AD3C-E883ABD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685FF0-2D21-4A4C-86D6-07A7211E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7E47AC-90C2-4076-89F8-5916F8BA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9DCE30-5EE7-450E-B13B-A3E6FC92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6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0FC159-1E75-47B9-B7B3-C399CFEB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5B06CBB-CE15-42F2-9634-61D089F8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89FC43-30A8-4F15-9F60-B6BE7C4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EC204-5FF9-4C4D-9FCB-D3DB3A5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4D772F-9118-48FA-BC79-7375A9C2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A6F75C-1BDA-41E1-951A-763EAB1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340B79-F3CD-4CA9-BF8D-C8AB2C607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865C5D-53C7-4AC2-9268-E7BC76D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A50CB6-504B-46D1-B47F-C26B39B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E1F8F1-6186-4D1D-B243-F4097C4A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9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84477-4D03-4783-BBA7-1B3F194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2B0CDC-48B7-4175-A565-7B2837AF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8ED5DF-8522-4117-AC02-19444BF0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6805B-0D77-4018-86C5-2B44804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B1DE0-89A0-455D-A29F-03D952F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4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B583D-C5E2-49F6-8319-E37C2AB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051D2A-AD7F-43C1-B83C-410BA43FD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0A2819-01E5-4DC9-BAC3-489C126A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B34650-D8AA-461E-921A-3E42CE5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F77FE3-E1A5-4CD3-BF6B-15BA4DC8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BA99F7-5D46-4C9A-8EC2-7B6FBD5B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A8801-5203-472E-9DDD-953BAD99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005CCF-3115-49C8-AD55-D4199669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CEC7DC-05CA-4AF9-9B72-E96A7C53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FDC198-B1A0-43AA-B6BD-C2444C925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12C0B7-3F79-4D91-9166-1635D52A4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2326F9-45BB-4942-924F-67836EF7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00356F-FC42-45A0-B1A4-051B359F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14B331D-5E7D-4409-9827-D5E3903B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1AB5-6A28-46B5-BCDD-05C26081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9C07C-F1FA-46A7-8974-D7FE80A6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A94C22-B9A4-49C4-805F-54F566A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409DE-57E7-4E4A-BC8D-EC52E688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77803E-6507-445F-BD32-84C99DAC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C3D719-792E-49EA-814D-3848628A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B9BD1E-9DF4-4C07-B341-152FA1D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CAA2E-2F4F-45AE-917F-7A3278FA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71269-17F6-4822-87D8-D955226D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23B9A0-00B5-4125-97DC-AFC5380A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EA8B54-0578-4474-B828-424B8B0A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6CB01-A474-47AF-826A-2E88944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97135A-BEF7-4EAE-9772-36F17FF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52D7-5A68-4D20-BCA2-366538A0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F433B6D-5553-4A05-BCEE-C7666D33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A23685-AD21-407C-8FA9-55AE10B0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D46654-DBE7-4543-B086-434DA124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14778E-2A07-4428-98A6-005EC9BF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10A115-5728-4EF6-A36E-196A888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F6A84D-701E-49FE-9F0B-5FD3FBC5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5ABB6E-EB9D-4A1E-836A-FF3E6990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85DBAF-3130-471E-9D60-53E1C2D1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44921-D5D7-4F84-99F2-88930F08809D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1044F-E3EA-434E-865B-311D5672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955D70-E39C-4201-BF7C-BD0BD2326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8F2-9DA8-4660-903C-E54C07EF412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54E459-FC42-4A0F-9E23-CFF4B100E0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74" y="136525"/>
            <a:ext cx="1306286" cy="10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73672-8B90-4BCF-9063-AA651131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47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COVID DATA ANALYSIS </a:t>
            </a:r>
            <a:endParaRPr lang="en-I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5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AC139-276E-47CD-8DBB-4D71A9DE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latin typeface="+mn-lt"/>
              </a:rPr>
              <a:t>4.Display total cases ,new cases , recovered cases and deaths. </a:t>
            </a:r>
            <a:r>
              <a:rPr lang="en-IN" sz="2800" b="1" dirty="0">
                <a:latin typeface="+mn-lt"/>
              </a:rPr>
              <a:t/>
            </a:r>
            <a:br>
              <a:rPr lang="en-IN" sz="2800" b="1" dirty="0">
                <a:latin typeface="+mn-lt"/>
              </a:rPr>
            </a:br>
            <a:r>
              <a:rPr lang="en-IN" sz="2800" i="1" dirty="0" smtClean="0">
                <a:solidFill>
                  <a:srgbClr val="002060"/>
                </a:solidFill>
                <a:latin typeface="+mn-lt"/>
              </a:rPr>
              <a:t>CREATING CRAWLER</a:t>
            </a:r>
            <a:endParaRPr lang="en-IN" sz="2800" i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1" y="1825625"/>
            <a:ext cx="10069038" cy="4351338"/>
          </a:xfrm>
        </p:spPr>
      </p:pic>
    </p:spTree>
    <p:extLst>
      <p:ext uri="{BB962C8B-B14F-4D97-AF65-F5344CB8AC3E}">
        <p14:creationId xmlns:p14="http://schemas.microsoft.com/office/powerpoint/2010/main" val="22669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39" y="20967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4. Display </a:t>
            </a:r>
            <a:r>
              <a:rPr lang="en-US" sz="2800" dirty="0">
                <a:latin typeface="+mn-lt"/>
              </a:rPr>
              <a:t>total cases ,new cases ,recovered cases and deaths. </a:t>
            </a:r>
            <a:r>
              <a:rPr lang="en-IN" sz="2800" dirty="0">
                <a:latin typeface="+mn-lt"/>
              </a:rPr>
              <a:t/>
            </a:r>
            <a:br>
              <a:rPr lang="en-IN" sz="2800" dirty="0">
                <a:latin typeface="+mn-lt"/>
              </a:rPr>
            </a:br>
            <a:r>
              <a:rPr lang="en-IN" sz="2800" dirty="0" smtClean="0">
                <a:latin typeface="+mn-lt"/>
              </a:rPr>
              <a:t>Job name: </a:t>
            </a:r>
            <a:r>
              <a:rPr lang="en-IN" sz="2800" i="1" dirty="0" smtClean="0">
                <a:latin typeface="+mn-lt"/>
              </a:rPr>
              <a:t>tanuja_q4</a:t>
            </a:r>
            <a:endParaRPr lang="en-IN" sz="2800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55" y="1825625"/>
            <a:ext cx="10176089" cy="4351338"/>
          </a:xfrm>
        </p:spPr>
      </p:pic>
    </p:spTree>
    <p:extLst>
      <p:ext uri="{BB962C8B-B14F-4D97-AF65-F5344CB8AC3E}">
        <p14:creationId xmlns:p14="http://schemas.microsoft.com/office/powerpoint/2010/main" val="11229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4.OUTPUT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55" y="1825625"/>
            <a:ext cx="10176089" cy="4351338"/>
          </a:xfrm>
        </p:spPr>
      </p:pic>
    </p:spTree>
    <p:extLst>
      <p:ext uri="{BB962C8B-B14F-4D97-AF65-F5344CB8AC3E}">
        <p14:creationId xmlns:p14="http://schemas.microsoft.com/office/powerpoint/2010/main" val="26020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254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5.Which country in Distinct WHO region highest cases in till date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JOB NAME </a:t>
            </a:r>
            <a:r>
              <a:rPr lang="en-US" sz="2800" dirty="0" smtClean="0"/>
              <a:t>:</a:t>
            </a:r>
            <a:r>
              <a:rPr lang="en-US" sz="2800" i="1" dirty="0" smtClean="0">
                <a:latin typeface="+mn-lt"/>
              </a:rPr>
              <a:t>tanuja_covid_5</a:t>
            </a:r>
            <a:endParaRPr lang="en-IN" sz="2800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2410"/>
            <a:ext cx="10515600" cy="3977767"/>
          </a:xfrm>
        </p:spPr>
      </p:pic>
    </p:spTree>
    <p:extLst>
      <p:ext uri="{BB962C8B-B14F-4D97-AF65-F5344CB8AC3E}">
        <p14:creationId xmlns:p14="http://schemas.microsoft.com/office/powerpoint/2010/main" val="32556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5.OUTPUT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0" y="1825625"/>
            <a:ext cx="10139040" cy="4351338"/>
          </a:xfrm>
        </p:spPr>
      </p:pic>
    </p:spTree>
    <p:extLst>
      <p:ext uri="{BB962C8B-B14F-4D97-AF65-F5344CB8AC3E}">
        <p14:creationId xmlns:p14="http://schemas.microsoft.com/office/powerpoint/2010/main" val="107260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6. Total no of confirmed cases over between a certain date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JOB NAME :</a:t>
            </a:r>
            <a:r>
              <a:rPr lang="en-US" sz="2800" i="1" dirty="0" smtClean="0">
                <a:latin typeface="+mn-lt"/>
              </a:rPr>
              <a:t>tanuja_covid_6</a:t>
            </a:r>
            <a:endParaRPr lang="en-IN" sz="2800" i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55" y="1825625"/>
            <a:ext cx="9934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6.OUTPUT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80" y="1825625"/>
            <a:ext cx="10139040" cy="4351338"/>
          </a:xfrm>
        </p:spPr>
      </p:pic>
    </p:spTree>
    <p:extLst>
      <p:ext uri="{BB962C8B-B14F-4D97-AF65-F5344CB8AC3E}">
        <p14:creationId xmlns:p14="http://schemas.microsoft.com/office/powerpoint/2010/main" val="341492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8.Date of first confirmed case in a particular region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JOB NAME </a:t>
            </a:r>
            <a:r>
              <a:rPr lang="en-US" sz="2500" dirty="0" smtClean="0"/>
              <a:t>:</a:t>
            </a:r>
            <a:r>
              <a:rPr lang="en-US" sz="2800" i="1" dirty="0" smtClean="0">
                <a:latin typeface="+mn-lt"/>
              </a:rPr>
              <a:t>tanuja_covid_8</a:t>
            </a:r>
            <a:endParaRPr lang="en-IN" sz="2800" i="1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60" y="1836992"/>
            <a:ext cx="101390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78" y="365125"/>
            <a:ext cx="9927021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8.OUTPUT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5" y="1825625"/>
            <a:ext cx="10114489" cy="4351338"/>
          </a:xfrm>
        </p:spPr>
      </p:pic>
    </p:spTree>
    <p:extLst>
      <p:ext uri="{BB962C8B-B14F-4D97-AF65-F5344CB8AC3E}">
        <p14:creationId xmlns:p14="http://schemas.microsoft.com/office/powerpoint/2010/main" val="197394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9.Date on which max no. cases were reported in a country</a:t>
            </a:r>
            <a:r>
              <a:rPr lang="en-US" sz="2800" dirty="0" smtClean="0">
                <a:latin typeface="+mn-lt"/>
              </a:rPr>
              <a:t>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JOB NAME :</a:t>
            </a:r>
            <a:r>
              <a:rPr lang="en-US" sz="2800" i="1" dirty="0" smtClean="0">
                <a:latin typeface="+mn-lt"/>
              </a:rPr>
              <a:t>tanuja_covid_9</a:t>
            </a:r>
            <a:endParaRPr lang="en-IN" sz="2800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265" y="1825625"/>
            <a:ext cx="10017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5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69CEFF-D3A0-491E-B294-7B31A8FA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</a:rPr>
              <a:t>OBJECTIVE</a:t>
            </a:r>
            <a:endParaRPr lang="en-IN" sz="28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96B026-F25F-4349-96CC-1E2161EB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</a:t>
            </a:r>
            <a:r>
              <a:rPr lang="en-US"/>
              <a:t>on </a:t>
            </a:r>
            <a:r>
              <a:rPr lang="en-US" smtClean="0"/>
              <a:t>Covid_19 </a:t>
            </a:r>
            <a:r>
              <a:rPr lang="en-US" dirty="0"/>
              <a:t>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19189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9.OUTPUT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5" y="1825625"/>
            <a:ext cx="10114489" cy="4351338"/>
          </a:xfrm>
        </p:spPr>
      </p:pic>
    </p:spTree>
    <p:extLst>
      <p:ext uri="{BB962C8B-B14F-4D97-AF65-F5344CB8AC3E}">
        <p14:creationId xmlns:p14="http://schemas.microsoft.com/office/powerpoint/2010/main" val="402767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7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10.Line chart showing total cases, deaths &amp;recoveries  of a particular country </a:t>
            </a:r>
            <a:r>
              <a:rPr lang="en-US" sz="2800" dirty="0" smtClean="0">
                <a:latin typeface="+mn-lt"/>
              </a:rPr>
              <a:t>.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Creating external </a:t>
            </a:r>
            <a:r>
              <a:rPr lang="en-US" sz="2800" dirty="0" smtClean="0">
                <a:latin typeface="+mn-lt"/>
              </a:rPr>
              <a:t>table in Redshift</a:t>
            </a:r>
            <a:endParaRPr lang="en-IN" sz="2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3" y="1825625"/>
            <a:ext cx="10053633" cy="4351338"/>
          </a:xfrm>
        </p:spPr>
      </p:pic>
    </p:spTree>
    <p:extLst>
      <p:ext uri="{BB962C8B-B14F-4D97-AF65-F5344CB8AC3E}">
        <p14:creationId xmlns:p14="http://schemas.microsoft.com/office/powerpoint/2010/main" val="295293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10 . </a:t>
            </a:r>
            <a:r>
              <a:rPr lang="en-US" sz="2800" dirty="0">
                <a:latin typeface="+mn-lt"/>
              </a:rPr>
              <a:t>JOB </a:t>
            </a:r>
            <a:r>
              <a:rPr lang="en-US" sz="2800" dirty="0" smtClean="0">
                <a:latin typeface="+mn-lt"/>
              </a:rPr>
              <a:t>NAME : </a:t>
            </a:r>
            <a:r>
              <a:rPr lang="en-US" sz="2800" i="1" dirty="0" err="1" smtClean="0">
                <a:latin typeface="+mn-lt"/>
              </a:rPr>
              <a:t>tanuja_redshift_job</a:t>
            </a:r>
            <a:endParaRPr lang="en-IN" sz="2800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0" y="1825625"/>
            <a:ext cx="10090059" cy="4351338"/>
          </a:xfrm>
        </p:spPr>
      </p:pic>
    </p:spTree>
    <p:extLst>
      <p:ext uri="{BB962C8B-B14F-4D97-AF65-F5344CB8AC3E}">
        <p14:creationId xmlns:p14="http://schemas.microsoft.com/office/powerpoint/2010/main" val="419440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10. OUTPUT</a:t>
            </a:r>
            <a:r>
              <a:rPr lang="en-US" sz="3000" dirty="0" smtClean="0"/>
              <a:t>	</a:t>
            </a: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0" y="1825625"/>
            <a:ext cx="10090059" cy="4351338"/>
          </a:xfrm>
        </p:spPr>
      </p:pic>
    </p:spTree>
    <p:extLst>
      <p:ext uri="{BB962C8B-B14F-4D97-AF65-F5344CB8AC3E}">
        <p14:creationId xmlns:p14="http://schemas.microsoft.com/office/powerpoint/2010/main" val="176328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10. Line chart</a:t>
            </a:r>
            <a:endParaRPr lang="en-IN" sz="2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24" y="1825625"/>
            <a:ext cx="10126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13.No. of active cases vs critical cases of a country</a:t>
            </a:r>
            <a:r>
              <a:rPr lang="en-US" sz="2800" dirty="0" smtClean="0">
                <a:latin typeface="+mn-lt"/>
              </a:rPr>
              <a:t>.</a:t>
            </a:r>
            <a:r>
              <a:rPr lang="en-IN" sz="2800" dirty="0" smtClean="0">
                <a:latin typeface="+mn-lt"/>
              </a:rPr>
              <a:t/>
            </a:r>
            <a:br>
              <a:rPr lang="en-IN" sz="2800" dirty="0" smtClean="0">
                <a:latin typeface="+mn-lt"/>
              </a:rPr>
            </a:br>
            <a:r>
              <a:rPr lang="en-US" sz="2800" dirty="0">
                <a:latin typeface="+mn-lt"/>
              </a:rPr>
              <a:t>Creating external </a:t>
            </a:r>
            <a:r>
              <a:rPr lang="en-US" sz="2800" dirty="0" smtClean="0">
                <a:latin typeface="+mn-lt"/>
              </a:rPr>
              <a:t>table in Redshift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565"/>
            <a:ext cx="10515600" cy="4315777"/>
          </a:xfrm>
        </p:spPr>
      </p:pic>
    </p:spTree>
    <p:extLst>
      <p:ext uri="{BB962C8B-B14F-4D97-AF65-F5344CB8AC3E}">
        <p14:creationId xmlns:p14="http://schemas.microsoft.com/office/powerpoint/2010/main" val="552684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13.</a:t>
            </a:r>
            <a:r>
              <a:rPr lang="en-IN" sz="2800" dirty="0">
                <a:latin typeface="+mn-lt"/>
              </a:rPr>
              <a:t> JOB </a:t>
            </a:r>
            <a:r>
              <a:rPr lang="en-IN" sz="2800" dirty="0" smtClean="0">
                <a:latin typeface="+mn-lt"/>
              </a:rPr>
              <a:t>NAME : </a:t>
            </a:r>
            <a:r>
              <a:rPr lang="en-IN" sz="2800" i="1" dirty="0" smtClean="0">
                <a:latin typeface="+mn-lt"/>
              </a:rPr>
              <a:t>tanuja_covid_13</a:t>
            </a:r>
            <a:r>
              <a:rPr lang="en-US" sz="2800" i="1" dirty="0" smtClean="0">
                <a:latin typeface="+mn-lt"/>
              </a:rPr>
              <a:t> </a:t>
            </a:r>
            <a:endParaRPr lang="en-IN" sz="2800" i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6" y="1825625"/>
            <a:ext cx="10077887" cy="4351338"/>
          </a:xfrm>
        </p:spPr>
      </p:pic>
    </p:spTree>
    <p:extLst>
      <p:ext uri="{BB962C8B-B14F-4D97-AF65-F5344CB8AC3E}">
        <p14:creationId xmlns:p14="http://schemas.microsoft.com/office/powerpoint/2010/main" val="193579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13. OUTPUT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73" y="1825625"/>
            <a:ext cx="9969653" cy="4351338"/>
          </a:xfrm>
        </p:spPr>
      </p:pic>
    </p:spTree>
    <p:extLst>
      <p:ext uri="{BB962C8B-B14F-4D97-AF65-F5344CB8AC3E}">
        <p14:creationId xmlns:p14="http://schemas.microsoft.com/office/powerpoint/2010/main" val="108625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125"/>
            <a:ext cx="10512552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13.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ctive </a:t>
            </a:r>
            <a:r>
              <a:rPr lang="en-US" sz="2800" dirty="0">
                <a:latin typeface="+mn-lt"/>
              </a:rPr>
              <a:t>cases vs </a:t>
            </a:r>
            <a:r>
              <a:rPr lang="en-US" sz="2800" dirty="0" smtClean="0">
                <a:latin typeface="+mn-lt"/>
              </a:rPr>
              <a:t>Critical </a:t>
            </a:r>
            <a:r>
              <a:rPr lang="en-US" sz="2800" dirty="0">
                <a:latin typeface="+mn-lt"/>
              </a:rPr>
              <a:t>cases 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5" y="1825625"/>
            <a:ext cx="10114489" cy="4351338"/>
          </a:xfrm>
        </p:spPr>
      </p:pic>
    </p:spTree>
    <p:extLst>
      <p:ext uri="{BB962C8B-B14F-4D97-AF65-F5344CB8AC3E}">
        <p14:creationId xmlns:p14="http://schemas.microsoft.com/office/powerpoint/2010/main" val="86714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1092528"/>
            <a:ext cx="10515600" cy="308533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4000" dirty="0" smtClean="0">
                <a:solidFill>
                  <a:srgbClr val="002060"/>
                </a:solidFill>
              </a:rPr>
              <a:t>                                        THANK YOU</a:t>
            </a:r>
            <a:endParaRPr lang="en-IN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E71D7-6CEA-47B3-8EB5-7AD18795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TECHNOLOGIES USED</a:t>
            </a:r>
            <a:endParaRPr lang="en-IN" sz="28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B27858-3580-42EF-BEAD-4C51B853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Redshift</a:t>
            </a:r>
          </a:p>
          <a:p>
            <a:r>
              <a:rPr lang="en-US" dirty="0"/>
              <a:t>AWS S3</a:t>
            </a:r>
          </a:p>
          <a:p>
            <a:r>
              <a:rPr lang="en-US" dirty="0"/>
              <a:t>SparkSQL</a:t>
            </a:r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PySpark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00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DE67A-AD73-437C-BEDC-E78BB144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874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+mn-lt"/>
              </a:rPr>
              <a:t>Problem Statements</a:t>
            </a:r>
            <a:r>
              <a:rPr lang="en-US" sz="3200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3200" dirty="0">
                <a:solidFill>
                  <a:srgbClr val="7030A0"/>
                </a:solidFill>
                <a:latin typeface="+mn-lt"/>
              </a:rPr>
            </a:br>
            <a:r>
              <a:rPr lang="en-IN" sz="2800" dirty="0">
                <a:latin typeface="+mn-lt"/>
              </a:rPr>
              <a:t>1.Clean and transform data for </a:t>
            </a:r>
            <a:r>
              <a:rPr lang="en-IN" sz="2800" dirty="0" smtClean="0">
                <a:latin typeface="+mn-lt"/>
              </a:rPr>
              <a:t>processing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job name: </a:t>
            </a:r>
            <a:r>
              <a:rPr lang="en-IN" sz="2800" i="1" dirty="0" err="1" smtClean="0">
                <a:latin typeface="+mn-lt"/>
              </a:rPr>
              <a:t>Tanuja_covid_data</a:t>
            </a:r>
            <a:r>
              <a:rPr lang="en-IN" sz="3000" dirty="0" smtClean="0"/>
              <a:t/>
            </a:r>
            <a:br>
              <a:rPr lang="en-IN" sz="3000" dirty="0" smtClean="0"/>
            </a:br>
            <a:endParaRPr lang="en-IN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5" y="1825625"/>
            <a:ext cx="10130209" cy="4351338"/>
          </a:xfrm>
        </p:spPr>
      </p:pic>
    </p:spTree>
    <p:extLst>
      <p:ext uri="{BB962C8B-B14F-4D97-AF65-F5344CB8AC3E}">
        <p14:creationId xmlns:p14="http://schemas.microsoft.com/office/powerpoint/2010/main" val="8344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FB590-8B71-4131-AEE6-315AD182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1.Clean and transform data for processing </a:t>
            </a:r>
            <a:r>
              <a:rPr lang="en-IN" sz="2800" dirty="0" err="1">
                <a:latin typeface="+mn-lt"/>
              </a:rPr>
              <a:t>Cont</a:t>
            </a:r>
            <a:r>
              <a:rPr lang="en-IN" sz="2800" dirty="0">
                <a:latin typeface="+mn-lt"/>
              </a:rPr>
              <a:t>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0" y="1825625"/>
            <a:ext cx="10090059" cy="4351338"/>
          </a:xfrm>
        </p:spPr>
      </p:pic>
    </p:spTree>
    <p:extLst>
      <p:ext uri="{BB962C8B-B14F-4D97-AF65-F5344CB8AC3E}">
        <p14:creationId xmlns:p14="http://schemas.microsoft.com/office/powerpoint/2010/main" val="192210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+mn-lt"/>
              </a:rPr>
              <a:t>1.Output</a:t>
            </a:r>
            <a:endParaRPr lang="en-IN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" y="1825625"/>
            <a:ext cx="10151359" cy="4351338"/>
          </a:xfrm>
        </p:spPr>
      </p:pic>
    </p:spTree>
    <p:extLst>
      <p:ext uri="{BB962C8B-B14F-4D97-AF65-F5344CB8AC3E}">
        <p14:creationId xmlns:p14="http://schemas.microsoft.com/office/powerpoint/2010/main" val="41351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C3A3E-6013-4CF9-AD1B-0D256CF3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51274" cy="143717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2. ETL operations on </a:t>
            </a:r>
            <a:r>
              <a:rPr lang="en-IN" sz="2800" dirty="0" smtClean="0">
                <a:latin typeface="+mn-lt"/>
              </a:rPr>
              <a:t>dataset</a:t>
            </a:r>
            <a:br>
              <a:rPr lang="en-IN" sz="2800" dirty="0" smtClean="0">
                <a:latin typeface="+mn-lt"/>
              </a:rPr>
            </a:br>
            <a:r>
              <a:rPr lang="en-IN" sz="2800" dirty="0">
                <a:latin typeface="+mn-lt"/>
              </a:rPr>
              <a:t>Job name: </a:t>
            </a:r>
            <a:r>
              <a:rPr lang="en-IN" sz="2800" i="1" dirty="0" smtClean="0">
                <a:latin typeface="+mn-lt"/>
              </a:rPr>
              <a:t>tanuja_covid_2</a:t>
            </a:r>
            <a:endParaRPr lang="en-IN" sz="2800" i="1" dirty="0">
              <a:latin typeface="+mn-lt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83" y="1825625"/>
            <a:ext cx="100536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AF700-C691-4116-A3C0-C344EB95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79" y="349359"/>
            <a:ext cx="9706304" cy="13255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+mn-lt"/>
              </a:rPr>
              <a:t>2.Output</a:t>
            </a:r>
            <a:endParaRPr lang="en-IN" sz="2800" dirty="0">
              <a:latin typeface="+mn-lt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59" y="1825625"/>
            <a:ext cx="10082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89169-E63A-4676-A83D-5A287E4A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3. Storing the modified data in </a:t>
            </a:r>
            <a:r>
              <a:rPr lang="en-IN" sz="2800" dirty="0" smtClean="0">
                <a:latin typeface="+mn-lt"/>
              </a:rPr>
              <a:t>AWS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70" y="1825625"/>
            <a:ext cx="10090059" cy="4351338"/>
          </a:xfrm>
        </p:spPr>
      </p:pic>
    </p:spTree>
    <p:extLst>
      <p:ext uri="{BB962C8B-B14F-4D97-AF65-F5344CB8AC3E}">
        <p14:creationId xmlns:p14="http://schemas.microsoft.com/office/powerpoint/2010/main" val="290033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218</Words>
  <Application>Microsoft Office PowerPoint</Application>
  <PresentationFormat>Widescreen</PresentationFormat>
  <Paragraphs>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COVID DATA ANALYSIS </vt:lpstr>
      <vt:lpstr>OBJECTIVE</vt:lpstr>
      <vt:lpstr>TECHNOLOGIES USED</vt:lpstr>
      <vt:lpstr>Problem Statements 1.Clean and transform data for processing job name: Tanuja_covid_data </vt:lpstr>
      <vt:lpstr>1.Clean and transform data for processing Cont…</vt:lpstr>
      <vt:lpstr>1.Output</vt:lpstr>
      <vt:lpstr>2. ETL operations on dataset Job name: tanuja_covid_2</vt:lpstr>
      <vt:lpstr>2.Output</vt:lpstr>
      <vt:lpstr>3. Storing the modified data in AWS</vt:lpstr>
      <vt:lpstr>4.Display total cases ,new cases , recovered cases and deaths.  CREATING CRAWLER</vt:lpstr>
      <vt:lpstr>4. Display total cases ,new cases ,recovered cases and deaths.  Job name: tanuja_q4</vt:lpstr>
      <vt:lpstr>4.OUTPUT</vt:lpstr>
      <vt:lpstr>5.Which country in Distinct WHO region highest cases in till date. JOB NAME :tanuja_covid_5</vt:lpstr>
      <vt:lpstr>5.OUTPUT</vt:lpstr>
      <vt:lpstr>6. Total no of confirmed cases over between a certain date. JOB NAME :tanuja_covid_6</vt:lpstr>
      <vt:lpstr>6.OUTPUT</vt:lpstr>
      <vt:lpstr>8.Date of first confirmed case in a particular region. JOB NAME :tanuja_covid_8</vt:lpstr>
      <vt:lpstr>8.OUTPUT</vt:lpstr>
      <vt:lpstr>9.Date on which max no. cases were reported in a country. JOB NAME :tanuja_covid_9</vt:lpstr>
      <vt:lpstr>9.OUTPUT</vt:lpstr>
      <vt:lpstr>10.Line chart showing total cases, deaths &amp;recoveries  of a particular country . Creating external table in Redshift</vt:lpstr>
      <vt:lpstr>10 . JOB NAME : tanuja_redshift_job</vt:lpstr>
      <vt:lpstr>10. OUTPUT </vt:lpstr>
      <vt:lpstr>10. Line chart</vt:lpstr>
      <vt:lpstr>13.No. of active cases vs critical cases of a country. Creating external table in Redshift</vt:lpstr>
      <vt:lpstr>13. JOB NAME : tanuja_covid_13 </vt:lpstr>
      <vt:lpstr>13. OUTPUT</vt:lpstr>
      <vt:lpstr>13. Active cases vs Critical cases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Thasneema</dc:creator>
  <cp:lastModifiedBy>TanujaNekkanti</cp:lastModifiedBy>
  <cp:revision>55</cp:revision>
  <dcterms:created xsi:type="dcterms:W3CDTF">2021-10-20T05:54:44Z</dcterms:created>
  <dcterms:modified xsi:type="dcterms:W3CDTF">2022-03-04T16:20:42Z</dcterms:modified>
</cp:coreProperties>
</file>