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E8E8E8"/>
          </a:solidFill>
        </a:fill>
      </a:tcStyle>
    </a:wholeTbl>
    <a:band2H>
      <a:tcTxStyle b="def" i="def"/>
      <a:tcStyle>
        <a:tcBdr/>
        <a:fill>
          <a:solidFill>
            <a:srgbClr val="F4F4F4"/>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lumOff val="45113"/>
            </a:schemeClr>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lumOff val="45113"/>
            </a:schemeClr>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lumOff val="45113"/>
            </a:schemeClr>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9F9F9"/>
          </a:solidFill>
        </a:fill>
      </a:tcStyle>
    </a:wholeTbl>
    <a:band2H>
      <a:tcTxStyle b="def" i="def"/>
      <a:tcStyle>
        <a:tcBdr/>
        <a:fill>
          <a:solidFill>
            <a:srgbClr val="FCFCFC"/>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lumOff val="45113"/>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ajor">
          <a:schemeClr val="accent3"/>
        </a:fontRef>
        <a:schemeClr val="accent3"/>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6">
              <a:lumOff val="45113"/>
            </a:schemeClr>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000000"/>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000000"/>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solidFill>
          <a:srgbClr val="567876"/>
        </a:solidFill>
      </p:bgPr>
    </p:bg>
    <p:spTree>
      <p:nvGrpSpPr>
        <p:cNvPr id="1" name=""/>
        <p:cNvGrpSpPr/>
        <p:nvPr/>
      </p:nvGrpSpPr>
      <p:grpSpPr>
        <a:xfrm>
          <a:off x="0" y="0"/>
          <a:ext cx="0" cy="0"/>
          <a:chOff x="0" y="0"/>
          <a:chExt cx="0" cy="0"/>
        </a:xfrm>
      </p:grpSpPr>
      <p:sp>
        <p:nvSpPr>
          <p:cNvPr id="11" name="Google Shape;10;p2"/>
          <p:cNvSpPr/>
          <p:nvPr>
            <p:ph type="pic" idx="21"/>
          </p:nvPr>
        </p:nvSpPr>
        <p:spPr>
          <a:xfrm>
            <a:off x="4462150" y="0"/>
            <a:ext cx="4682100" cy="5143500"/>
          </a:xfrm>
          <a:prstGeom prst="rect">
            <a:avLst/>
          </a:prstGeom>
        </p:spPr>
        <p:txBody>
          <a:bodyPr lIns="91439" tIns="45719" rIns="91439" bIns="45719">
            <a:noAutofit/>
          </a:bodyPr>
          <a:lstStyle/>
          <a:p>
            <a:pPr/>
          </a:p>
        </p:txBody>
      </p:sp>
      <p:sp>
        <p:nvSpPr>
          <p:cNvPr id="12" name="Title Text"/>
          <p:cNvSpPr txBox="1"/>
          <p:nvPr>
            <p:ph type="title"/>
          </p:nvPr>
        </p:nvSpPr>
        <p:spPr>
          <a:xfrm>
            <a:off x="514350" y="1581923"/>
            <a:ext cx="3467400" cy="2078104"/>
          </a:xfrm>
          <a:prstGeom prst="rect">
            <a:avLst/>
          </a:prstGeom>
        </p:spPr>
        <p:txBody>
          <a:bodyPr anchor="ctr"/>
          <a:lstStyle>
            <a:lvl1pPr>
              <a:defRPr sz="4500">
                <a:solidFill>
                  <a:srgbClr val="FFFFFF"/>
                </a:solidFill>
              </a:defRPr>
            </a:lvl1pPr>
          </a:lstStyle>
          <a:p>
            <a:pPr/>
            <a:r>
              <a:t>Title Text</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20" name="Google Shape;13;p3"/>
          <p:cNvSpPr/>
          <p:nvPr/>
        </p:nvSpPr>
        <p:spPr>
          <a:xfrm>
            <a:off x="4423391" y="0"/>
            <a:ext cx="4720800" cy="5143500"/>
          </a:xfrm>
          <a:prstGeom prst="rect">
            <a:avLst/>
          </a:prstGeom>
          <a:solidFill>
            <a:srgbClr val="567876"/>
          </a:solidFill>
          <a:ln w="12700">
            <a:miter lim="400000"/>
          </a:ln>
        </p:spPr>
        <p:txBody>
          <a:bodyPr lIns="0" tIns="0" rIns="0" bIns="0" anchor="ctr"/>
          <a:lstStyle/>
          <a:p>
            <a:pPr/>
          </a:p>
        </p:txBody>
      </p:sp>
      <p:sp>
        <p:nvSpPr>
          <p:cNvPr id="21" name="Title Text"/>
          <p:cNvSpPr txBox="1"/>
          <p:nvPr>
            <p:ph type="title"/>
          </p:nvPr>
        </p:nvSpPr>
        <p:spPr>
          <a:xfrm>
            <a:off x="4997350" y="495300"/>
            <a:ext cx="3291300" cy="2078102"/>
          </a:xfrm>
          <a:prstGeom prst="rect">
            <a:avLst/>
          </a:prstGeom>
        </p:spPr>
        <p:txBody>
          <a:bodyPr anchor="ctr"/>
          <a:lstStyle>
            <a:lvl1pPr>
              <a:defRPr sz="4500">
                <a:solidFill>
                  <a:srgbClr val="FFFFFF"/>
                </a:solidFill>
              </a:defRPr>
            </a:lvl1pPr>
          </a:lstStyle>
          <a:p>
            <a:pPr/>
            <a:r>
              <a:t>Title Text</a:t>
            </a:r>
          </a:p>
        </p:txBody>
      </p:sp>
      <p:sp>
        <p:nvSpPr>
          <p:cNvPr id="22" name="Google Shape;15;p3"/>
          <p:cNvSpPr/>
          <p:nvPr>
            <p:ph type="pic" sz="half" idx="21"/>
          </p:nvPr>
        </p:nvSpPr>
        <p:spPr>
          <a:xfrm>
            <a:off x="523825" y="523875"/>
            <a:ext cx="3428401" cy="4114800"/>
          </a:xfrm>
          <a:prstGeom prst="rect">
            <a:avLst/>
          </a:prstGeom>
        </p:spPr>
        <p:txBody>
          <a:bodyPr lIns="91439" tIns="45719" rIns="91439" bIns="45719">
            <a:noAutofit/>
          </a:bodyPr>
          <a:lstStyle/>
          <a:p>
            <a:pPr/>
          </a:p>
        </p:txBody>
      </p:sp>
      <p:sp>
        <p:nvSpPr>
          <p:cNvPr id="23" name="Body Level One…"/>
          <p:cNvSpPr txBox="1"/>
          <p:nvPr>
            <p:ph type="body" sz="quarter" idx="1"/>
          </p:nvPr>
        </p:nvSpPr>
        <p:spPr>
          <a:xfrm>
            <a:off x="4997400" y="3562350"/>
            <a:ext cx="3291300" cy="1066800"/>
          </a:xfrm>
          <a:prstGeom prst="rect">
            <a:avLst/>
          </a:prstGeom>
        </p:spPr>
        <p:txBody>
          <a:bodyPr anchor="b"/>
          <a:lstStyle>
            <a:lvl1pPr marL="304800" indent="-228600">
              <a:buClrTx/>
              <a:buSzTx/>
              <a:buFontTx/>
              <a:buNone/>
              <a:defRPr sz="2000">
                <a:solidFill>
                  <a:srgbClr val="FFFFFF"/>
                </a:solidFill>
              </a:defRPr>
            </a:lvl1pPr>
            <a:lvl2pPr marL="304800" indent="76200">
              <a:buClrTx/>
              <a:buSzTx/>
              <a:buFontTx/>
              <a:buNone/>
              <a:defRPr sz="2000">
                <a:solidFill>
                  <a:srgbClr val="FFFFFF"/>
                </a:solidFill>
              </a:defRPr>
            </a:lvl2pPr>
            <a:lvl3pPr marL="304800" indent="76200">
              <a:buClrTx/>
              <a:buSzTx/>
              <a:buFontTx/>
              <a:buNone/>
              <a:defRPr sz="2000">
                <a:solidFill>
                  <a:srgbClr val="FFFFFF"/>
                </a:solidFill>
              </a:defRPr>
            </a:lvl3pPr>
            <a:lvl4pPr marL="304800" indent="76200">
              <a:buClrTx/>
              <a:buSzTx/>
              <a:buFontTx/>
              <a:buNone/>
              <a:defRPr sz="2000">
                <a:solidFill>
                  <a:srgbClr val="FFFFFF"/>
                </a:solidFill>
              </a:defRPr>
            </a:lvl4pPr>
            <a:lvl5pPr marL="304800" indent="76200">
              <a:buClrTx/>
              <a:buSzTx/>
              <a:buFont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
    <p:bg>
      <p:bgPr>
        <a:solidFill>
          <a:srgbClr val="DA8F00"/>
        </a:solidFill>
      </p:bgPr>
    </p:bg>
    <p:spTree>
      <p:nvGrpSpPr>
        <p:cNvPr id="1" name=""/>
        <p:cNvGrpSpPr/>
        <p:nvPr/>
      </p:nvGrpSpPr>
      <p:grpSpPr>
        <a:xfrm>
          <a:off x="0" y="0"/>
          <a:ext cx="0" cy="0"/>
          <a:chOff x="0" y="0"/>
          <a:chExt cx="0" cy="0"/>
        </a:xfrm>
      </p:grpSpPr>
      <p:sp>
        <p:nvSpPr>
          <p:cNvPr id="31" name="Google Shape;18;p4"/>
          <p:cNvSpPr/>
          <p:nvPr/>
        </p:nvSpPr>
        <p:spPr>
          <a:xfrm>
            <a:off x="514350" y="514350"/>
            <a:ext cx="8115300" cy="4114800"/>
          </a:xfrm>
          <a:prstGeom prst="rect">
            <a:avLst/>
          </a:prstGeom>
          <a:solidFill>
            <a:schemeClr val="accent3"/>
          </a:solidFill>
          <a:ln w="12700">
            <a:miter lim="400000"/>
          </a:ln>
        </p:spPr>
        <p:txBody>
          <a:bodyPr lIns="0" tIns="0" rIns="0" bIns="0" anchor="ctr"/>
          <a:lstStyle/>
          <a:p>
            <a:pPr/>
          </a:p>
        </p:txBody>
      </p:sp>
      <p:sp>
        <p:nvSpPr>
          <p:cNvPr id="32" name="Body Level One…"/>
          <p:cNvSpPr txBox="1"/>
          <p:nvPr>
            <p:ph type="body" sz="quarter" idx="1"/>
          </p:nvPr>
        </p:nvSpPr>
        <p:spPr>
          <a:xfrm>
            <a:off x="2943225" y="3714374"/>
            <a:ext cx="5312701" cy="609602"/>
          </a:xfrm>
          <a:prstGeom prst="rect">
            <a:avLst/>
          </a:prstGeom>
        </p:spPr>
        <p:txBody>
          <a:bodyPr/>
          <a:lstStyle>
            <a:lvl1pPr indent="-342900" algn="r">
              <a:buSzPts val="1800"/>
              <a:defRPr sz="1800"/>
            </a:lvl1pPr>
            <a:lvl2pPr indent="-342900" algn="r">
              <a:buSzPts val="1800"/>
              <a:defRPr sz="1800"/>
            </a:lvl2pPr>
            <a:lvl3pPr indent="-342900" algn="r">
              <a:buSzPts val="1800"/>
              <a:defRPr sz="1800"/>
            </a:lvl3pPr>
            <a:lvl4pPr indent="-342900" algn="r">
              <a:buSzPts val="1800"/>
              <a:defRPr sz="1800"/>
            </a:lvl4pPr>
            <a:lvl5pPr indent="-342900" algn="r">
              <a:buSzPts val="1800"/>
              <a:defRPr sz="1800"/>
            </a:lvl5pPr>
          </a:lstStyle>
          <a:p>
            <a:pPr/>
            <a:r>
              <a:t>Body Level One</a:t>
            </a:r>
          </a:p>
          <a:p>
            <a:pPr lvl="1"/>
            <a:r>
              <a:t>Body Level Two</a:t>
            </a:r>
          </a:p>
          <a:p>
            <a:pPr lvl="2"/>
            <a:r>
              <a:t>Body Level Three</a:t>
            </a:r>
          </a:p>
          <a:p>
            <a:pPr lvl="3"/>
            <a:r>
              <a:t>Body Level Four</a:t>
            </a:r>
          </a:p>
          <a:p>
            <a:pPr lvl="4"/>
            <a:r>
              <a:t>Body Level Five</a:t>
            </a:r>
          </a:p>
        </p:txBody>
      </p:sp>
      <p:sp>
        <p:nvSpPr>
          <p:cNvPr id="33" name="Title Text"/>
          <p:cNvSpPr txBox="1"/>
          <p:nvPr>
            <p:ph type="title"/>
          </p:nvPr>
        </p:nvSpPr>
        <p:spPr>
          <a:xfrm>
            <a:off x="888073" y="846449"/>
            <a:ext cx="7368002" cy="2078103"/>
          </a:xfrm>
          <a:prstGeom prst="rect">
            <a:avLst/>
          </a:prstGeom>
        </p:spPr>
        <p:txBody>
          <a:bodyPr/>
          <a:lstStyle>
            <a:lvl1pPr>
              <a:defRPr sz="4500"/>
            </a:lvl1pPr>
          </a:lstStyle>
          <a:p>
            <a:pPr/>
            <a:r>
              <a:t>Title Text</a:t>
            </a:r>
          </a:p>
        </p:txBody>
      </p:sp>
      <p:sp>
        <p:nvSpPr>
          <p:cNvPr id="34" name="Slide Number"/>
          <p:cNvSpPr txBox="1"/>
          <p:nvPr>
            <p:ph type="sldNum" sz="quarter" idx="2"/>
          </p:nvPr>
        </p:nvSpPr>
        <p:spPr>
          <a:xfrm>
            <a:off x="8832942" y="4845051"/>
            <a:ext cx="196343" cy="203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514350" y="2749974"/>
            <a:ext cx="3589200" cy="188490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Google Shape;28;p6"/>
          <p:cNvSpPr txBox="1"/>
          <p:nvPr>
            <p:ph type="body" sz="quarter" idx="21"/>
          </p:nvPr>
        </p:nvSpPr>
        <p:spPr>
          <a:xfrm>
            <a:off x="5040469" y="2749975"/>
            <a:ext cx="3589202" cy="1884900"/>
          </a:xfrm>
          <a:prstGeom prst="rect">
            <a:avLst/>
          </a:prstGeom>
        </p:spPr>
        <p:txBody>
          <a:bodyPr/>
          <a:lstStyle/>
          <a:p>
            <a:pPr indent="-381000">
              <a:buSzPts val="2400"/>
              <a:defRPr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1">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sz="quarter" idx="1"/>
          </p:nvPr>
        </p:nvSpPr>
        <p:spPr>
          <a:xfrm>
            <a:off x="514350" y="2749974"/>
            <a:ext cx="2304002" cy="188490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Google Shape;32;p7"/>
          <p:cNvSpPr txBox="1"/>
          <p:nvPr>
            <p:ph type="body" sz="quarter" idx="21"/>
          </p:nvPr>
        </p:nvSpPr>
        <p:spPr>
          <a:xfrm>
            <a:off x="3419962" y="2749975"/>
            <a:ext cx="2304002" cy="1884900"/>
          </a:xfrm>
          <a:prstGeom prst="rect">
            <a:avLst/>
          </a:prstGeom>
        </p:spPr>
        <p:txBody>
          <a:bodyPr/>
          <a:lstStyle/>
          <a:p>
            <a:pPr indent="-381000">
              <a:buSzPts val="2400"/>
              <a:defRPr sz="2400"/>
            </a:pPr>
          </a:p>
        </p:txBody>
      </p:sp>
      <p:sp>
        <p:nvSpPr>
          <p:cNvPr id="63" name="Google Shape;33;p7"/>
          <p:cNvSpPr txBox="1"/>
          <p:nvPr>
            <p:ph type="body" sz="quarter" idx="22"/>
          </p:nvPr>
        </p:nvSpPr>
        <p:spPr>
          <a:xfrm>
            <a:off x="6325563" y="2749975"/>
            <a:ext cx="2304002" cy="1884900"/>
          </a:xfrm>
          <a:prstGeom prst="rect">
            <a:avLst/>
          </a:prstGeom>
        </p:spPr>
        <p:txBody>
          <a:bodyPr/>
          <a:lstStyle/>
          <a:p>
            <a:pPr indent="-381000">
              <a:buSzPts val="2400"/>
              <a:defRPr sz="2400"/>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solidFill>
          <a:srgbClr val="FFFFFF"/>
        </a:solidFill>
      </p:bgPr>
    </p:bg>
    <p:spTree>
      <p:nvGrpSpPr>
        <p:cNvPr id="1" name=""/>
        <p:cNvGrpSpPr/>
        <p:nvPr/>
      </p:nvGrpSpPr>
      <p:grpSpPr>
        <a:xfrm>
          <a:off x="0" y="0"/>
          <a:ext cx="0" cy="0"/>
          <a:chOff x="0" y="0"/>
          <a:chExt cx="0" cy="0"/>
        </a:xfrm>
      </p:grpSpPr>
      <p:sp>
        <p:nvSpPr>
          <p:cNvPr id="71" name="Google Shape;35;p8"/>
          <p:cNvSpPr/>
          <p:nvPr/>
        </p:nvSpPr>
        <p:spPr>
          <a:xfrm>
            <a:off x="-9" y="0"/>
            <a:ext cx="4720800" cy="5143500"/>
          </a:xfrm>
          <a:prstGeom prst="rect">
            <a:avLst/>
          </a:prstGeom>
          <a:solidFill>
            <a:srgbClr val="DA8F00"/>
          </a:solidFill>
          <a:ln w="12700">
            <a:miter lim="400000"/>
          </a:ln>
        </p:spPr>
        <p:txBody>
          <a:bodyPr lIns="0" tIns="0" rIns="0" bIns="0" anchor="ctr"/>
          <a:lstStyle/>
          <a:p>
            <a:pPr/>
          </a:p>
        </p:txBody>
      </p:sp>
      <p:sp>
        <p:nvSpPr>
          <p:cNvPr id="72" name="Title Text"/>
          <p:cNvSpPr txBox="1"/>
          <p:nvPr>
            <p:ph type="title"/>
          </p:nvPr>
        </p:nvSpPr>
        <p:spPr>
          <a:xfrm>
            <a:off x="573948" y="1532698"/>
            <a:ext cx="3291303" cy="2078104"/>
          </a:xfrm>
          <a:prstGeom prst="rect">
            <a:avLst/>
          </a:prstGeom>
        </p:spPr>
        <p:txBody>
          <a:bodyPr anchor="ctr"/>
          <a:lstStyle>
            <a:lvl1pPr>
              <a:defRPr sz="4500">
                <a:solidFill>
                  <a:srgbClr val="FFFFFF"/>
                </a:solidFill>
              </a:defRPr>
            </a:lvl1pPr>
          </a:lstStyle>
          <a:p>
            <a:pPr/>
            <a:r>
              <a:t>Title Text</a:t>
            </a:r>
          </a:p>
        </p:txBody>
      </p:sp>
      <p:sp>
        <p:nvSpPr>
          <p:cNvPr id="73" name="Google Shape;37;p8"/>
          <p:cNvSpPr/>
          <p:nvPr>
            <p:ph type="pic" sz="half" idx="21"/>
          </p:nvPr>
        </p:nvSpPr>
        <p:spPr>
          <a:xfrm>
            <a:off x="5244624" y="523875"/>
            <a:ext cx="3428401" cy="4114800"/>
          </a:xfrm>
          <a:prstGeom prst="rect">
            <a:avLst/>
          </a:prstGeom>
        </p:spPr>
        <p:txBody>
          <a:bodyPr lIns="91439" tIns="45719" rIns="91439" bIns="45719">
            <a:noAutofit/>
          </a:bodyPr>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bg>
      <p:bgPr>
        <a:solidFill>
          <a:srgbClr val="FFFFFF"/>
        </a:solidFill>
      </p:bgPr>
    </p:bg>
    <p:spTree>
      <p:nvGrpSpPr>
        <p:cNvPr id="1" name=""/>
        <p:cNvGrpSpPr/>
        <p:nvPr/>
      </p:nvGrpSpPr>
      <p:grpSpPr>
        <a:xfrm>
          <a:off x="0" y="0"/>
          <a:ext cx="0" cy="0"/>
          <a:chOff x="0" y="0"/>
          <a:chExt cx="0" cy="0"/>
        </a:xfrm>
      </p:grpSpPr>
      <p:sp>
        <p:nvSpPr>
          <p:cNvPr id="81" name="Body Level One…"/>
          <p:cNvSpPr txBox="1"/>
          <p:nvPr>
            <p:ph type="body" sz="quarter" idx="1"/>
          </p:nvPr>
        </p:nvSpPr>
        <p:spPr>
          <a:xfrm>
            <a:off x="855300" y="4406300"/>
            <a:ext cx="7433400" cy="519602"/>
          </a:xfrm>
          <a:prstGeom prst="rect">
            <a:avLst/>
          </a:prstGeom>
        </p:spPr>
        <p:txBody>
          <a:bodyPr/>
          <a:lstStyle>
            <a:lvl1pPr marL="0" indent="228600" algn="ctr">
              <a:spcBef>
                <a:spcPts val="800"/>
              </a:spcBef>
              <a:buClrTx/>
              <a:buSzTx/>
              <a:buFontTx/>
              <a:buNone/>
              <a:defRPr sz="1800"/>
            </a:lvl1pPr>
            <a:lvl2pPr marL="819150" indent="-285750" algn="ctr">
              <a:spcBef>
                <a:spcPts val="800"/>
              </a:spcBef>
              <a:buClrTx/>
              <a:buSzPts val="1800"/>
              <a:buFontTx/>
              <a:defRPr sz="1800"/>
            </a:lvl2pPr>
            <a:lvl3pPr marL="1276350" indent="-285750" algn="ctr">
              <a:spcBef>
                <a:spcPts val="800"/>
              </a:spcBef>
              <a:buClrTx/>
              <a:buSzPts val="1800"/>
              <a:buFontTx/>
              <a:defRPr sz="1800"/>
            </a:lvl3pPr>
            <a:lvl4pPr marL="1733550" indent="-285750" algn="ctr">
              <a:spcBef>
                <a:spcPts val="800"/>
              </a:spcBef>
              <a:buClrTx/>
              <a:buSzPts val="1800"/>
              <a:buFontTx/>
              <a:defRPr sz="1800"/>
            </a:lvl4pPr>
            <a:lvl5pPr marL="2190750" indent="-285750" algn="ctr">
              <a:spcBef>
                <a:spcPts val="800"/>
              </a:spcBef>
              <a:buClrTx/>
              <a:buSzPts val="1800"/>
              <a:buFontTx/>
              <a:defRPr sz="18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solidFill>
      </p:bgPr>
    </p:bg>
    <p:spTree>
      <p:nvGrpSpPr>
        <p:cNvPr id="1" name=""/>
        <p:cNvGrpSpPr/>
        <p:nvPr/>
      </p:nvGrpSpPr>
      <p:grpSpPr>
        <a:xfrm>
          <a:off x="0" y="0"/>
          <a:ext cx="0" cy="0"/>
          <a:chOff x="0" y="0"/>
          <a:chExt cx="0" cy="0"/>
        </a:xfrm>
      </p:grpSpPr>
      <p:sp>
        <p:nvSpPr>
          <p:cNvPr id="2" name="Title Text"/>
          <p:cNvSpPr txBox="1"/>
          <p:nvPr>
            <p:ph type="title"/>
          </p:nvPr>
        </p:nvSpPr>
        <p:spPr>
          <a:xfrm>
            <a:off x="514350" y="509598"/>
            <a:ext cx="7966200" cy="5859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514350" y="2749974"/>
            <a:ext cx="8115300" cy="18849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6858" y="4665662"/>
            <a:ext cx="196343" cy="203201"/>
          </a:xfrm>
          <a:prstGeom prst="rect">
            <a:avLst/>
          </a:prstGeom>
          <a:ln w="12700">
            <a:miter lim="400000"/>
          </a:ln>
        </p:spPr>
        <p:txBody>
          <a:bodyPr wrap="none" lIns="0" tIns="0" rIns="0" bIns="0" anchor="ctr">
            <a:spAutoFit/>
          </a:bodyPr>
          <a:lstStyle>
            <a:lvl1pPr algn="r">
              <a:defRPr sz="1300">
                <a:latin typeface="Roboto"/>
                <a:ea typeface="Roboto"/>
                <a:cs typeface="Roboto"/>
                <a:sym typeface="Robo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1" baseline="0" cap="none" i="0" spc="0" strike="noStrike" sz="3500" u="none">
          <a:solidFill>
            <a:srgbClr val="000000"/>
          </a:solidFill>
          <a:uFillTx/>
          <a:latin typeface="Roboto"/>
          <a:ea typeface="Roboto"/>
          <a:cs typeface="Roboto"/>
          <a:sym typeface="Roboto"/>
        </a:defRPr>
      </a:lvl9pPr>
    </p:titleStyle>
    <p:bodyStyle>
      <a:lvl1pPr marL="457200" marR="0" indent="-336550"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1pPr>
      <a:lvl2pPr marL="914400" marR="0" indent="-336550"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2pPr>
      <a:lvl3pPr marL="1371600" marR="0" indent="-336550"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3pPr>
      <a:lvl4pPr marL="1828800" marR="0" indent="-336550"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4pPr>
      <a:lvl5pPr marL="2286000" marR="0" indent="-336550"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5pPr>
      <a:lvl6pPr marL="2632075" marR="0" indent="-269875"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6pPr>
      <a:lvl7pPr marL="3089275" marR="0" indent="-269875"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7pPr>
      <a:lvl8pPr marL="3546475" marR="0" indent="-269875"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8pPr>
      <a:lvl9pPr marL="4003675" marR="0" indent="-269875" algn="l" defTabSz="914400" rtl="0" latinLnBrk="0">
        <a:lnSpc>
          <a:spcPct val="120000"/>
        </a:lnSpc>
        <a:spcBef>
          <a:spcPts val="0"/>
        </a:spcBef>
        <a:spcAft>
          <a:spcPts val="0"/>
        </a:spcAft>
        <a:buClr>
          <a:srgbClr val="000000"/>
        </a:buClr>
        <a:buSzPts val="1700"/>
        <a:buFont typeface="Helvetica"/>
        <a:buChar char="■"/>
        <a:tabLst/>
        <a:defRPr b="0" baseline="0" cap="none" i="0" spc="0" strike="noStrike" sz="1700" u="none">
          <a:solidFill>
            <a:srgbClr val="000000"/>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67876"/>
        </a:solidFill>
      </p:bgPr>
    </p:bg>
    <p:spTree>
      <p:nvGrpSpPr>
        <p:cNvPr id="1" name=""/>
        <p:cNvGrpSpPr/>
        <p:nvPr/>
      </p:nvGrpSpPr>
      <p:grpSpPr>
        <a:xfrm>
          <a:off x="0" y="0"/>
          <a:ext cx="0" cy="0"/>
          <a:chOff x="0" y="0"/>
          <a:chExt cx="0" cy="0"/>
        </a:xfrm>
      </p:grpSpPr>
      <p:sp>
        <p:nvSpPr>
          <p:cNvPr id="98" name="Google Shape;45;p11"/>
          <p:cNvSpPr txBox="1"/>
          <p:nvPr/>
        </p:nvSpPr>
        <p:spPr>
          <a:xfrm>
            <a:off x="521124" y="761981"/>
            <a:ext cx="3467403" cy="4114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4500">
                <a:solidFill>
                  <a:srgbClr val="FFFFFF"/>
                </a:solidFill>
                <a:latin typeface="Roboto"/>
                <a:ea typeface="Roboto"/>
                <a:cs typeface="Roboto"/>
                <a:sym typeface="Roboto"/>
              </a:defRPr>
            </a:lvl1pPr>
          </a:lstStyle>
          <a:p>
            <a:pPr/>
            <a:r>
              <a:t>Human activity recognition using smartphone samples</a:t>
            </a:r>
          </a:p>
        </p:txBody>
      </p:sp>
      <p:pic>
        <p:nvPicPr>
          <p:cNvPr id="99" name="Google Shape;46;p11" descr="Google Shape;46;p11"/>
          <p:cNvPicPr>
            <a:picLocks noChangeAspect="1"/>
          </p:cNvPicPr>
          <p:nvPr/>
        </p:nvPicPr>
        <p:blipFill>
          <a:blip r:embed="rId2">
            <a:extLst/>
          </a:blip>
          <a:srcRect l="0" t="0" r="0" b="35010"/>
          <a:stretch>
            <a:fillRect/>
          </a:stretch>
        </p:blipFill>
        <p:spPr>
          <a:xfrm>
            <a:off x="4140925" y="1446723"/>
            <a:ext cx="4850675" cy="173155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67" name="Google Shape;156;p20"/>
          <p:cNvSpPr txBox="1"/>
          <p:nvPr/>
        </p:nvSpPr>
        <p:spPr>
          <a:xfrm>
            <a:off x="1045587" y="510777"/>
            <a:ext cx="6554025"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500">
                <a:latin typeface="Roboto"/>
                <a:ea typeface="Roboto"/>
                <a:cs typeface="Roboto"/>
                <a:sym typeface="Roboto"/>
              </a:defRPr>
            </a:lvl1pPr>
          </a:lstStyle>
          <a:p>
            <a:pPr/>
            <a:r>
              <a:t>Results</a:t>
            </a:r>
          </a:p>
        </p:txBody>
      </p:sp>
      <p:pic>
        <p:nvPicPr>
          <p:cNvPr id="168" name="Google Shape;158;p20" descr="Google Shape;158;p20"/>
          <p:cNvPicPr>
            <a:picLocks noChangeAspect="1"/>
          </p:cNvPicPr>
          <p:nvPr/>
        </p:nvPicPr>
        <p:blipFill>
          <a:blip r:embed="rId2">
            <a:extLst/>
          </a:blip>
          <a:stretch>
            <a:fillRect/>
          </a:stretch>
        </p:blipFill>
        <p:spPr>
          <a:xfrm>
            <a:off x="4611449" y="1391267"/>
            <a:ext cx="4295777" cy="2752726"/>
          </a:xfrm>
          <a:prstGeom prst="rect">
            <a:avLst/>
          </a:prstGeom>
          <a:ln w="12700">
            <a:miter lim="400000"/>
          </a:ln>
        </p:spPr>
      </p:pic>
      <p:sp>
        <p:nvSpPr>
          <p:cNvPr id="169" name="Google Shape;159;p20"/>
          <p:cNvSpPr txBox="1"/>
          <p:nvPr/>
        </p:nvSpPr>
        <p:spPr>
          <a:xfrm>
            <a:off x="413374" y="1246898"/>
            <a:ext cx="3984601" cy="830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a:latin typeface="Roboto"/>
                <a:ea typeface="Roboto"/>
                <a:cs typeface="Roboto"/>
                <a:sym typeface="Roboto"/>
              </a:defRPr>
            </a:pPr>
          </a:p>
          <a:p>
            <a:pPr>
              <a:defRPr>
                <a:latin typeface="Roboto"/>
                <a:ea typeface="Roboto"/>
                <a:cs typeface="Roboto"/>
                <a:sym typeface="Roboto"/>
              </a:defRPr>
            </a:pPr>
            <a:r>
              <a:t>&gt; With the help of scree plot number of principal components with variance is captured</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71" name="Google Shape;165;p21"/>
          <p:cNvSpPr txBox="1"/>
          <p:nvPr/>
        </p:nvSpPr>
        <p:spPr>
          <a:xfrm>
            <a:off x="1045587" y="510777"/>
            <a:ext cx="6554025"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500">
                <a:latin typeface="Roboto"/>
                <a:ea typeface="Roboto"/>
                <a:cs typeface="Roboto"/>
                <a:sym typeface="Roboto"/>
              </a:defRPr>
            </a:lvl1pPr>
          </a:lstStyle>
          <a:p>
            <a:pPr/>
            <a:r>
              <a:t>Results</a:t>
            </a:r>
          </a:p>
        </p:txBody>
      </p:sp>
      <p:sp>
        <p:nvSpPr>
          <p:cNvPr id="172" name="Google Shape;167;p21"/>
          <p:cNvSpPr txBox="1"/>
          <p:nvPr/>
        </p:nvSpPr>
        <p:spPr>
          <a:xfrm>
            <a:off x="413374" y="1246898"/>
            <a:ext cx="3984601" cy="16941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a:latin typeface="Roboto"/>
                <a:ea typeface="Roboto"/>
                <a:cs typeface="Roboto"/>
                <a:sym typeface="Roboto"/>
              </a:defRPr>
            </a:pPr>
          </a:p>
          <a:p>
            <a:pPr marL="457200" indent="-317500">
              <a:buClr>
                <a:srgbClr val="000000"/>
              </a:buClr>
              <a:buSzPts val="1400"/>
              <a:buFont typeface="Helvetica"/>
              <a:buChar char="●"/>
              <a:defRPr>
                <a:latin typeface="Roboto"/>
                <a:ea typeface="Roboto"/>
                <a:cs typeface="Roboto"/>
                <a:sym typeface="Roboto"/>
              </a:defRPr>
            </a:pPr>
            <a:r>
              <a:t>For the comparison purpose variance(scatter plot ) of the data is visualized to understand the spread before and after PCA</a:t>
            </a:r>
          </a:p>
          <a:p>
            <a:pPr marL="457200" indent="-317500">
              <a:buClr>
                <a:srgbClr val="000000"/>
              </a:buClr>
              <a:buSzPts val="1400"/>
              <a:buFont typeface="Helvetica"/>
              <a:buChar char="●"/>
              <a:defRPr>
                <a:latin typeface="Roboto"/>
                <a:ea typeface="Roboto"/>
                <a:cs typeface="Roboto"/>
                <a:sym typeface="Roboto"/>
              </a:defRPr>
            </a:pPr>
            <a:r>
              <a:t> Variance is improved along the PC1 and PC2 compared to original samples</a:t>
            </a:r>
          </a:p>
        </p:txBody>
      </p:sp>
      <p:pic>
        <p:nvPicPr>
          <p:cNvPr id="173" name="Google Shape;168;p21" descr="Google Shape;168;p21"/>
          <p:cNvPicPr>
            <a:picLocks noChangeAspect="1"/>
          </p:cNvPicPr>
          <p:nvPr/>
        </p:nvPicPr>
        <p:blipFill>
          <a:blip r:embed="rId2">
            <a:extLst/>
          </a:blip>
          <a:stretch>
            <a:fillRect/>
          </a:stretch>
        </p:blipFill>
        <p:spPr>
          <a:xfrm>
            <a:off x="4804550" y="1438717"/>
            <a:ext cx="3825095" cy="27595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75" name="Google Shape;174;p22"/>
          <p:cNvSpPr txBox="1"/>
          <p:nvPr/>
        </p:nvSpPr>
        <p:spPr>
          <a:xfrm>
            <a:off x="1045587" y="510777"/>
            <a:ext cx="6554025"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500">
                <a:latin typeface="Roboto"/>
                <a:ea typeface="Roboto"/>
                <a:cs typeface="Roboto"/>
                <a:sym typeface="Roboto"/>
              </a:defRPr>
            </a:lvl1pPr>
          </a:lstStyle>
          <a:p>
            <a:pPr/>
            <a:r>
              <a:t>Results</a:t>
            </a:r>
          </a:p>
        </p:txBody>
      </p:sp>
      <p:sp>
        <p:nvSpPr>
          <p:cNvPr id="176" name="Google Shape;176;p22"/>
          <p:cNvSpPr txBox="1"/>
          <p:nvPr/>
        </p:nvSpPr>
        <p:spPr>
          <a:xfrm>
            <a:off x="413374" y="1246898"/>
            <a:ext cx="3984601" cy="1478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a:latin typeface="Roboto"/>
                <a:ea typeface="Roboto"/>
                <a:cs typeface="Roboto"/>
                <a:sym typeface="Roboto"/>
              </a:defRPr>
            </a:pPr>
          </a:p>
          <a:p>
            <a:pPr marL="457200" indent="-317500">
              <a:buClr>
                <a:srgbClr val="000000"/>
              </a:buClr>
              <a:buSzPts val="1400"/>
              <a:buFont typeface="Helvetica"/>
              <a:buChar char="●"/>
              <a:defRPr>
                <a:latin typeface="Roboto"/>
                <a:ea typeface="Roboto"/>
                <a:cs typeface="Roboto"/>
                <a:sym typeface="Roboto"/>
              </a:defRPr>
            </a:pPr>
            <a:r>
              <a:t>To classify the activities 3 algorithms Logistic regression, SVM and Naive Bayes are implemented and compared in that Logistic regression scored the highest 51%</a:t>
            </a:r>
          </a:p>
        </p:txBody>
      </p:sp>
      <p:pic>
        <p:nvPicPr>
          <p:cNvPr id="177" name="Google Shape;177;p22" descr="Google Shape;177;p22"/>
          <p:cNvPicPr>
            <a:picLocks noChangeAspect="1"/>
          </p:cNvPicPr>
          <p:nvPr/>
        </p:nvPicPr>
        <p:blipFill>
          <a:blip r:embed="rId2">
            <a:extLst/>
          </a:blip>
          <a:stretch>
            <a:fillRect/>
          </a:stretch>
        </p:blipFill>
        <p:spPr>
          <a:xfrm>
            <a:off x="5004499" y="1492299"/>
            <a:ext cx="2686052" cy="14478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79" name="Google Shape;183;p23"/>
          <p:cNvSpPr txBox="1"/>
          <p:nvPr/>
        </p:nvSpPr>
        <p:spPr>
          <a:xfrm>
            <a:off x="1045587" y="510777"/>
            <a:ext cx="6554025"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500">
                <a:latin typeface="Roboto"/>
                <a:ea typeface="Roboto"/>
                <a:cs typeface="Roboto"/>
                <a:sym typeface="Roboto"/>
              </a:defRPr>
            </a:lvl1pPr>
          </a:lstStyle>
          <a:p>
            <a:pPr/>
            <a:r>
              <a:t>Results</a:t>
            </a:r>
          </a:p>
        </p:txBody>
      </p:sp>
      <p:sp>
        <p:nvSpPr>
          <p:cNvPr id="180" name="Google Shape;185;p23"/>
          <p:cNvSpPr txBox="1"/>
          <p:nvPr/>
        </p:nvSpPr>
        <p:spPr>
          <a:xfrm>
            <a:off x="643773" y="3553100"/>
            <a:ext cx="3984602" cy="830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a:latin typeface="Roboto"/>
                <a:ea typeface="Roboto"/>
                <a:cs typeface="Roboto"/>
                <a:sym typeface="Roboto"/>
              </a:defRPr>
            </a:pPr>
          </a:p>
          <a:p>
            <a:pPr marL="457200" indent="-317500">
              <a:buClr>
                <a:srgbClr val="000000"/>
              </a:buClr>
              <a:buSzPts val="1400"/>
              <a:buFont typeface="Helvetica"/>
              <a:buChar char="●"/>
              <a:defRPr>
                <a:latin typeface="Roboto"/>
                <a:ea typeface="Roboto"/>
                <a:cs typeface="Roboto"/>
                <a:sym typeface="Roboto"/>
              </a:defRPr>
            </a:pPr>
            <a:r>
              <a:t>Classification report and confusion matrix of the best performing algorithm</a:t>
            </a:r>
          </a:p>
        </p:txBody>
      </p:sp>
      <p:pic>
        <p:nvPicPr>
          <p:cNvPr id="181" name="Google Shape;186;p23" descr="Google Shape;186;p23"/>
          <p:cNvPicPr>
            <a:picLocks noChangeAspect="1"/>
          </p:cNvPicPr>
          <p:nvPr/>
        </p:nvPicPr>
        <p:blipFill>
          <a:blip r:embed="rId2">
            <a:extLst/>
          </a:blip>
          <a:stretch>
            <a:fillRect/>
          </a:stretch>
        </p:blipFill>
        <p:spPr>
          <a:xfrm>
            <a:off x="5560100" y="1018541"/>
            <a:ext cx="3495677" cy="2419351"/>
          </a:xfrm>
          <a:prstGeom prst="rect">
            <a:avLst/>
          </a:prstGeom>
          <a:ln w="12700">
            <a:miter lim="400000"/>
          </a:ln>
        </p:spPr>
      </p:pic>
      <p:pic>
        <p:nvPicPr>
          <p:cNvPr id="182" name="Google Shape;187;p23" descr="Google Shape;187;p23"/>
          <p:cNvPicPr>
            <a:picLocks noChangeAspect="1"/>
          </p:cNvPicPr>
          <p:nvPr/>
        </p:nvPicPr>
        <p:blipFill>
          <a:blip r:embed="rId3">
            <a:extLst/>
          </a:blip>
          <a:stretch>
            <a:fillRect/>
          </a:stretch>
        </p:blipFill>
        <p:spPr>
          <a:xfrm>
            <a:off x="877500" y="1209724"/>
            <a:ext cx="4363219" cy="21143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84" name="Google Shape;193;p24"/>
          <p:cNvSpPr txBox="1"/>
          <p:nvPr/>
        </p:nvSpPr>
        <p:spPr>
          <a:xfrm>
            <a:off x="1050612" y="381876"/>
            <a:ext cx="6554025"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500">
                <a:latin typeface="Roboto"/>
                <a:ea typeface="Roboto"/>
                <a:cs typeface="Roboto"/>
                <a:sym typeface="Roboto"/>
              </a:defRPr>
            </a:lvl1pPr>
          </a:lstStyle>
          <a:p>
            <a:pPr/>
            <a:r>
              <a:t>References</a:t>
            </a:r>
          </a:p>
        </p:txBody>
      </p:sp>
      <p:sp>
        <p:nvSpPr>
          <p:cNvPr id="185" name="Google Shape;195;p24"/>
          <p:cNvSpPr txBox="1"/>
          <p:nvPr/>
        </p:nvSpPr>
        <p:spPr>
          <a:xfrm>
            <a:off x="623449" y="1429874"/>
            <a:ext cx="8084702" cy="234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a:latin typeface="Roboto"/>
                <a:ea typeface="Roboto"/>
                <a:cs typeface="Roboto"/>
                <a:sym typeface="Roboto"/>
              </a:defRPr>
            </a:pPr>
            <a:r>
              <a:t>[1].V. Radhika, C. R. Prasad and A. Chakradhar, "Smartphone-Based Human Activities Recognition System using Random Forest Algorithm," 2022 International Conference for Advancement in Technology (ICONAT), 2022, pp. 1-4, doi: 10.1109/ICONAT53423.2022.9726006.</a:t>
            </a:r>
          </a:p>
          <a:p>
            <a:pPr algn="just">
              <a:defRPr>
                <a:latin typeface="Roboto"/>
                <a:ea typeface="Roboto"/>
                <a:cs typeface="Roboto"/>
                <a:sym typeface="Roboto"/>
              </a:defRPr>
            </a:pPr>
            <a:r>
              <a:t>[2].​​A. A. Aljarrah and A. H. Ali, "Human Activity Recognition using PCA and BiLSTM Recurrent Neural Networks," 2019 2nd International Conference on Engineering Technology and its Applications (IICETA), 2019, pp. 156-160, doi: 10.1109/IICETA47481.2019.9012979.</a:t>
            </a:r>
          </a:p>
          <a:p>
            <a:pPr algn="just">
              <a:defRPr>
                <a:latin typeface="Roboto"/>
                <a:ea typeface="Roboto"/>
                <a:cs typeface="Roboto"/>
                <a:sym typeface="Roboto"/>
              </a:defRPr>
            </a:pPr>
            <a:r>
              <a:t>[3].D. Thakur, A. Guzzo and G. Fortino, "t-SNE and PCA in Ensemble Learning based Human Activity Recognition with Smartwatch," 2021 IEEE 2nd International Conference on Human-Machine Systems (ICHMS), 2021, pp. 1-6, doi: 10.1109/ICHMS53169.2021.9582455.</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pic>
        <p:nvPicPr>
          <p:cNvPr id="187" name="Google Shape;200;p25" descr="Google Shape;200;p25"/>
          <p:cNvPicPr>
            <a:picLocks noChangeAspect="1"/>
          </p:cNvPicPr>
          <p:nvPr/>
        </p:nvPicPr>
        <p:blipFill>
          <a:blip r:embed="rId2">
            <a:extLst/>
          </a:blip>
          <a:srcRect l="0" t="15639" r="0" b="0"/>
          <a:stretch>
            <a:fillRect/>
          </a:stretch>
        </p:blipFill>
        <p:spPr>
          <a:xfrm>
            <a:off x="0" y="773"/>
            <a:ext cx="9144000" cy="5142729"/>
          </a:xfrm>
          <a:prstGeom prst="rect">
            <a:avLst/>
          </a:prstGeom>
          <a:ln w="12700">
            <a:miter lim="400000"/>
          </a:ln>
        </p:spPr>
      </p:pic>
      <p:sp>
        <p:nvSpPr>
          <p:cNvPr id="188" name="Google Shape;201;p25"/>
          <p:cNvSpPr/>
          <p:nvPr/>
        </p:nvSpPr>
        <p:spPr>
          <a:xfrm>
            <a:off x="514350" y="3554514"/>
            <a:ext cx="8115300" cy="1588802"/>
          </a:xfrm>
          <a:prstGeom prst="rect">
            <a:avLst/>
          </a:prstGeom>
          <a:solidFill>
            <a:srgbClr val="567876"/>
          </a:solidFill>
          <a:ln w="12700">
            <a:miter lim="400000"/>
          </a:ln>
        </p:spPr>
        <p:txBody>
          <a:bodyPr lIns="0" tIns="0" rIns="0" bIns="0" anchor="ctr"/>
          <a:lstStyle/>
          <a:p>
            <a:pPr/>
          </a:p>
        </p:txBody>
      </p:sp>
      <p:sp>
        <p:nvSpPr>
          <p:cNvPr id="189" name="Google Shape;202;p25"/>
          <p:cNvSpPr txBox="1"/>
          <p:nvPr/>
        </p:nvSpPr>
        <p:spPr>
          <a:xfrm>
            <a:off x="5574779" y="4024312"/>
            <a:ext cx="2602202" cy="502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20000"/>
              </a:lnSpc>
              <a:defRPr sz="1500">
                <a:solidFill>
                  <a:srgbClr val="FFFFFF"/>
                </a:solidFill>
                <a:latin typeface="Roboto"/>
                <a:ea typeface="Roboto"/>
                <a:cs typeface="Roboto"/>
                <a:sym typeface="Roboto"/>
              </a:defRPr>
            </a:lvl1pPr>
          </a:lstStyle>
          <a:p>
            <a:pPr/>
            <a:r>
              <a:t>This brings me to the end of my presentation</a:t>
            </a:r>
          </a:p>
        </p:txBody>
      </p:sp>
      <p:sp>
        <p:nvSpPr>
          <p:cNvPr id="190" name="Google Shape;203;p25"/>
          <p:cNvSpPr txBox="1"/>
          <p:nvPr/>
        </p:nvSpPr>
        <p:spPr>
          <a:xfrm>
            <a:off x="967021" y="3933823"/>
            <a:ext cx="3725400" cy="685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4500">
                <a:solidFill>
                  <a:srgbClr val="FFFFFF"/>
                </a:solidFill>
                <a:latin typeface="Roboto"/>
                <a:ea typeface="Roboto"/>
                <a:cs typeface="Roboto"/>
                <a:sym typeface="Roboto"/>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01" name="Google Shape;51;p12"/>
          <p:cNvSpPr/>
          <p:nvPr/>
        </p:nvSpPr>
        <p:spPr>
          <a:xfrm>
            <a:off x="732737" y="1762641"/>
            <a:ext cx="1780802" cy="2866502"/>
          </a:xfrm>
          <a:prstGeom prst="rect">
            <a:avLst/>
          </a:prstGeom>
          <a:solidFill>
            <a:srgbClr val="567876"/>
          </a:solidFill>
          <a:ln w="12700">
            <a:miter lim="400000"/>
          </a:ln>
        </p:spPr>
        <p:txBody>
          <a:bodyPr lIns="0" tIns="0" rIns="0" bIns="0" anchor="ctr"/>
          <a:lstStyle/>
          <a:p>
            <a:pPr/>
          </a:p>
        </p:txBody>
      </p:sp>
      <p:sp>
        <p:nvSpPr>
          <p:cNvPr id="102" name="Google Shape;52;p12"/>
          <p:cNvSpPr/>
          <p:nvPr/>
        </p:nvSpPr>
        <p:spPr>
          <a:xfrm>
            <a:off x="4664602" y="1762641"/>
            <a:ext cx="1780802" cy="2866502"/>
          </a:xfrm>
          <a:prstGeom prst="rect">
            <a:avLst/>
          </a:prstGeom>
          <a:solidFill>
            <a:srgbClr val="567876"/>
          </a:solidFill>
          <a:ln w="12700">
            <a:miter lim="400000"/>
          </a:ln>
        </p:spPr>
        <p:txBody>
          <a:bodyPr lIns="0" tIns="0" rIns="0" bIns="0" anchor="ctr"/>
          <a:lstStyle/>
          <a:p>
            <a:pPr/>
          </a:p>
        </p:txBody>
      </p:sp>
      <p:sp>
        <p:nvSpPr>
          <p:cNvPr id="103" name="Google Shape;53;p12"/>
          <p:cNvSpPr/>
          <p:nvPr/>
        </p:nvSpPr>
        <p:spPr>
          <a:xfrm>
            <a:off x="2698669" y="1762641"/>
            <a:ext cx="1780801" cy="2866502"/>
          </a:xfrm>
          <a:prstGeom prst="rect">
            <a:avLst/>
          </a:prstGeom>
          <a:solidFill>
            <a:srgbClr val="567876"/>
          </a:solidFill>
          <a:ln w="12700">
            <a:miter lim="400000"/>
          </a:ln>
        </p:spPr>
        <p:txBody>
          <a:bodyPr lIns="0" tIns="0" rIns="0" bIns="0" anchor="ctr"/>
          <a:lstStyle/>
          <a:p>
            <a:pPr/>
          </a:p>
        </p:txBody>
      </p:sp>
      <p:sp>
        <p:nvSpPr>
          <p:cNvPr id="104" name="Google Shape;54;p12"/>
          <p:cNvSpPr/>
          <p:nvPr/>
        </p:nvSpPr>
        <p:spPr>
          <a:xfrm>
            <a:off x="6630534" y="1762641"/>
            <a:ext cx="1780802" cy="2866502"/>
          </a:xfrm>
          <a:prstGeom prst="rect">
            <a:avLst/>
          </a:prstGeom>
          <a:solidFill>
            <a:srgbClr val="567876"/>
          </a:solidFill>
          <a:ln w="12700">
            <a:miter lim="400000"/>
          </a:ln>
        </p:spPr>
        <p:txBody>
          <a:bodyPr lIns="0" tIns="0" rIns="0" bIns="0" anchor="ctr"/>
          <a:lstStyle/>
          <a:p>
            <a:pPr/>
          </a:p>
        </p:txBody>
      </p:sp>
      <p:sp>
        <p:nvSpPr>
          <p:cNvPr id="105" name="Google Shape;55;p12"/>
          <p:cNvSpPr/>
          <p:nvPr/>
        </p:nvSpPr>
        <p:spPr>
          <a:xfrm>
            <a:off x="732737" y="1762641"/>
            <a:ext cx="1780802" cy="2866502"/>
          </a:xfrm>
          <a:prstGeom prst="rect">
            <a:avLst/>
          </a:prstGeom>
          <a:solidFill>
            <a:srgbClr val="567876"/>
          </a:solidFill>
          <a:ln w="12700">
            <a:miter lim="400000"/>
          </a:ln>
        </p:spPr>
        <p:txBody>
          <a:bodyPr lIns="0" tIns="0" rIns="0" bIns="0" anchor="ctr"/>
          <a:lstStyle/>
          <a:p>
            <a:pPr/>
          </a:p>
        </p:txBody>
      </p:sp>
      <p:sp>
        <p:nvSpPr>
          <p:cNvPr id="106" name="Google Shape;56;p12"/>
          <p:cNvSpPr/>
          <p:nvPr/>
        </p:nvSpPr>
        <p:spPr>
          <a:xfrm>
            <a:off x="2698669" y="1762641"/>
            <a:ext cx="1780801" cy="2866502"/>
          </a:xfrm>
          <a:prstGeom prst="rect">
            <a:avLst/>
          </a:prstGeom>
          <a:solidFill>
            <a:srgbClr val="567876"/>
          </a:solidFill>
          <a:ln w="12700">
            <a:miter lim="400000"/>
          </a:ln>
        </p:spPr>
        <p:txBody>
          <a:bodyPr lIns="0" tIns="0" rIns="0" bIns="0" anchor="ctr"/>
          <a:lstStyle/>
          <a:p>
            <a:pPr/>
          </a:p>
        </p:txBody>
      </p:sp>
      <p:sp>
        <p:nvSpPr>
          <p:cNvPr id="107" name="Google Shape;57;p12"/>
          <p:cNvSpPr/>
          <p:nvPr/>
        </p:nvSpPr>
        <p:spPr>
          <a:xfrm>
            <a:off x="732737" y="1762641"/>
            <a:ext cx="1780802" cy="2866502"/>
          </a:xfrm>
          <a:prstGeom prst="rect">
            <a:avLst/>
          </a:prstGeom>
          <a:solidFill>
            <a:srgbClr val="567876"/>
          </a:solidFill>
          <a:ln w="12700">
            <a:miter lim="400000"/>
          </a:ln>
        </p:spPr>
        <p:txBody>
          <a:bodyPr lIns="0" tIns="0" rIns="0" bIns="0" anchor="ctr"/>
          <a:lstStyle/>
          <a:p>
            <a:pPr/>
          </a:p>
        </p:txBody>
      </p:sp>
      <p:sp>
        <p:nvSpPr>
          <p:cNvPr id="108" name="Google Shape;58;p12"/>
          <p:cNvSpPr/>
          <p:nvPr/>
        </p:nvSpPr>
        <p:spPr>
          <a:xfrm>
            <a:off x="1015669" y="3887346"/>
            <a:ext cx="121489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200">
                <a:solidFill>
                  <a:srgbClr val="FFFFFF"/>
                </a:solidFill>
                <a:latin typeface="Roboto"/>
                <a:ea typeface="Roboto"/>
                <a:cs typeface="Roboto"/>
                <a:sym typeface="Roboto"/>
              </a:defRPr>
            </a:pPr>
            <a:r>
              <a:t> Tanuja Pasupuleti</a:t>
            </a:r>
          </a:p>
          <a:p>
            <a:pPr algn="ctr">
              <a:defRPr b="1" sz="1200">
                <a:solidFill>
                  <a:srgbClr val="FFFFFF"/>
                </a:solidFill>
                <a:latin typeface="Roboto"/>
                <a:ea typeface="Roboto"/>
                <a:cs typeface="Roboto"/>
                <a:sym typeface="Roboto"/>
              </a:defRPr>
            </a:pPr>
            <a:r>
              <a:t>700727418</a:t>
            </a:r>
          </a:p>
        </p:txBody>
      </p:sp>
      <p:sp>
        <p:nvSpPr>
          <p:cNvPr id="109" name="Google Shape;61;p12"/>
          <p:cNvSpPr/>
          <p:nvPr/>
        </p:nvSpPr>
        <p:spPr>
          <a:xfrm>
            <a:off x="4947534" y="3887346"/>
            <a:ext cx="121488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200">
                <a:solidFill>
                  <a:srgbClr val="FFFFFF"/>
                </a:solidFill>
                <a:latin typeface="Roboto"/>
                <a:ea typeface="Roboto"/>
                <a:cs typeface="Roboto"/>
                <a:sym typeface="Roboto"/>
              </a:defRPr>
            </a:pPr>
            <a:r>
              <a:t> Sai Kumar Ganjai</a:t>
            </a:r>
          </a:p>
          <a:p>
            <a:pPr algn="ctr">
              <a:defRPr b="1" sz="1200">
                <a:solidFill>
                  <a:srgbClr val="FFFFFF"/>
                </a:solidFill>
                <a:latin typeface="Roboto"/>
                <a:ea typeface="Roboto"/>
                <a:cs typeface="Roboto"/>
                <a:sym typeface="Roboto"/>
              </a:defRPr>
            </a:pPr>
            <a:r>
              <a:t>700729622</a:t>
            </a:r>
          </a:p>
        </p:txBody>
      </p:sp>
      <p:sp>
        <p:nvSpPr>
          <p:cNvPr id="110" name="Google Shape;64;p12"/>
          <p:cNvSpPr/>
          <p:nvPr/>
        </p:nvSpPr>
        <p:spPr>
          <a:xfrm>
            <a:off x="2981600" y="3887346"/>
            <a:ext cx="12148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200">
                <a:solidFill>
                  <a:srgbClr val="FFFFFF"/>
                </a:solidFill>
                <a:latin typeface="Roboto"/>
                <a:ea typeface="Roboto"/>
                <a:cs typeface="Roboto"/>
                <a:sym typeface="Roboto"/>
              </a:defRPr>
            </a:pPr>
            <a:r>
              <a:t> Sandeep Kumar Rai</a:t>
            </a:r>
          </a:p>
          <a:p>
            <a:pPr algn="ctr">
              <a:defRPr b="1" sz="1200">
                <a:solidFill>
                  <a:srgbClr val="FFFFFF"/>
                </a:solidFill>
                <a:latin typeface="Roboto"/>
                <a:ea typeface="Roboto"/>
                <a:cs typeface="Roboto"/>
                <a:sym typeface="Roboto"/>
              </a:defRPr>
            </a:pPr>
            <a:r>
              <a:t>700727688</a:t>
            </a:r>
          </a:p>
        </p:txBody>
      </p:sp>
      <p:sp>
        <p:nvSpPr>
          <p:cNvPr id="111" name="Google Shape;67;p12"/>
          <p:cNvSpPr/>
          <p:nvPr/>
        </p:nvSpPr>
        <p:spPr>
          <a:xfrm>
            <a:off x="6913467" y="3887346"/>
            <a:ext cx="121489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200">
                <a:solidFill>
                  <a:srgbClr val="FFFFFF"/>
                </a:solidFill>
                <a:latin typeface="Roboto"/>
                <a:ea typeface="Roboto"/>
                <a:cs typeface="Roboto"/>
                <a:sym typeface="Roboto"/>
              </a:defRPr>
            </a:pPr>
            <a:r>
              <a:t>Jagadeeshwar Reddy Mallepalli</a:t>
            </a:r>
          </a:p>
          <a:p>
            <a:pPr algn="ctr">
              <a:defRPr b="1" sz="1200">
                <a:solidFill>
                  <a:srgbClr val="FFFFFF"/>
                </a:solidFill>
                <a:latin typeface="Roboto"/>
                <a:ea typeface="Roboto"/>
                <a:cs typeface="Roboto"/>
                <a:sym typeface="Roboto"/>
              </a:defRPr>
            </a:pPr>
            <a:r>
              <a:t>700734515</a:t>
            </a:r>
          </a:p>
        </p:txBody>
      </p:sp>
      <p:sp>
        <p:nvSpPr>
          <p:cNvPr id="112" name="Google Shape;71;p12"/>
          <p:cNvSpPr txBox="1"/>
          <p:nvPr/>
        </p:nvSpPr>
        <p:spPr>
          <a:xfrm>
            <a:off x="1294993" y="510777"/>
            <a:ext cx="6554025"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500">
                <a:latin typeface="Roboto"/>
                <a:ea typeface="Roboto"/>
                <a:cs typeface="Roboto"/>
                <a:sym typeface="Roboto"/>
              </a:defRPr>
            </a:lvl1pPr>
          </a:lstStyle>
          <a:p>
            <a:pPr/>
            <a:r>
              <a:t>Team Members Info</a:t>
            </a:r>
          </a:p>
        </p:txBody>
      </p:sp>
      <p:pic>
        <p:nvPicPr>
          <p:cNvPr id="113" name="IMG_20190328_014842_983.jpg" descr="IMG_20190328_014842_983.jpg"/>
          <p:cNvPicPr>
            <a:picLocks noChangeAspect="1"/>
          </p:cNvPicPr>
          <p:nvPr/>
        </p:nvPicPr>
        <p:blipFill>
          <a:blip r:embed="rId2">
            <a:extLst/>
          </a:blip>
          <a:srcRect l="9724" t="0" r="4626" b="0"/>
          <a:stretch>
            <a:fillRect/>
          </a:stretch>
        </p:blipFill>
        <p:spPr>
          <a:xfrm>
            <a:off x="912172" y="2021140"/>
            <a:ext cx="1421859" cy="1660107"/>
          </a:xfrm>
          <a:prstGeom prst="rect">
            <a:avLst/>
          </a:prstGeom>
          <a:ln w="12700">
            <a:miter lim="400000"/>
          </a:ln>
        </p:spPr>
      </p:pic>
      <p:pic>
        <p:nvPicPr>
          <p:cNvPr id="114" name="WhatsApp Image 2022-12-05 at 11.37.47 PM.jpeg" descr="WhatsApp Image 2022-12-05 at 11.37.47 PM.jpeg"/>
          <p:cNvPicPr>
            <a:picLocks noChangeAspect="1"/>
          </p:cNvPicPr>
          <p:nvPr/>
        </p:nvPicPr>
        <p:blipFill>
          <a:blip r:embed="rId3">
            <a:extLst/>
          </a:blip>
          <a:srcRect l="7218" t="0" r="3469" b="0"/>
          <a:stretch>
            <a:fillRect/>
          </a:stretch>
        </p:blipFill>
        <p:spPr>
          <a:xfrm>
            <a:off x="2878104" y="2021141"/>
            <a:ext cx="1421859" cy="1660107"/>
          </a:xfrm>
          <a:prstGeom prst="rect">
            <a:avLst/>
          </a:prstGeom>
          <a:ln w="12700">
            <a:miter lim="400000"/>
          </a:ln>
        </p:spPr>
      </p:pic>
      <p:pic>
        <p:nvPicPr>
          <p:cNvPr id="115" name="WhatsApp Image 2022-12-05 at 11.38.16 PM.jpeg" descr="WhatsApp Image 2022-12-05 at 11.38.16 PM.jpeg"/>
          <p:cNvPicPr>
            <a:picLocks noChangeAspect="1"/>
          </p:cNvPicPr>
          <p:nvPr/>
        </p:nvPicPr>
        <p:blipFill>
          <a:blip r:embed="rId4">
            <a:extLst/>
          </a:blip>
          <a:srcRect l="4612" t="0" r="31151" b="0"/>
          <a:stretch>
            <a:fillRect/>
          </a:stretch>
        </p:blipFill>
        <p:spPr>
          <a:xfrm>
            <a:off x="4844038" y="2021141"/>
            <a:ext cx="1421858" cy="1660107"/>
          </a:xfrm>
          <a:prstGeom prst="rect">
            <a:avLst/>
          </a:prstGeom>
          <a:ln w="12700">
            <a:miter lim="400000"/>
          </a:ln>
        </p:spPr>
      </p:pic>
      <p:pic>
        <p:nvPicPr>
          <p:cNvPr id="116" name="WhatsApp Image 2022-12-05 at 11.36.50 PM.jpeg" descr="WhatsApp Image 2022-12-05 at 11.36.50 PM.jpeg"/>
          <p:cNvPicPr>
            <a:picLocks noChangeAspect="1"/>
          </p:cNvPicPr>
          <p:nvPr/>
        </p:nvPicPr>
        <p:blipFill>
          <a:blip r:embed="rId5">
            <a:extLst/>
          </a:blip>
          <a:srcRect l="0" t="0" r="0" b="13374"/>
          <a:stretch>
            <a:fillRect/>
          </a:stretch>
        </p:blipFill>
        <p:spPr>
          <a:xfrm>
            <a:off x="6802246" y="2021140"/>
            <a:ext cx="1437307" cy="166010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18" name="Google Shape;81;p13"/>
          <p:cNvSpPr txBox="1"/>
          <p:nvPr/>
        </p:nvSpPr>
        <p:spPr>
          <a:xfrm>
            <a:off x="514348" y="509587"/>
            <a:ext cx="6302104"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500">
                <a:latin typeface="Roboto"/>
                <a:ea typeface="Roboto"/>
                <a:cs typeface="Roboto"/>
                <a:sym typeface="Roboto"/>
              </a:defRPr>
            </a:lvl1pPr>
          </a:lstStyle>
          <a:p>
            <a:pPr/>
            <a:r>
              <a:t>Roles and responsibilities</a:t>
            </a:r>
          </a:p>
        </p:txBody>
      </p:sp>
      <p:sp>
        <p:nvSpPr>
          <p:cNvPr id="119" name="Google Shape;82;p13"/>
          <p:cNvSpPr txBox="1"/>
          <p:nvPr/>
        </p:nvSpPr>
        <p:spPr>
          <a:xfrm>
            <a:off x="7806" y="1845318"/>
            <a:ext cx="2305257" cy="21640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54000" indent="-127000">
              <a:lnSpc>
                <a:spcPct val="120000"/>
              </a:lnSpc>
              <a:buClr>
                <a:srgbClr val="000000"/>
              </a:buClr>
              <a:buSzPts val="1000"/>
              <a:buFont typeface="Arial"/>
              <a:buChar char="•"/>
              <a:defRPr sz="1000">
                <a:latin typeface="Roboto"/>
                <a:ea typeface="Roboto"/>
                <a:cs typeface="Roboto"/>
                <a:sym typeface="Roboto"/>
              </a:defRPr>
            </a:pPr>
            <a:r>
              <a:t>Creating project flow chart and work allocation and defining the goals</a:t>
            </a:r>
          </a:p>
          <a:p>
            <a:pPr lvl="1" marL="254000" indent="-127000">
              <a:lnSpc>
                <a:spcPct val="120000"/>
              </a:lnSpc>
              <a:buClr>
                <a:srgbClr val="000000"/>
              </a:buClr>
              <a:buSzPts val="1000"/>
              <a:buFont typeface="Arial"/>
              <a:buChar char="•"/>
              <a:defRPr sz="1000">
                <a:latin typeface="Roboto"/>
                <a:ea typeface="Roboto"/>
                <a:cs typeface="Roboto"/>
                <a:sym typeface="Roboto"/>
              </a:defRPr>
            </a:pPr>
            <a:r>
              <a:t>Data preprocessing</a:t>
            </a:r>
          </a:p>
          <a:p>
            <a:pPr lvl="1" marL="254000" indent="-127000">
              <a:lnSpc>
                <a:spcPct val="120000"/>
              </a:lnSpc>
              <a:buClr>
                <a:srgbClr val="000000"/>
              </a:buClr>
              <a:buSzPts val="1000"/>
              <a:buFont typeface="Arial"/>
              <a:buChar char="•"/>
              <a:defRPr sz="1000">
                <a:latin typeface="Roboto"/>
                <a:ea typeface="Roboto"/>
                <a:cs typeface="Roboto"/>
                <a:sym typeface="Roboto"/>
              </a:defRPr>
            </a:pPr>
            <a:r>
              <a:t>Exploratory data analysis</a:t>
            </a:r>
          </a:p>
          <a:p>
            <a:pPr lvl="1" marL="254000" indent="-127000">
              <a:lnSpc>
                <a:spcPct val="120000"/>
              </a:lnSpc>
              <a:buClr>
                <a:srgbClr val="000000"/>
              </a:buClr>
              <a:buSzPts val="1000"/>
              <a:buFont typeface="Arial"/>
              <a:buChar char="•"/>
              <a:defRPr sz="1000">
                <a:latin typeface="Roboto"/>
                <a:ea typeface="Roboto"/>
                <a:cs typeface="Roboto"/>
                <a:sym typeface="Roboto"/>
              </a:defRPr>
            </a:pPr>
            <a:r>
              <a:t>Implementing PCA and visualizing the results</a:t>
            </a:r>
          </a:p>
          <a:p>
            <a:pPr lvl="1" marL="254000" indent="-127000">
              <a:lnSpc>
                <a:spcPct val="120000"/>
              </a:lnSpc>
              <a:buClr>
                <a:srgbClr val="000000"/>
              </a:buClr>
              <a:buSzPts val="1000"/>
              <a:buFont typeface="Arial"/>
              <a:buChar char="•"/>
              <a:defRPr sz="1000">
                <a:latin typeface="Roboto"/>
                <a:ea typeface="Roboto"/>
                <a:cs typeface="Roboto"/>
                <a:sym typeface="Roboto"/>
              </a:defRPr>
            </a:pPr>
            <a:r>
              <a:t>Training the machine learning models</a:t>
            </a:r>
          </a:p>
          <a:p>
            <a:pPr lvl="1" marL="254000" indent="-127000">
              <a:lnSpc>
                <a:spcPct val="120000"/>
              </a:lnSpc>
              <a:buClr>
                <a:srgbClr val="000000"/>
              </a:buClr>
              <a:buSzPts val="1000"/>
              <a:buFont typeface="Arial"/>
              <a:buChar char="•"/>
              <a:defRPr sz="1000">
                <a:latin typeface="Roboto"/>
                <a:ea typeface="Roboto"/>
                <a:cs typeface="Roboto"/>
                <a:sym typeface="Roboto"/>
              </a:defRPr>
            </a:pPr>
            <a:r>
              <a:t>Conducting performance evaluation</a:t>
            </a:r>
          </a:p>
          <a:p>
            <a:pPr lvl="1" marL="254000" indent="-127000">
              <a:lnSpc>
                <a:spcPct val="120000"/>
              </a:lnSpc>
              <a:buClr>
                <a:srgbClr val="000000"/>
              </a:buClr>
              <a:buSzPts val="1000"/>
              <a:buFont typeface="Arial"/>
              <a:buChar char="•"/>
              <a:defRPr sz="1000">
                <a:latin typeface="Roboto"/>
                <a:ea typeface="Roboto"/>
                <a:cs typeface="Roboto"/>
                <a:sym typeface="Roboto"/>
              </a:defRPr>
            </a:pPr>
            <a:r>
              <a:t>Creating Web interface</a:t>
            </a:r>
          </a:p>
          <a:p>
            <a:pPr lvl="1" marL="254000" indent="-127000">
              <a:lnSpc>
                <a:spcPct val="120000"/>
              </a:lnSpc>
              <a:buClr>
                <a:srgbClr val="000000"/>
              </a:buClr>
              <a:buSzPts val="1000"/>
              <a:buFont typeface="Arial"/>
              <a:buChar char="•"/>
              <a:defRPr sz="1000">
                <a:latin typeface="Roboto"/>
                <a:ea typeface="Roboto"/>
                <a:cs typeface="Roboto"/>
                <a:sym typeface="Roboto"/>
              </a:defRPr>
            </a:pPr>
            <a:r>
              <a:t>Project Proposal Documentation</a:t>
            </a:r>
          </a:p>
          <a:p>
            <a:pPr lvl="1" marL="254000" indent="-127000">
              <a:lnSpc>
                <a:spcPct val="120000"/>
              </a:lnSpc>
              <a:buClr>
                <a:srgbClr val="000000"/>
              </a:buClr>
              <a:buSzPts val="1000"/>
              <a:buFont typeface="Arial"/>
              <a:buChar char="•"/>
              <a:defRPr sz="1000">
                <a:latin typeface="Roboto"/>
                <a:ea typeface="Roboto"/>
                <a:cs typeface="Roboto"/>
                <a:sym typeface="Roboto"/>
              </a:defRPr>
            </a:pPr>
            <a:r>
              <a:t>Final Increment Documentation</a:t>
            </a:r>
          </a:p>
        </p:txBody>
      </p:sp>
      <p:sp>
        <p:nvSpPr>
          <p:cNvPr id="120" name="Google Shape;83;p13"/>
          <p:cNvSpPr txBox="1"/>
          <p:nvPr/>
        </p:nvSpPr>
        <p:spPr>
          <a:xfrm>
            <a:off x="149084" y="1255691"/>
            <a:ext cx="2022701"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a:solidFill>
                  <a:srgbClr val="567876"/>
                </a:solidFill>
                <a:latin typeface="Roboto"/>
                <a:ea typeface="Roboto"/>
                <a:cs typeface="Roboto"/>
                <a:sym typeface="Roboto"/>
              </a:defRPr>
            </a:pPr>
            <a:r>
              <a:t>Tanuja Pasupuleti</a:t>
            </a:r>
          </a:p>
          <a:p>
            <a:pPr>
              <a:defRPr b="1">
                <a:solidFill>
                  <a:srgbClr val="567876"/>
                </a:solidFill>
                <a:latin typeface="Roboto"/>
                <a:ea typeface="Roboto"/>
                <a:cs typeface="Roboto"/>
                <a:sym typeface="Roboto"/>
              </a:defRPr>
            </a:pPr>
            <a:r>
              <a:t>700727418</a:t>
            </a:r>
          </a:p>
        </p:txBody>
      </p:sp>
      <p:sp>
        <p:nvSpPr>
          <p:cNvPr id="121" name="Google Shape;84;p13"/>
          <p:cNvSpPr txBox="1"/>
          <p:nvPr/>
        </p:nvSpPr>
        <p:spPr>
          <a:xfrm>
            <a:off x="2239704" y="1845318"/>
            <a:ext cx="2305260" cy="21640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54000" indent="-127000">
              <a:lnSpc>
                <a:spcPct val="120000"/>
              </a:lnSpc>
              <a:buClr>
                <a:srgbClr val="000000"/>
              </a:buClr>
              <a:buSzPts val="1000"/>
              <a:buFont typeface="Arial"/>
              <a:buChar char="•"/>
              <a:defRPr sz="1000">
                <a:latin typeface="Roboto"/>
                <a:ea typeface="Roboto"/>
                <a:cs typeface="Roboto"/>
                <a:sym typeface="Roboto"/>
              </a:defRPr>
            </a:pPr>
            <a:r>
              <a:t>Creating project flow chart and work allocation and defining the goals</a:t>
            </a:r>
          </a:p>
          <a:p>
            <a:pPr lvl="1" marL="254000" indent="-127000">
              <a:lnSpc>
                <a:spcPct val="120000"/>
              </a:lnSpc>
              <a:buClr>
                <a:srgbClr val="000000"/>
              </a:buClr>
              <a:buSzPts val="1000"/>
              <a:buFont typeface="Arial"/>
              <a:buChar char="•"/>
              <a:defRPr sz="1000">
                <a:latin typeface="Roboto"/>
                <a:ea typeface="Roboto"/>
                <a:cs typeface="Roboto"/>
                <a:sym typeface="Roboto"/>
              </a:defRPr>
            </a:pPr>
            <a:r>
              <a:t>Collecting the literature related to the methods</a:t>
            </a:r>
          </a:p>
          <a:p>
            <a:pPr lvl="1" marL="254000" indent="-127000">
              <a:lnSpc>
                <a:spcPct val="120000"/>
              </a:lnSpc>
              <a:buClr>
                <a:srgbClr val="000000"/>
              </a:buClr>
              <a:buSzPts val="1000"/>
              <a:buFont typeface="Arial"/>
              <a:buChar char="•"/>
              <a:defRPr sz="1000">
                <a:latin typeface="Roboto"/>
                <a:ea typeface="Roboto"/>
                <a:cs typeface="Roboto"/>
                <a:sym typeface="Roboto"/>
              </a:defRPr>
            </a:pPr>
            <a:r>
              <a:t>Exploratory data analysis</a:t>
            </a:r>
          </a:p>
          <a:p>
            <a:pPr lvl="1" marL="254000" indent="-127000">
              <a:lnSpc>
                <a:spcPct val="120000"/>
              </a:lnSpc>
              <a:buClr>
                <a:srgbClr val="000000"/>
              </a:buClr>
              <a:buSzPts val="1000"/>
              <a:buFont typeface="Arial"/>
              <a:buChar char="•"/>
              <a:defRPr sz="1000">
                <a:latin typeface="Roboto"/>
                <a:ea typeface="Roboto"/>
                <a:cs typeface="Roboto"/>
                <a:sym typeface="Roboto"/>
              </a:defRPr>
            </a:pPr>
            <a:r>
              <a:t>Implementing PCA and visualizing the results</a:t>
            </a:r>
          </a:p>
          <a:p>
            <a:pPr lvl="1" marL="254000" indent="-127000">
              <a:lnSpc>
                <a:spcPct val="120000"/>
              </a:lnSpc>
              <a:buClr>
                <a:srgbClr val="000000"/>
              </a:buClr>
              <a:buSzPts val="1000"/>
              <a:buFont typeface="Arial"/>
              <a:buChar char="•"/>
              <a:defRPr sz="1000">
                <a:latin typeface="Roboto"/>
                <a:ea typeface="Roboto"/>
                <a:cs typeface="Roboto"/>
                <a:sym typeface="Roboto"/>
              </a:defRPr>
            </a:pPr>
            <a:r>
              <a:t>Conducting performance evaluation</a:t>
            </a:r>
          </a:p>
          <a:p>
            <a:pPr lvl="1" marL="254000" indent="-127000">
              <a:lnSpc>
                <a:spcPct val="120000"/>
              </a:lnSpc>
              <a:buClr>
                <a:srgbClr val="000000"/>
              </a:buClr>
              <a:buSzPts val="1000"/>
              <a:buFont typeface="Arial"/>
              <a:buChar char="•"/>
              <a:defRPr sz="1000">
                <a:latin typeface="Roboto"/>
                <a:ea typeface="Roboto"/>
                <a:cs typeface="Roboto"/>
                <a:sym typeface="Roboto"/>
              </a:defRPr>
            </a:pPr>
            <a:r>
              <a:t>Creating Web interface</a:t>
            </a:r>
          </a:p>
          <a:p>
            <a:pPr lvl="1" marL="254000" indent="-127000">
              <a:lnSpc>
                <a:spcPct val="120000"/>
              </a:lnSpc>
              <a:buClr>
                <a:srgbClr val="000000"/>
              </a:buClr>
              <a:buSzPts val="1000"/>
              <a:buFont typeface="Helvetica"/>
              <a:buChar char="•"/>
              <a:defRPr sz="1000">
                <a:latin typeface="Roboto"/>
                <a:ea typeface="Roboto"/>
                <a:cs typeface="Roboto"/>
                <a:sym typeface="Roboto"/>
              </a:defRPr>
            </a:pPr>
            <a:r>
              <a:t>Incremental Documentation</a:t>
            </a:r>
          </a:p>
          <a:p>
            <a:pPr lvl="1" marL="254000" indent="-127000">
              <a:lnSpc>
                <a:spcPct val="120000"/>
              </a:lnSpc>
              <a:buClr>
                <a:srgbClr val="000000"/>
              </a:buClr>
              <a:buSzPts val="1000"/>
              <a:buFont typeface="Helvetica"/>
              <a:buChar char="•"/>
              <a:defRPr sz="1000">
                <a:latin typeface="Roboto"/>
                <a:ea typeface="Roboto"/>
                <a:cs typeface="Roboto"/>
                <a:sym typeface="Roboto"/>
              </a:defRPr>
            </a:pPr>
            <a:r>
              <a:t>PPT Documentation</a:t>
            </a:r>
          </a:p>
          <a:p>
            <a:pPr lvl="1" marL="254000" indent="-127000">
              <a:lnSpc>
                <a:spcPct val="120000"/>
              </a:lnSpc>
              <a:buClr>
                <a:srgbClr val="000000"/>
              </a:buClr>
              <a:buSzPts val="1000"/>
              <a:buFont typeface="Arial"/>
              <a:buChar char="•"/>
              <a:defRPr sz="1000">
                <a:latin typeface="Roboto"/>
                <a:ea typeface="Roboto"/>
                <a:cs typeface="Roboto"/>
                <a:sym typeface="Roboto"/>
              </a:defRPr>
            </a:pPr>
            <a:r>
              <a:t>Final Increment Documentation</a:t>
            </a:r>
          </a:p>
        </p:txBody>
      </p:sp>
      <p:sp>
        <p:nvSpPr>
          <p:cNvPr id="122" name="Google Shape;85;p13"/>
          <p:cNvSpPr txBox="1"/>
          <p:nvPr/>
        </p:nvSpPr>
        <p:spPr>
          <a:xfrm>
            <a:off x="2375904" y="1255691"/>
            <a:ext cx="1835674"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a:solidFill>
                  <a:srgbClr val="567876"/>
                </a:solidFill>
                <a:latin typeface="Roboto"/>
                <a:ea typeface="Roboto"/>
                <a:cs typeface="Roboto"/>
                <a:sym typeface="Roboto"/>
              </a:defRPr>
            </a:pPr>
            <a:r>
              <a:t>Sai Kumar Ganjai</a:t>
            </a:r>
          </a:p>
          <a:p>
            <a:pPr>
              <a:defRPr b="1">
                <a:solidFill>
                  <a:srgbClr val="567876"/>
                </a:solidFill>
                <a:latin typeface="Roboto"/>
                <a:ea typeface="Roboto"/>
                <a:cs typeface="Roboto"/>
                <a:sym typeface="Roboto"/>
              </a:defRPr>
            </a:pPr>
            <a:r>
              <a:t>700729622</a:t>
            </a:r>
          </a:p>
        </p:txBody>
      </p:sp>
      <p:sp>
        <p:nvSpPr>
          <p:cNvPr id="123" name="Google Shape;86;p13"/>
          <p:cNvSpPr txBox="1"/>
          <p:nvPr/>
        </p:nvSpPr>
        <p:spPr>
          <a:xfrm>
            <a:off x="4485382" y="1845318"/>
            <a:ext cx="2305258" cy="23469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54000" indent="-127000">
              <a:lnSpc>
                <a:spcPct val="120000"/>
              </a:lnSpc>
              <a:buClr>
                <a:srgbClr val="000000"/>
              </a:buClr>
              <a:buSzPts val="1000"/>
              <a:buFont typeface="Arial"/>
              <a:buChar char="•"/>
              <a:defRPr sz="1000">
                <a:latin typeface="Roboto"/>
                <a:ea typeface="Roboto"/>
                <a:cs typeface="Roboto"/>
                <a:sym typeface="Roboto"/>
              </a:defRPr>
            </a:pPr>
            <a:r>
              <a:t>Creating project flow chart and work allocation and defining the goals</a:t>
            </a:r>
          </a:p>
          <a:p>
            <a:pPr lvl="1" marL="254000" indent="-127000">
              <a:lnSpc>
                <a:spcPct val="120000"/>
              </a:lnSpc>
              <a:buClr>
                <a:srgbClr val="000000"/>
              </a:buClr>
              <a:buSzPts val="1000"/>
              <a:buFont typeface="Arial"/>
              <a:buChar char="•"/>
              <a:defRPr sz="1000">
                <a:latin typeface="Roboto"/>
                <a:ea typeface="Roboto"/>
                <a:cs typeface="Roboto"/>
                <a:sym typeface="Roboto"/>
              </a:defRPr>
            </a:pPr>
            <a:r>
              <a:t>Collecting the literature related to the methods</a:t>
            </a:r>
          </a:p>
          <a:p>
            <a:pPr lvl="1" marL="254000" indent="-127000">
              <a:lnSpc>
                <a:spcPct val="120000"/>
              </a:lnSpc>
              <a:buClr>
                <a:srgbClr val="000000"/>
              </a:buClr>
              <a:buSzPts val="1000"/>
              <a:buFont typeface="Arial"/>
              <a:buChar char="•"/>
              <a:defRPr sz="1000">
                <a:latin typeface="Roboto"/>
                <a:ea typeface="Roboto"/>
                <a:cs typeface="Roboto"/>
                <a:sym typeface="Roboto"/>
              </a:defRPr>
            </a:pPr>
            <a:r>
              <a:t>Data preprocessing</a:t>
            </a:r>
          </a:p>
          <a:p>
            <a:pPr lvl="1" marL="254000" indent="-127000">
              <a:lnSpc>
                <a:spcPct val="120000"/>
              </a:lnSpc>
              <a:buClr>
                <a:srgbClr val="000000"/>
              </a:buClr>
              <a:buSzPts val="1000"/>
              <a:buFont typeface="Arial"/>
              <a:buChar char="•"/>
              <a:defRPr sz="1000">
                <a:latin typeface="Roboto"/>
                <a:ea typeface="Roboto"/>
                <a:cs typeface="Roboto"/>
                <a:sym typeface="Roboto"/>
              </a:defRPr>
            </a:pPr>
            <a:r>
              <a:t>Exploratory data analysis</a:t>
            </a:r>
          </a:p>
          <a:p>
            <a:pPr lvl="1" marL="254000" indent="-127000">
              <a:lnSpc>
                <a:spcPct val="120000"/>
              </a:lnSpc>
              <a:buClr>
                <a:srgbClr val="000000"/>
              </a:buClr>
              <a:buSzPts val="1000"/>
              <a:buFont typeface="Arial"/>
              <a:buChar char="•"/>
              <a:defRPr sz="1000">
                <a:latin typeface="Roboto"/>
                <a:ea typeface="Roboto"/>
                <a:cs typeface="Roboto"/>
                <a:sym typeface="Roboto"/>
              </a:defRPr>
            </a:pPr>
            <a:r>
              <a:t>Implementing PCA and visualizing the results</a:t>
            </a:r>
          </a:p>
          <a:p>
            <a:pPr lvl="1" marL="254000" indent="-127000">
              <a:lnSpc>
                <a:spcPct val="120000"/>
              </a:lnSpc>
              <a:buClr>
                <a:srgbClr val="000000"/>
              </a:buClr>
              <a:buSzPts val="1000"/>
              <a:buFont typeface="Arial"/>
              <a:buChar char="•"/>
              <a:defRPr sz="1000">
                <a:latin typeface="Roboto"/>
                <a:ea typeface="Roboto"/>
                <a:cs typeface="Roboto"/>
                <a:sym typeface="Roboto"/>
              </a:defRPr>
            </a:pPr>
            <a:r>
              <a:t>Conducting performance evaluation</a:t>
            </a:r>
          </a:p>
          <a:p>
            <a:pPr lvl="1" marL="254000" indent="-127000">
              <a:lnSpc>
                <a:spcPct val="120000"/>
              </a:lnSpc>
              <a:buClr>
                <a:srgbClr val="000000"/>
              </a:buClr>
              <a:buSzPts val="1000"/>
              <a:buFont typeface="Helvetica"/>
              <a:buChar char="•"/>
              <a:defRPr sz="1000">
                <a:latin typeface="Roboto"/>
                <a:ea typeface="Roboto"/>
                <a:cs typeface="Roboto"/>
                <a:sym typeface="Roboto"/>
              </a:defRPr>
            </a:pPr>
            <a:r>
              <a:t>Creating Web interface</a:t>
            </a:r>
          </a:p>
          <a:p>
            <a:pPr lvl="1" marL="254000" indent="-127000">
              <a:lnSpc>
                <a:spcPct val="120000"/>
              </a:lnSpc>
              <a:buClr>
                <a:srgbClr val="000000"/>
              </a:buClr>
              <a:buSzPts val="1000"/>
              <a:buFont typeface="Helvetica"/>
              <a:buChar char="•"/>
              <a:defRPr sz="1000">
                <a:latin typeface="Roboto"/>
                <a:ea typeface="Roboto"/>
                <a:cs typeface="Roboto"/>
                <a:sym typeface="Roboto"/>
              </a:defRPr>
            </a:pPr>
            <a:r>
              <a:t>Project Proposal Documentation</a:t>
            </a:r>
          </a:p>
          <a:p>
            <a:pPr lvl="1" marL="254000" indent="-127000">
              <a:lnSpc>
                <a:spcPct val="120000"/>
              </a:lnSpc>
              <a:buClr>
                <a:srgbClr val="000000"/>
              </a:buClr>
              <a:buSzPts val="1000"/>
              <a:buFont typeface="Arial"/>
              <a:buChar char="•"/>
              <a:defRPr sz="1000">
                <a:latin typeface="Roboto"/>
                <a:ea typeface="Roboto"/>
                <a:cs typeface="Roboto"/>
                <a:sym typeface="Roboto"/>
              </a:defRPr>
            </a:pPr>
            <a:r>
              <a:t>Final Increment Documentation</a:t>
            </a:r>
          </a:p>
        </p:txBody>
      </p:sp>
      <p:sp>
        <p:nvSpPr>
          <p:cNvPr id="124" name="Google Shape;87;p13"/>
          <p:cNvSpPr txBox="1"/>
          <p:nvPr/>
        </p:nvSpPr>
        <p:spPr>
          <a:xfrm>
            <a:off x="4584536" y="1255691"/>
            <a:ext cx="2106948"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a:solidFill>
                  <a:srgbClr val="567876"/>
                </a:solidFill>
                <a:latin typeface="Roboto"/>
                <a:ea typeface="Roboto"/>
                <a:cs typeface="Roboto"/>
                <a:sym typeface="Roboto"/>
              </a:defRPr>
            </a:pPr>
            <a:r>
              <a:t>Sandeep Kumar Rai</a:t>
            </a:r>
          </a:p>
          <a:p>
            <a:pPr>
              <a:defRPr b="1">
                <a:solidFill>
                  <a:srgbClr val="567876"/>
                </a:solidFill>
                <a:latin typeface="Roboto"/>
                <a:ea typeface="Roboto"/>
                <a:cs typeface="Roboto"/>
                <a:sym typeface="Roboto"/>
              </a:defRPr>
            </a:pPr>
            <a:r>
              <a:t>700727688</a:t>
            </a:r>
          </a:p>
        </p:txBody>
      </p:sp>
      <p:sp>
        <p:nvSpPr>
          <p:cNvPr id="125" name="Google Shape;88;p13"/>
          <p:cNvSpPr/>
          <p:nvPr/>
        </p:nvSpPr>
        <p:spPr>
          <a:xfrm>
            <a:off x="514325" y="1243479"/>
            <a:ext cx="8115302" cy="2"/>
          </a:xfrm>
          <a:prstGeom prst="line">
            <a:avLst/>
          </a:prstGeom>
          <a:ln cap="rnd">
            <a:solidFill>
              <a:srgbClr val="000000"/>
            </a:solidFill>
          </a:ln>
        </p:spPr>
        <p:txBody>
          <a:bodyPr lIns="45718" tIns="45718" rIns="45718" bIns="45718"/>
          <a:lstStyle/>
          <a:p>
            <a:pPr/>
          </a:p>
        </p:txBody>
      </p:sp>
      <p:sp>
        <p:nvSpPr>
          <p:cNvPr id="126" name="Google Shape;89;p13"/>
          <p:cNvSpPr/>
          <p:nvPr/>
        </p:nvSpPr>
        <p:spPr>
          <a:xfrm>
            <a:off x="514325" y="1714604"/>
            <a:ext cx="8115302" cy="2"/>
          </a:xfrm>
          <a:prstGeom prst="line">
            <a:avLst/>
          </a:prstGeom>
          <a:ln cap="rnd">
            <a:solidFill>
              <a:srgbClr val="000000"/>
            </a:solidFill>
          </a:ln>
        </p:spPr>
        <p:txBody>
          <a:bodyPr lIns="45718" tIns="45718" rIns="45718" bIns="45718"/>
          <a:lstStyle/>
          <a:p>
            <a:pPr/>
          </a:p>
        </p:txBody>
      </p:sp>
      <p:sp>
        <p:nvSpPr>
          <p:cNvPr id="127" name="Google Shape;86;p13"/>
          <p:cNvSpPr txBox="1"/>
          <p:nvPr/>
        </p:nvSpPr>
        <p:spPr>
          <a:xfrm>
            <a:off x="6743800" y="1836891"/>
            <a:ext cx="2305259" cy="21640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254000" indent="-127000">
              <a:lnSpc>
                <a:spcPct val="120000"/>
              </a:lnSpc>
              <a:buClr>
                <a:srgbClr val="000000"/>
              </a:buClr>
              <a:buSzPts val="1000"/>
              <a:buFont typeface="Arial"/>
              <a:buChar char="•"/>
              <a:defRPr sz="1000">
                <a:latin typeface="Roboto"/>
                <a:ea typeface="Roboto"/>
                <a:cs typeface="Roboto"/>
                <a:sym typeface="Roboto"/>
              </a:defRPr>
            </a:pPr>
            <a:r>
              <a:t>Creating project flow chart and work allocation and defining the goals</a:t>
            </a:r>
          </a:p>
          <a:p>
            <a:pPr lvl="1" marL="254000" indent="-127000">
              <a:lnSpc>
                <a:spcPct val="120000"/>
              </a:lnSpc>
              <a:buClr>
                <a:srgbClr val="000000"/>
              </a:buClr>
              <a:buSzPts val="1000"/>
              <a:buFont typeface="Arial"/>
              <a:buChar char="•"/>
              <a:defRPr sz="1000">
                <a:latin typeface="Roboto"/>
                <a:ea typeface="Roboto"/>
                <a:cs typeface="Roboto"/>
                <a:sym typeface="Roboto"/>
              </a:defRPr>
            </a:pPr>
            <a:r>
              <a:t>Exploratory data analysis</a:t>
            </a:r>
          </a:p>
          <a:p>
            <a:pPr lvl="1" marL="254000" indent="-127000">
              <a:lnSpc>
                <a:spcPct val="120000"/>
              </a:lnSpc>
              <a:buClr>
                <a:srgbClr val="000000"/>
              </a:buClr>
              <a:buSzPts val="1000"/>
              <a:buFont typeface="Arial"/>
              <a:buChar char="•"/>
              <a:defRPr sz="1000">
                <a:latin typeface="Roboto"/>
                <a:ea typeface="Roboto"/>
                <a:cs typeface="Roboto"/>
                <a:sym typeface="Roboto"/>
              </a:defRPr>
            </a:pPr>
            <a:r>
              <a:t>Implementing PCA and visualizing the results</a:t>
            </a:r>
          </a:p>
          <a:p>
            <a:pPr lvl="1" marL="254000" indent="-127000">
              <a:lnSpc>
                <a:spcPct val="120000"/>
              </a:lnSpc>
              <a:buClr>
                <a:srgbClr val="000000"/>
              </a:buClr>
              <a:buSzPts val="1000"/>
              <a:buFont typeface="Arial"/>
              <a:buChar char="•"/>
              <a:defRPr sz="1000">
                <a:latin typeface="Roboto"/>
                <a:ea typeface="Roboto"/>
                <a:cs typeface="Roboto"/>
                <a:sym typeface="Roboto"/>
              </a:defRPr>
            </a:pPr>
            <a:r>
              <a:t>Training the machine learning models</a:t>
            </a:r>
          </a:p>
          <a:p>
            <a:pPr lvl="1" marL="254000" indent="-127000">
              <a:lnSpc>
                <a:spcPct val="120000"/>
              </a:lnSpc>
              <a:buClr>
                <a:srgbClr val="000000"/>
              </a:buClr>
              <a:buSzPts val="1000"/>
              <a:buFont typeface="Arial"/>
              <a:buChar char="•"/>
              <a:defRPr sz="1000">
                <a:latin typeface="Roboto"/>
                <a:ea typeface="Roboto"/>
                <a:cs typeface="Roboto"/>
                <a:sym typeface="Roboto"/>
              </a:defRPr>
            </a:pPr>
            <a:r>
              <a:t>Conducting performance evaluation</a:t>
            </a:r>
          </a:p>
          <a:p>
            <a:pPr lvl="1" marL="254000" indent="-127000">
              <a:lnSpc>
                <a:spcPct val="120000"/>
              </a:lnSpc>
              <a:buClr>
                <a:srgbClr val="000000"/>
              </a:buClr>
              <a:buSzPts val="1000"/>
              <a:buFont typeface="Helvetica"/>
              <a:buChar char="•"/>
              <a:defRPr sz="1000">
                <a:latin typeface="Roboto"/>
                <a:ea typeface="Roboto"/>
                <a:cs typeface="Roboto"/>
                <a:sym typeface="Roboto"/>
              </a:defRPr>
            </a:pPr>
            <a:r>
              <a:t>Creating Web interface</a:t>
            </a:r>
          </a:p>
          <a:p>
            <a:pPr lvl="1" marL="254000" indent="-127000">
              <a:lnSpc>
                <a:spcPct val="120000"/>
              </a:lnSpc>
              <a:buClr>
                <a:srgbClr val="000000"/>
              </a:buClr>
              <a:buSzPts val="1000"/>
              <a:buFont typeface="Helvetica"/>
              <a:buChar char="•"/>
              <a:defRPr sz="1000">
                <a:latin typeface="Roboto"/>
                <a:ea typeface="Roboto"/>
                <a:cs typeface="Roboto"/>
                <a:sym typeface="Roboto"/>
              </a:defRPr>
            </a:pPr>
            <a:r>
              <a:t>Incremental Documentation</a:t>
            </a:r>
          </a:p>
          <a:p>
            <a:pPr lvl="1" marL="254000" indent="-127000">
              <a:lnSpc>
                <a:spcPct val="120000"/>
              </a:lnSpc>
              <a:buClr>
                <a:srgbClr val="000000"/>
              </a:buClr>
              <a:buSzPts val="1000"/>
              <a:buFont typeface="Arial"/>
              <a:buChar char="•"/>
              <a:defRPr sz="1000">
                <a:latin typeface="Roboto"/>
                <a:ea typeface="Roboto"/>
                <a:cs typeface="Roboto"/>
                <a:sym typeface="Roboto"/>
              </a:defRPr>
            </a:pPr>
            <a:r>
              <a:t>Final Increment Documentation</a:t>
            </a:r>
          </a:p>
          <a:p>
            <a:pPr lvl="1" marL="254000" indent="-127000">
              <a:lnSpc>
                <a:spcPct val="120000"/>
              </a:lnSpc>
              <a:buClr>
                <a:srgbClr val="000000"/>
              </a:buClr>
              <a:buSzPts val="1000"/>
              <a:buFont typeface="Helvetica"/>
              <a:buChar char="•"/>
              <a:defRPr sz="1000">
                <a:latin typeface="Roboto"/>
                <a:ea typeface="Roboto"/>
                <a:cs typeface="Roboto"/>
                <a:sym typeface="Roboto"/>
              </a:defRPr>
            </a:pPr>
            <a:r>
              <a:t>PPT Documentation</a:t>
            </a:r>
          </a:p>
        </p:txBody>
      </p:sp>
      <p:sp>
        <p:nvSpPr>
          <p:cNvPr id="128" name="Google Shape;87;p13"/>
          <p:cNvSpPr txBox="1"/>
          <p:nvPr/>
        </p:nvSpPr>
        <p:spPr>
          <a:xfrm>
            <a:off x="6872160" y="1255691"/>
            <a:ext cx="2548083"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a:solidFill>
                  <a:srgbClr val="567876"/>
                </a:solidFill>
                <a:latin typeface="Roboto"/>
                <a:ea typeface="Roboto"/>
                <a:cs typeface="Roboto"/>
                <a:sym typeface="Roboto"/>
              </a:defRPr>
            </a:lvl1pPr>
          </a:lstStyle>
          <a:p>
            <a:pPr/>
            <a:r>
              <a:t>Jagadeeshwar Reddy Mallepalli 700734515</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30" name="Google Shape;136;p17"/>
          <p:cNvSpPr txBox="1"/>
          <p:nvPr/>
        </p:nvSpPr>
        <p:spPr>
          <a:xfrm>
            <a:off x="2650325" y="222036"/>
            <a:ext cx="2662200"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500">
                <a:latin typeface="Roboto"/>
                <a:ea typeface="Roboto"/>
                <a:cs typeface="Roboto"/>
                <a:sym typeface="Roboto"/>
              </a:defRPr>
            </a:lvl1pPr>
          </a:lstStyle>
          <a:p>
            <a:pPr/>
            <a:r>
              <a:t>Motivation</a:t>
            </a:r>
          </a:p>
        </p:txBody>
      </p:sp>
      <p:sp>
        <p:nvSpPr>
          <p:cNvPr id="131" name="Google Shape;137;p17"/>
          <p:cNvSpPr txBox="1"/>
          <p:nvPr/>
        </p:nvSpPr>
        <p:spPr>
          <a:xfrm>
            <a:off x="372724" y="1009724"/>
            <a:ext cx="7881302" cy="1249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just">
              <a:defRPr sz="1200">
                <a:latin typeface="Roboto"/>
                <a:ea typeface="Roboto"/>
                <a:cs typeface="Roboto"/>
                <a:sym typeface="Roboto"/>
              </a:defRPr>
            </a:lvl1pPr>
          </a:lstStyle>
          <a:p>
            <a:pPr/>
            <a:r>
              <a:t>Mobile phones are the devices which can be found in the hands of every person and one of the best feature in mobile is to generate human activity samples from the in built  motion sensors. With this information it can recognise the few activities like walking i.e. number of steps and tilts when we are playing. With the limited number of activities recognition researchers are looking for categorizing the more activities with its applications in medical industry. For this task we need more data and efficient algorithms which can separate the activities. Machine learning classification algorithms finds the patterns with more insights than traditional algorithms.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33" name="Google Shape;116;p16"/>
          <p:cNvSpPr txBox="1"/>
          <p:nvPr/>
        </p:nvSpPr>
        <p:spPr>
          <a:xfrm>
            <a:off x="2650325" y="222036"/>
            <a:ext cx="2662200"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500">
                <a:latin typeface="Roboto"/>
                <a:ea typeface="Roboto"/>
                <a:cs typeface="Roboto"/>
                <a:sym typeface="Roboto"/>
              </a:defRPr>
            </a:lvl1pPr>
          </a:lstStyle>
          <a:p>
            <a:pPr/>
            <a:r>
              <a:t>Objectives</a:t>
            </a:r>
          </a:p>
        </p:txBody>
      </p:sp>
      <p:sp>
        <p:nvSpPr>
          <p:cNvPr id="134" name="Google Shape;117;p16"/>
          <p:cNvSpPr txBox="1"/>
          <p:nvPr/>
        </p:nvSpPr>
        <p:spPr>
          <a:xfrm>
            <a:off x="128925" y="2062875"/>
            <a:ext cx="2426400" cy="16205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20000"/>
              </a:lnSpc>
              <a:defRPr sz="1800">
                <a:latin typeface="Roboto"/>
                <a:ea typeface="Roboto"/>
                <a:cs typeface="Roboto"/>
                <a:sym typeface="Roboto"/>
              </a:defRPr>
            </a:lvl1pPr>
          </a:lstStyle>
          <a:p>
            <a:pPr/>
            <a:r>
              <a:t>The objective of our project is to perform multiclass classification using machine learning algorithms </a:t>
            </a:r>
          </a:p>
        </p:txBody>
      </p:sp>
      <p:grpSp>
        <p:nvGrpSpPr>
          <p:cNvPr id="138" name="Google Shape;118;p16"/>
          <p:cNvGrpSpPr/>
          <p:nvPr/>
        </p:nvGrpSpPr>
        <p:grpSpPr>
          <a:xfrm>
            <a:off x="942115" y="1320948"/>
            <a:ext cx="361518" cy="362495"/>
            <a:chOff x="-7" y="-1"/>
            <a:chExt cx="361516" cy="362494"/>
          </a:xfrm>
        </p:grpSpPr>
        <p:sp>
          <p:nvSpPr>
            <p:cNvPr id="135" name="Google Shape;119;p16"/>
            <p:cNvSpPr/>
            <p:nvPr/>
          </p:nvSpPr>
          <p:spPr>
            <a:xfrm>
              <a:off x="-8" y="-2"/>
              <a:ext cx="361517" cy="362495"/>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21578" y="7006"/>
                  </a:moveTo>
                  <a:cubicBezTo>
                    <a:pt x="21578" y="7236"/>
                    <a:pt x="21488" y="7453"/>
                    <a:pt x="21325" y="7615"/>
                  </a:cubicBezTo>
                  <a:lnTo>
                    <a:pt x="20458" y="8481"/>
                  </a:lnTo>
                  <a:cubicBezTo>
                    <a:pt x="20295" y="8644"/>
                    <a:pt x="20078" y="8733"/>
                    <a:pt x="19848" y="8733"/>
                  </a:cubicBezTo>
                  <a:cubicBezTo>
                    <a:pt x="19617" y="8733"/>
                    <a:pt x="19400" y="8644"/>
                    <a:pt x="19237" y="8481"/>
                  </a:cubicBezTo>
                  <a:lnTo>
                    <a:pt x="18228" y="7473"/>
                  </a:lnTo>
                  <a:lnTo>
                    <a:pt x="14528" y="11166"/>
                  </a:lnTo>
                  <a:cubicBezTo>
                    <a:pt x="14664" y="11666"/>
                    <a:pt x="14733" y="12183"/>
                    <a:pt x="14733" y="12703"/>
                  </a:cubicBezTo>
                  <a:cubicBezTo>
                    <a:pt x="14733" y="14272"/>
                    <a:pt x="14122" y="15746"/>
                    <a:pt x="13010" y="16855"/>
                  </a:cubicBezTo>
                  <a:lnTo>
                    <a:pt x="11601" y="18262"/>
                  </a:lnTo>
                  <a:cubicBezTo>
                    <a:pt x="11485" y="18378"/>
                    <a:pt x="11330" y="18442"/>
                    <a:pt x="11166" y="18442"/>
                  </a:cubicBezTo>
                  <a:cubicBezTo>
                    <a:pt x="11001" y="18442"/>
                    <a:pt x="10846" y="18378"/>
                    <a:pt x="10730" y="18262"/>
                  </a:cubicBezTo>
                  <a:lnTo>
                    <a:pt x="8077" y="15613"/>
                  </a:lnTo>
                  <a:lnTo>
                    <a:pt x="348" y="21555"/>
                  </a:lnTo>
                  <a:cubicBezTo>
                    <a:pt x="309" y="21585"/>
                    <a:pt x="263" y="21600"/>
                    <a:pt x="216" y="21600"/>
                  </a:cubicBezTo>
                  <a:cubicBezTo>
                    <a:pt x="160" y="21600"/>
                    <a:pt x="105" y="21578"/>
                    <a:pt x="63" y="21536"/>
                  </a:cubicBezTo>
                  <a:cubicBezTo>
                    <a:pt x="-14" y="21459"/>
                    <a:pt x="-22" y="21338"/>
                    <a:pt x="45" y="21251"/>
                  </a:cubicBezTo>
                  <a:lnTo>
                    <a:pt x="5997" y="13538"/>
                  </a:lnTo>
                  <a:lnTo>
                    <a:pt x="3282" y="10827"/>
                  </a:lnTo>
                  <a:cubicBezTo>
                    <a:pt x="3042" y="10588"/>
                    <a:pt x="3042" y="10198"/>
                    <a:pt x="3282" y="9959"/>
                  </a:cubicBezTo>
                  <a:lnTo>
                    <a:pt x="4691" y="8552"/>
                  </a:lnTo>
                  <a:cubicBezTo>
                    <a:pt x="6185" y="7062"/>
                    <a:pt x="8357" y="6488"/>
                    <a:pt x="10391" y="7037"/>
                  </a:cubicBezTo>
                  <a:lnTo>
                    <a:pt x="14091" y="3344"/>
                  </a:lnTo>
                  <a:lnTo>
                    <a:pt x="13082" y="2337"/>
                  </a:lnTo>
                  <a:cubicBezTo>
                    <a:pt x="12745" y="2001"/>
                    <a:pt x="12745" y="1454"/>
                    <a:pt x="13082" y="1118"/>
                  </a:cubicBezTo>
                  <a:lnTo>
                    <a:pt x="13948" y="253"/>
                  </a:lnTo>
                  <a:cubicBezTo>
                    <a:pt x="14112" y="90"/>
                    <a:pt x="14328" y="0"/>
                    <a:pt x="14559" y="0"/>
                  </a:cubicBezTo>
                  <a:cubicBezTo>
                    <a:pt x="14790" y="0"/>
                    <a:pt x="15007" y="90"/>
                    <a:pt x="15170" y="253"/>
                  </a:cubicBezTo>
                  <a:lnTo>
                    <a:pt x="21325" y="6396"/>
                  </a:lnTo>
                  <a:cubicBezTo>
                    <a:pt x="21488" y="6559"/>
                    <a:pt x="21578" y="6775"/>
                    <a:pt x="21578" y="7006"/>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sp>
          <p:nvSpPr>
            <p:cNvPr id="136" name="Google Shape;120;p16"/>
            <p:cNvSpPr/>
            <p:nvPr/>
          </p:nvSpPr>
          <p:spPr>
            <a:xfrm>
              <a:off x="23563" y="7257"/>
              <a:ext cx="330687" cy="331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62" y="14660"/>
                  </a:moveTo>
                  <a:lnTo>
                    <a:pt x="6962" y="16255"/>
                  </a:lnTo>
                  <a:lnTo>
                    <a:pt x="0" y="21600"/>
                  </a:lnTo>
                  <a:lnTo>
                    <a:pt x="5362" y="14660"/>
                  </a:lnTo>
                  <a:close/>
                  <a:moveTo>
                    <a:pt x="2388" y="10746"/>
                  </a:moveTo>
                  <a:cubicBezTo>
                    <a:pt x="2310" y="10823"/>
                    <a:pt x="2310" y="10949"/>
                    <a:pt x="2388" y="11027"/>
                  </a:cubicBezTo>
                  <a:lnTo>
                    <a:pt x="10539" y="19152"/>
                  </a:lnTo>
                  <a:cubicBezTo>
                    <a:pt x="10577" y="19190"/>
                    <a:pt x="10626" y="19210"/>
                    <a:pt x="10680" y="19210"/>
                  </a:cubicBezTo>
                  <a:cubicBezTo>
                    <a:pt x="10733" y="19210"/>
                    <a:pt x="10783" y="19190"/>
                    <a:pt x="10821" y="19152"/>
                  </a:cubicBezTo>
                  <a:lnTo>
                    <a:pt x="12005" y="17972"/>
                  </a:lnTo>
                  <a:lnTo>
                    <a:pt x="3572" y="9566"/>
                  </a:lnTo>
                  <a:lnTo>
                    <a:pt x="2388" y="10746"/>
                  </a:lnTo>
                  <a:close/>
                  <a:moveTo>
                    <a:pt x="13860" y="11625"/>
                  </a:moveTo>
                  <a:cubicBezTo>
                    <a:pt x="13862" y="11618"/>
                    <a:pt x="13863" y="11610"/>
                    <a:pt x="13865" y="11603"/>
                  </a:cubicBezTo>
                  <a:cubicBezTo>
                    <a:pt x="13867" y="11595"/>
                    <a:pt x="13869" y="11588"/>
                    <a:pt x="13872" y="11581"/>
                  </a:cubicBezTo>
                  <a:cubicBezTo>
                    <a:pt x="13874" y="11574"/>
                    <a:pt x="13878" y="11567"/>
                    <a:pt x="13881" y="11560"/>
                  </a:cubicBezTo>
                  <a:cubicBezTo>
                    <a:pt x="13884" y="11553"/>
                    <a:pt x="13887" y="11546"/>
                    <a:pt x="13891" y="11540"/>
                  </a:cubicBezTo>
                  <a:cubicBezTo>
                    <a:pt x="13895" y="11534"/>
                    <a:pt x="13899" y="11528"/>
                    <a:pt x="13904" y="11522"/>
                  </a:cubicBezTo>
                  <a:cubicBezTo>
                    <a:pt x="13909" y="11515"/>
                    <a:pt x="13914" y="11508"/>
                    <a:pt x="13920" y="11502"/>
                  </a:cubicBezTo>
                  <a:cubicBezTo>
                    <a:pt x="13923" y="11499"/>
                    <a:pt x="13924" y="11497"/>
                    <a:pt x="13926" y="11494"/>
                  </a:cubicBezTo>
                  <a:lnTo>
                    <a:pt x="18073" y="7361"/>
                  </a:lnTo>
                  <a:lnTo>
                    <a:pt x="17038" y="6329"/>
                  </a:lnTo>
                  <a:lnTo>
                    <a:pt x="14216" y="3517"/>
                  </a:lnTo>
                  <a:lnTo>
                    <a:pt x="10070" y="7650"/>
                  </a:lnTo>
                  <a:cubicBezTo>
                    <a:pt x="10067" y="7652"/>
                    <a:pt x="10064" y="7654"/>
                    <a:pt x="10061" y="7657"/>
                  </a:cubicBezTo>
                  <a:cubicBezTo>
                    <a:pt x="10055" y="7662"/>
                    <a:pt x="10049" y="7667"/>
                    <a:pt x="10042" y="7672"/>
                  </a:cubicBezTo>
                  <a:cubicBezTo>
                    <a:pt x="10036" y="7677"/>
                    <a:pt x="10030" y="7681"/>
                    <a:pt x="10023" y="7685"/>
                  </a:cubicBezTo>
                  <a:cubicBezTo>
                    <a:pt x="10017" y="7689"/>
                    <a:pt x="10011" y="7692"/>
                    <a:pt x="10004" y="7695"/>
                  </a:cubicBezTo>
                  <a:cubicBezTo>
                    <a:pt x="9996" y="7699"/>
                    <a:pt x="9989" y="7702"/>
                    <a:pt x="9982" y="7704"/>
                  </a:cubicBezTo>
                  <a:cubicBezTo>
                    <a:pt x="9975" y="7707"/>
                    <a:pt x="9968" y="7709"/>
                    <a:pt x="9961" y="7710"/>
                  </a:cubicBezTo>
                  <a:cubicBezTo>
                    <a:pt x="9953" y="7713"/>
                    <a:pt x="9946" y="7714"/>
                    <a:pt x="9938" y="7716"/>
                  </a:cubicBezTo>
                  <a:cubicBezTo>
                    <a:pt x="9930" y="7717"/>
                    <a:pt x="9923" y="7717"/>
                    <a:pt x="9916" y="7718"/>
                  </a:cubicBezTo>
                  <a:cubicBezTo>
                    <a:pt x="9908" y="7718"/>
                    <a:pt x="9900" y="7718"/>
                    <a:pt x="9892" y="7718"/>
                  </a:cubicBezTo>
                  <a:cubicBezTo>
                    <a:pt x="9885" y="7718"/>
                    <a:pt x="9878" y="7717"/>
                    <a:pt x="9870" y="7716"/>
                  </a:cubicBezTo>
                  <a:cubicBezTo>
                    <a:pt x="9862" y="7715"/>
                    <a:pt x="9854" y="7713"/>
                    <a:pt x="9846" y="7711"/>
                  </a:cubicBezTo>
                  <a:cubicBezTo>
                    <a:pt x="9842" y="7710"/>
                    <a:pt x="9838" y="7710"/>
                    <a:pt x="9835" y="7710"/>
                  </a:cubicBezTo>
                  <a:cubicBezTo>
                    <a:pt x="7738" y="7094"/>
                    <a:pt x="5475" y="7668"/>
                    <a:pt x="3930" y="9208"/>
                  </a:cubicBezTo>
                  <a:lnTo>
                    <a:pt x="3907" y="9231"/>
                  </a:lnTo>
                  <a:lnTo>
                    <a:pt x="12340" y="17637"/>
                  </a:lnTo>
                  <a:lnTo>
                    <a:pt x="12363" y="17614"/>
                  </a:lnTo>
                  <a:cubicBezTo>
                    <a:pt x="13490" y="16492"/>
                    <a:pt x="14110" y="14999"/>
                    <a:pt x="14110" y="13411"/>
                  </a:cubicBezTo>
                  <a:cubicBezTo>
                    <a:pt x="14110" y="12840"/>
                    <a:pt x="14028" y="12274"/>
                    <a:pt x="13867" y="11728"/>
                  </a:cubicBezTo>
                  <a:cubicBezTo>
                    <a:pt x="13866" y="11724"/>
                    <a:pt x="13866" y="11721"/>
                    <a:pt x="13865" y="11717"/>
                  </a:cubicBezTo>
                  <a:cubicBezTo>
                    <a:pt x="13863" y="11709"/>
                    <a:pt x="13861" y="11701"/>
                    <a:pt x="13860" y="11693"/>
                  </a:cubicBezTo>
                  <a:cubicBezTo>
                    <a:pt x="13859" y="11686"/>
                    <a:pt x="13858" y="11678"/>
                    <a:pt x="13858" y="11671"/>
                  </a:cubicBezTo>
                  <a:cubicBezTo>
                    <a:pt x="13858" y="11663"/>
                    <a:pt x="13858" y="11655"/>
                    <a:pt x="13858" y="11648"/>
                  </a:cubicBezTo>
                  <a:cubicBezTo>
                    <a:pt x="13859" y="11640"/>
                    <a:pt x="13859" y="11633"/>
                    <a:pt x="13860" y="11625"/>
                  </a:cubicBezTo>
                  <a:close/>
                  <a:moveTo>
                    <a:pt x="21462" y="6852"/>
                  </a:moveTo>
                  <a:lnTo>
                    <a:pt x="14727" y="138"/>
                  </a:lnTo>
                  <a:cubicBezTo>
                    <a:pt x="14638" y="49"/>
                    <a:pt x="14519" y="0"/>
                    <a:pt x="14393" y="0"/>
                  </a:cubicBezTo>
                  <a:cubicBezTo>
                    <a:pt x="14268" y="0"/>
                    <a:pt x="14149" y="49"/>
                    <a:pt x="14060" y="138"/>
                  </a:cubicBezTo>
                  <a:lnTo>
                    <a:pt x="13112" y="1083"/>
                  </a:lnTo>
                  <a:cubicBezTo>
                    <a:pt x="12928" y="1266"/>
                    <a:pt x="12928" y="1564"/>
                    <a:pt x="13112" y="1747"/>
                  </a:cubicBezTo>
                  <a:lnTo>
                    <a:pt x="17378" y="6000"/>
                  </a:lnTo>
                  <a:lnTo>
                    <a:pt x="18576" y="7194"/>
                  </a:lnTo>
                  <a:cubicBezTo>
                    <a:pt x="18576" y="7194"/>
                    <a:pt x="18576" y="7194"/>
                    <a:pt x="18576" y="7195"/>
                  </a:cubicBezTo>
                  <a:lnTo>
                    <a:pt x="19847" y="8462"/>
                  </a:lnTo>
                  <a:cubicBezTo>
                    <a:pt x="19936" y="8551"/>
                    <a:pt x="20055" y="8599"/>
                    <a:pt x="20180" y="8599"/>
                  </a:cubicBezTo>
                  <a:cubicBezTo>
                    <a:pt x="20306" y="8599"/>
                    <a:pt x="20425" y="8551"/>
                    <a:pt x="20514" y="8462"/>
                  </a:cubicBezTo>
                  <a:lnTo>
                    <a:pt x="21462" y="7516"/>
                  </a:lnTo>
                  <a:cubicBezTo>
                    <a:pt x="21551" y="7428"/>
                    <a:pt x="21600" y="7310"/>
                    <a:pt x="21600" y="7184"/>
                  </a:cubicBezTo>
                  <a:cubicBezTo>
                    <a:pt x="21600" y="7059"/>
                    <a:pt x="21551" y="6941"/>
                    <a:pt x="21462" y="6852"/>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sp>
          <p:nvSpPr>
            <p:cNvPr id="137" name="Google Shape;121;p16"/>
            <p:cNvSpPr/>
            <p:nvPr/>
          </p:nvSpPr>
          <p:spPr>
            <a:xfrm>
              <a:off x="-8" y="-2"/>
              <a:ext cx="361517" cy="362495"/>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21325" y="6396"/>
                  </a:moveTo>
                  <a:lnTo>
                    <a:pt x="15170" y="253"/>
                  </a:lnTo>
                  <a:cubicBezTo>
                    <a:pt x="15007" y="90"/>
                    <a:pt x="14790" y="0"/>
                    <a:pt x="14559" y="0"/>
                  </a:cubicBezTo>
                  <a:cubicBezTo>
                    <a:pt x="14328" y="0"/>
                    <a:pt x="14112" y="90"/>
                    <a:pt x="13948" y="253"/>
                  </a:cubicBezTo>
                  <a:lnTo>
                    <a:pt x="13082" y="1118"/>
                  </a:lnTo>
                  <a:cubicBezTo>
                    <a:pt x="12745" y="1454"/>
                    <a:pt x="12745" y="2001"/>
                    <a:pt x="13082" y="2337"/>
                  </a:cubicBezTo>
                  <a:lnTo>
                    <a:pt x="14091" y="3344"/>
                  </a:lnTo>
                  <a:lnTo>
                    <a:pt x="10391" y="7037"/>
                  </a:lnTo>
                  <a:cubicBezTo>
                    <a:pt x="8357" y="6488"/>
                    <a:pt x="6185" y="7062"/>
                    <a:pt x="4691" y="8552"/>
                  </a:cubicBezTo>
                  <a:lnTo>
                    <a:pt x="3282" y="9959"/>
                  </a:lnTo>
                  <a:cubicBezTo>
                    <a:pt x="3042" y="10198"/>
                    <a:pt x="3042" y="10588"/>
                    <a:pt x="3282" y="10827"/>
                  </a:cubicBezTo>
                  <a:lnTo>
                    <a:pt x="5997" y="13538"/>
                  </a:lnTo>
                  <a:lnTo>
                    <a:pt x="45" y="21251"/>
                  </a:lnTo>
                  <a:cubicBezTo>
                    <a:pt x="-22" y="21338"/>
                    <a:pt x="-14" y="21459"/>
                    <a:pt x="63" y="21536"/>
                  </a:cubicBezTo>
                  <a:cubicBezTo>
                    <a:pt x="105" y="21578"/>
                    <a:pt x="160" y="21600"/>
                    <a:pt x="216" y="21600"/>
                  </a:cubicBezTo>
                  <a:cubicBezTo>
                    <a:pt x="263" y="21600"/>
                    <a:pt x="309" y="21585"/>
                    <a:pt x="348" y="21555"/>
                  </a:cubicBezTo>
                  <a:lnTo>
                    <a:pt x="8077" y="15613"/>
                  </a:lnTo>
                  <a:lnTo>
                    <a:pt x="10730" y="18262"/>
                  </a:lnTo>
                  <a:cubicBezTo>
                    <a:pt x="10846" y="18378"/>
                    <a:pt x="11001" y="18442"/>
                    <a:pt x="11166" y="18442"/>
                  </a:cubicBezTo>
                  <a:cubicBezTo>
                    <a:pt x="11330" y="18442"/>
                    <a:pt x="11485" y="18378"/>
                    <a:pt x="11601" y="18262"/>
                  </a:cubicBezTo>
                  <a:lnTo>
                    <a:pt x="13010" y="16855"/>
                  </a:lnTo>
                  <a:cubicBezTo>
                    <a:pt x="14122" y="15746"/>
                    <a:pt x="14733" y="14272"/>
                    <a:pt x="14733" y="12703"/>
                  </a:cubicBezTo>
                  <a:cubicBezTo>
                    <a:pt x="14733" y="12183"/>
                    <a:pt x="14664" y="11666"/>
                    <a:pt x="14528" y="11166"/>
                  </a:cubicBezTo>
                  <a:lnTo>
                    <a:pt x="18228" y="7473"/>
                  </a:lnTo>
                  <a:lnTo>
                    <a:pt x="19237" y="8481"/>
                  </a:lnTo>
                  <a:cubicBezTo>
                    <a:pt x="19400" y="8644"/>
                    <a:pt x="19617" y="8733"/>
                    <a:pt x="19848" y="8733"/>
                  </a:cubicBezTo>
                  <a:cubicBezTo>
                    <a:pt x="20078" y="8733"/>
                    <a:pt x="20295" y="8644"/>
                    <a:pt x="20458" y="8481"/>
                  </a:cubicBezTo>
                  <a:lnTo>
                    <a:pt x="21325" y="7615"/>
                  </a:lnTo>
                  <a:cubicBezTo>
                    <a:pt x="21488" y="7453"/>
                    <a:pt x="21578" y="7236"/>
                    <a:pt x="21578" y="7006"/>
                  </a:cubicBezTo>
                  <a:cubicBezTo>
                    <a:pt x="21578" y="6775"/>
                    <a:pt x="21488" y="6559"/>
                    <a:pt x="21325" y="6396"/>
                  </a:cubicBezTo>
                  <a:close/>
                  <a:moveTo>
                    <a:pt x="1406" y="20196"/>
                  </a:moveTo>
                  <a:lnTo>
                    <a:pt x="6306" y="13846"/>
                  </a:lnTo>
                  <a:lnTo>
                    <a:pt x="7768" y="15305"/>
                  </a:lnTo>
                  <a:lnTo>
                    <a:pt x="1406" y="20196"/>
                  </a:lnTo>
                  <a:close/>
                  <a:moveTo>
                    <a:pt x="11294" y="17956"/>
                  </a:moveTo>
                  <a:cubicBezTo>
                    <a:pt x="11260" y="17990"/>
                    <a:pt x="11214" y="18009"/>
                    <a:pt x="11166" y="18009"/>
                  </a:cubicBezTo>
                  <a:cubicBezTo>
                    <a:pt x="11117" y="18009"/>
                    <a:pt x="11071" y="17990"/>
                    <a:pt x="11037" y="17956"/>
                  </a:cubicBezTo>
                  <a:lnTo>
                    <a:pt x="3588" y="10522"/>
                  </a:lnTo>
                  <a:cubicBezTo>
                    <a:pt x="3517" y="10451"/>
                    <a:pt x="3517" y="10335"/>
                    <a:pt x="3588" y="10264"/>
                  </a:cubicBezTo>
                  <a:lnTo>
                    <a:pt x="4670" y="9185"/>
                  </a:lnTo>
                  <a:lnTo>
                    <a:pt x="12376" y="16876"/>
                  </a:lnTo>
                  <a:lnTo>
                    <a:pt x="11294" y="17956"/>
                  </a:lnTo>
                  <a:close/>
                  <a:moveTo>
                    <a:pt x="14132" y="10949"/>
                  </a:moveTo>
                  <a:cubicBezTo>
                    <a:pt x="14130" y="10952"/>
                    <a:pt x="14129" y="10954"/>
                    <a:pt x="14127" y="10956"/>
                  </a:cubicBezTo>
                  <a:cubicBezTo>
                    <a:pt x="14121" y="10962"/>
                    <a:pt x="14116" y="10968"/>
                    <a:pt x="14112" y="10975"/>
                  </a:cubicBezTo>
                  <a:cubicBezTo>
                    <a:pt x="14108" y="10980"/>
                    <a:pt x="14104" y="10985"/>
                    <a:pt x="14100" y="10991"/>
                  </a:cubicBezTo>
                  <a:cubicBezTo>
                    <a:pt x="14097" y="10997"/>
                    <a:pt x="14094" y="11003"/>
                    <a:pt x="14091" y="11010"/>
                  </a:cubicBezTo>
                  <a:cubicBezTo>
                    <a:pt x="14088" y="11016"/>
                    <a:pt x="14085" y="11023"/>
                    <a:pt x="14083" y="11029"/>
                  </a:cubicBezTo>
                  <a:cubicBezTo>
                    <a:pt x="14080" y="11035"/>
                    <a:pt x="14078" y="11042"/>
                    <a:pt x="14076" y="11049"/>
                  </a:cubicBezTo>
                  <a:cubicBezTo>
                    <a:pt x="14075" y="11055"/>
                    <a:pt x="14073" y="11062"/>
                    <a:pt x="14072" y="11069"/>
                  </a:cubicBezTo>
                  <a:cubicBezTo>
                    <a:pt x="14071" y="11076"/>
                    <a:pt x="14070" y="11083"/>
                    <a:pt x="14070" y="11090"/>
                  </a:cubicBezTo>
                  <a:cubicBezTo>
                    <a:pt x="14070" y="11097"/>
                    <a:pt x="14069" y="11104"/>
                    <a:pt x="14070" y="11111"/>
                  </a:cubicBezTo>
                  <a:cubicBezTo>
                    <a:pt x="14070" y="11118"/>
                    <a:pt x="14071" y="11125"/>
                    <a:pt x="14072" y="11131"/>
                  </a:cubicBezTo>
                  <a:cubicBezTo>
                    <a:pt x="14073" y="11139"/>
                    <a:pt x="14074" y="11146"/>
                    <a:pt x="14076" y="11154"/>
                  </a:cubicBezTo>
                  <a:cubicBezTo>
                    <a:pt x="14077" y="11157"/>
                    <a:pt x="14077" y="11160"/>
                    <a:pt x="14078" y="11163"/>
                  </a:cubicBezTo>
                  <a:cubicBezTo>
                    <a:pt x="14225" y="11663"/>
                    <a:pt x="14300" y="12181"/>
                    <a:pt x="14300" y="12703"/>
                  </a:cubicBezTo>
                  <a:cubicBezTo>
                    <a:pt x="14300" y="14156"/>
                    <a:pt x="13733" y="15522"/>
                    <a:pt x="12704" y="16549"/>
                  </a:cubicBezTo>
                  <a:lnTo>
                    <a:pt x="12683" y="16570"/>
                  </a:lnTo>
                  <a:lnTo>
                    <a:pt x="4977" y="8879"/>
                  </a:lnTo>
                  <a:lnTo>
                    <a:pt x="4998" y="8858"/>
                  </a:lnTo>
                  <a:cubicBezTo>
                    <a:pt x="6409" y="7449"/>
                    <a:pt x="8477" y="6923"/>
                    <a:pt x="10394" y="7486"/>
                  </a:cubicBezTo>
                  <a:cubicBezTo>
                    <a:pt x="10397" y="7487"/>
                    <a:pt x="10400" y="7487"/>
                    <a:pt x="10403" y="7488"/>
                  </a:cubicBezTo>
                  <a:cubicBezTo>
                    <a:pt x="10411" y="7490"/>
                    <a:pt x="10418" y="7491"/>
                    <a:pt x="10426" y="7492"/>
                  </a:cubicBezTo>
                  <a:cubicBezTo>
                    <a:pt x="10433" y="7493"/>
                    <a:pt x="10439" y="7494"/>
                    <a:pt x="10446" y="7494"/>
                  </a:cubicBezTo>
                  <a:cubicBezTo>
                    <a:pt x="10453" y="7495"/>
                    <a:pt x="10460" y="7494"/>
                    <a:pt x="10467" y="7494"/>
                  </a:cubicBezTo>
                  <a:cubicBezTo>
                    <a:pt x="10474" y="7493"/>
                    <a:pt x="10481" y="7493"/>
                    <a:pt x="10488" y="7492"/>
                  </a:cubicBezTo>
                  <a:cubicBezTo>
                    <a:pt x="10495" y="7491"/>
                    <a:pt x="10502" y="7489"/>
                    <a:pt x="10508" y="7487"/>
                  </a:cubicBezTo>
                  <a:cubicBezTo>
                    <a:pt x="10515" y="7486"/>
                    <a:pt x="10522" y="7484"/>
                    <a:pt x="10528" y="7482"/>
                  </a:cubicBezTo>
                  <a:cubicBezTo>
                    <a:pt x="10534" y="7480"/>
                    <a:pt x="10541" y="7476"/>
                    <a:pt x="10548" y="7473"/>
                  </a:cubicBezTo>
                  <a:cubicBezTo>
                    <a:pt x="10554" y="7470"/>
                    <a:pt x="10560" y="7467"/>
                    <a:pt x="10566" y="7464"/>
                  </a:cubicBezTo>
                  <a:cubicBezTo>
                    <a:pt x="10572" y="7460"/>
                    <a:pt x="10577" y="7457"/>
                    <a:pt x="10583" y="7452"/>
                  </a:cubicBezTo>
                  <a:cubicBezTo>
                    <a:pt x="10589" y="7448"/>
                    <a:pt x="10595" y="7443"/>
                    <a:pt x="10600" y="7438"/>
                  </a:cubicBezTo>
                  <a:cubicBezTo>
                    <a:pt x="10603" y="7436"/>
                    <a:pt x="10606" y="7434"/>
                    <a:pt x="10608" y="7432"/>
                  </a:cubicBezTo>
                  <a:lnTo>
                    <a:pt x="14397" y="3650"/>
                  </a:lnTo>
                  <a:lnTo>
                    <a:pt x="16975" y="6224"/>
                  </a:lnTo>
                  <a:lnTo>
                    <a:pt x="17921" y="7168"/>
                  </a:lnTo>
                  <a:lnTo>
                    <a:pt x="14132" y="10949"/>
                  </a:lnTo>
                  <a:close/>
                  <a:moveTo>
                    <a:pt x="21019" y="7310"/>
                  </a:moveTo>
                  <a:lnTo>
                    <a:pt x="20152" y="8175"/>
                  </a:lnTo>
                  <a:cubicBezTo>
                    <a:pt x="20071" y="8256"/>
                    <a:pt x="19962" y="8301"/>
                    <a:pt x="19848" y="8301"/>
                  </a:cubicBezTo>
                  <a:cubicBezTo>
                    <a:pt x="19733" y="8301"/>
                    <a:pt x="19624" y="8256"/>
                    <a:pt x="19543" y="8175"/>
                  </a:cubicBezTo>
                  <a:lnTo>
                    <a:pt x="18381" y="7015"/>
                  </a:lnTo>
                  <a:cubicBezTo>
                    <a:pt x="18381" y="7015"/>
                    <a:pt x="18381" y="7015"/>
                    <a:pt x="18381" y="7015"/>
                  </a:cubicBezTo>
                  <a:lnTo>
                    <a:pt x="17286" y="5922"/>
                  </a:lnTo>
                  <a:lnTo>
                    <a:pt x="13388" y="2031"/>
                  </a:lnTo>
                  <a:cubicBezTo>
                    <a:pt x="13220" y="1864"/>
                    <a:pt x="13220" y="1591"/>
                    <a:pt x="13388" y="1424"/>
                  </a:cubicBezTo>
                  <a:lnTo>
                    <a:pt x="14255" y="558"/>
                  </a:lnTo>
                  <a:cubicBezTo>
                    <a:pt x="14336" y="477"/>
                    <a:pt x="14444" y="432"/>
                    <a:pt x="14559" y="432"/>
                  </a:cubicBezTo>
                  <a:cubicBezTo>
                    <a:pt x="14674" y="432"/>
                    <a:pt x="14782" y="477"/>
                    <a:pt x="14864" y="558"/>
                  </a:cubicBezTo>
                  <a:lnTo>
                    <a:pt x="21019" y="6702"/>
                  </a:lnTo>
                  <a:cubicBezTo>
                    <a:pt x="21100" y="6783"/>
                    <a:pt x="21145" y="6891"/>
                    <a:pt x="21145" y="7006"/>
                  </a:cubicBezTo>
                  <a:cubicBezTo>
                    <a:pt x="21145" y="7121"/>
                    <a:pt x="21100" y="7229"/>
                    <a:pt x="21019" y="7310"/>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grpSp>
      <p:sp>
        <p:nvSpPr>
          <p:cNvPr id="139" name="Google Shape;122;p16"/>
          <p:cNvSpPr txBox="1"/>
          <p:nvPr/>
        </p:nvSpPr>
        <p:spPr>
          <a:xfrm>
            <a:off x="2514873" y="1975573"/>
            <a:ext cx="3333303" cy="9499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20000"/>
              </a:lnSpc>
              <a:defRPr sz="1800">
                <a:latin typeface="Roboto"/>
                <a:ea typeface="Roboto"/>
                <a:cs typeface="Roboto"/>
                <a:sym typeface="Roboto"/>
              </a:defRPr>
            </a:lvl1pPr>
          </a:lstStyle>
          <a:p>
            <a:pPr/>
            <a:r>
              <a:t>Applying PCA dimensionality reduction method to reduce the dimensions.</a:t>
            </a:r>
          </a:p>
        </p:txBody>
      </p:sp>
      <p:grpSp>
        <p:nvGrpSpPr>
          <p:cNvPr id="143" name="Google Shape;123;p16"/>
          <p:cNvGrpSpPr/>
          <p:nvPr/>
        </p:nvGrpSpPr>
        <p:grpSpPr>
          <a:xfrm>
            <a:off x="3585565" y="1265672"/>
            <a:ext cx="361517" cy="362495"/>
            <a:chOff x="-7" y="-1"/>
            <a:chExt cx="361516" cy="362494"/>
          </a:xfrm>
        </p:grpSpPr>
        <p:sp>
          <p:nvSpPr>
            <p:cNvPr id="140" name="Google Shape;124;p16"/>
            <p:cNvSpPr/>
            <p:nvPr/>
          </p:nvSpPr>
          <p:spPr>
            <a:xfrm>
              <a:off x="-8" y="-2"/>
              <a:ext cx="361517" cy="362495"/>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21578" y="7006"/>
                  </a:moveTo>
                  <a:cubicBezTo>
                    <a:pt x="21578" y="7236"/>
                    <a:pt x="21488" y="7453"/>
                    <a:pt x="21325" y="7615"/>
                  </a:cubicBezTo>
                  <a:lnTo>
                    <a:pt x="20458" y="8481"/>
                  </a:lnTo>
                  <a:cubicBezTo>
                    <a:pt x="20295" y="8644"/>
                    <a:pt x="20078" y="8733"/>
                    <a:pt x="19848" y="8733"/>
                  </a:cubicBezTo>
                  <a:cubicBezTo>
                    <a:pt x="19617" y="8733"/>
                    <a:pt x="19400" y="8644"/>
                    <a:pt x="19237" y="8481"/>
                  </a:cubicBezTo>
                  <a:lnTo>
                    <a:pt x="18228" y="7473"/>
                  </a:lnTo>
                  <a:lnTo>
                    <a:pt x="14528" y="11166"/>
                  </a:lnTo>
                  <a:cubicBezTo>
                    <a:pt x="14664" y="11666"/>
                    <a:pt x="14733" y="12183"/>
                    <a:pt x="14733" y="12703"/>
                  </a:cubicBezTo>
                  <a:cubicBezTo>
                    <a:pt x="14733" y="14272"/>
                    <a:pt x="14122" y="15746"/>
                    <a:pt x="13010" y="16855"/>
                  </a:cubicBezTo>
                  <a:lnTo>
                    <a:pt x="11601" y="18262"/>
                  </a:lnTo>
                  <a:cubicBezTo>
                    <a:pt x="11485" y="18378"/>
                    <a:pt x="11330" y="18442"/>
                    <a:pt x="11166" y="18442"/>
                  </a:cubicBezTo>
                  <a:cubicBezTo>
                    <a:pt x="11001" y="18442"/>
                    <a:pt x="10846" y="18378"/>
                    <a:pt x="10730" y="18262"/>
                  </a:cubicBezTo>
                  <a:lnTo>
                    <a:pt x="8077" y="15613"/>
                  </a:lnTo>
                  <a:lnTo>
                    <a:pt x="348" y="21555"/>
                  </a:lnTo>
                  <a:cubicBezTo>
                    <a:pt x="309" y="21585"/>
                    <a:pt x="263" y="21600"/>
                    <a:pt x="216" y="21600"/>
                  </a:cubicBezTo>
                  <a:cubicBezTo>
                    <a:pt x="160" y="21600"/>
                    <a:pt x="105" y="21578"/>
                    <a:pt x="63" y="21536"/>
                  </a:cubicBezTo>
                  <a:cubicBezTo>
                    <a:pt x="-14" y="21459"/>
                    <a:pt x="-22" y="21338"/>
                    <a:pt x="45" y="21251"/>
                  </a:cubicBezTo>
                  <a:lnTo>
                    <a:pt x="5997" y="13538"/>
                  </a:lnTo>
                  <a:lnTo>
                    <a:pt x="3282" y="10827"/>
                  </a:lnTo>
                  <a:cubicBezTo>
                    <a:pt x="3042" y="10588"/>
                    <a:pt x="3042" y="10198"/>
                    <a:pt x="3282" y="9959"/>
                  </a:cubicBezTo>
                  <a:lnTo>
                    <a:pt x="4691" y="8552"/>
                  </a:lnTo>
                  <a:cubicBezTo>
                    <a:pt x="6185" y="7062"/>
                    <a:pt x="8357" y="6488"/>
                    <a:pt x="10391" y="7037"/>
                  </a:cubicBezTo>
                  <a:lnTo>
                    <a:pt x="14091" y="3344"/>
                  </a:lnTo>
                  <a:lnTo>
                    <a:pt x="13082" y="2337"/>
                  </a:lnTo>
                  <a:cubicBezTo>
                    <a:pt x="12745" y="2001"/>
                    <a:pt x="12745" y="1454"/>
                    <a:pt x="13082" y="1118"/>
                  </a:cubicBezTo>
                  <a:lnTo>
                    <a:pt x="13948" y="253"/>
                  </a:lnTo>
                  <a:cubicBezTo>
                    <a:pt x="14112" y="90"/>
                    <a:pt x="14328" y="0"/>
                    <a:pt x="14559" y="0"/>
                  </a:cubicBezTo>
                  <a:cubicBezTo>
                    <a:pt x="14790" y="0"/>
                    <a:pt x="15007" y="90"/>
                    <a:pt x="15170" y="253"/>
                  </a:cubicBezTo>
                  <a:lnTo>
                    <a:pt x="21325" y="6396"/>
                  </a:lnTo>
                  <a:cubicBezTo>
                    <a:pt x="21488" y="6559"/>
                    <a:pt x="21578" y="6775"/>
                    <a:pt x="21578" y="7006"/>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sp>
          <p:nvSpPr>
            <p:cNvPr id="141" name="Google Shape;125;p16"/>
            <p:cNvSpPr/>
            <p:nvPr/>
          </p:nvSpPr>
          <p:spPr>
            <a:xfrm>
              <a:off x="23563" y="7257"/>
              <a:ext cx="330687" cy="331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62" y="14660"/>
                  </a:moveTo>
                  <a:lnTo>
                    <a:pt x="6962" y="16255"/>
                  </a:lnTo>
                  <a:lnTo>
                    <a:pt x="0" y="21600"/>
                  </a:lnTo>
                  <a:lnTo>
                    <a:pt x="5362" y="14660"/>
                  </a:lnTo>
                  <a:close/>
                  <a:moveTo>
                    <a:pt x="2388" y="10746"/>
                  </a:moveTo>
                  <a:cubicBezTo>
                    <a:pt x="2310" y="10823"/>
                    <a:pt x="2310" y="10949"/>
                    <a:pt x="2388" y="11027"/>
                  </a:cubicBezTo>
                  <a:lnTo>
                    <a:pt x="10539" y="19152"/>
                  </a:lnTo>
                  <a:cubicBezTo>
                    <a:pt x="10577" y="19190"/>
                    <a:pt x="10626" y="19210"/>
                    <a:pt x="10680" y="19210"/>
                  </a:cubicBezTo>
                  <a:cubicBezTo>
                    <a:pt x="10733" y="19210"/>
                    <a:pt x="10783" y="19190"/>
                    <a:pt x="10821" y="19152"/>
                  </a:cubicBezTo>
                  <a:lnTo>
                    <a:pt x="12005" y="17972"/>
                  </a:lnTo>
                  <a:lnTo>
                    <a:pt x="3572" y="9566"/>
                  </a:lnTo>
                  <a:lnTo>
                    <a:pt x="2388" y="10746"/>
                  </a:lnTo>
                  <a:close/>
                  <a:moveTo>
                    <a:pt x="13860" y="11625"/>
                  </a:moveTo>
                  <a:cubicBezTo>
                    <a:pt x="13862" y="11618"/>
                    <a:pt x="13863" y="11610"/>
                    <a:pt x="13865" y="11603"/>
                  </a:cubicBezTo>
                  <a:cubicBezTo>
                    <a:pt x="13867" y="11595"/>
                    <a:pt x="13869" y="11588"/>
                    <a:pt x="13872" y="11581"/>
                  </a:cubicBezTo>
                  <a:cubicBezTo>
                    <a:pt x="13874" y="11574"/>
                    <a:pt x="13878" y="11567"/>
                    <a:pt x="13881" y="11560"/>
                  </a:cubicBezTo>
                  <a:cubicBezTo>
                    <a:pt x="13884" y="11553"/>
                    <a:pt x="13887" y="11546"/>
                    <a:pt x="13891" y="11540"/>
                  </a:cubicBezTo>
                  <a:cubicBezTo>
                    <a:pt x="13895" y="11534"/>
                    <a:pt x="13899" y="11528"/>
                    <a:pt x="13904" y="11522"/>
                  </a:cubicBezTo>
                  <a:cubicBezTo>
                    <a:pt x="13909" y="11515"/>
                    <a:pt x="13914" y="11508"/>
                    <a:pt x="13920" y="11502"/>
                  </a:cubicBezTo>
                  <a:cubicBezTo>
                    <a:pt x="13923" y="11499"/>
                    <a:pt x="13924" y="11497"/>
                    <a:pt x="13926" y="11494"/>
                  </a:cubicBezTo>
                  <a:lnTo>
                    <a:pt x="18073" y="7361"/>
                  </a:lnTo>
                  <a:lnTo>
                    <a:pt x="17038" y="6329"/>
                  </a:lnTo>
                  <a:lnTo>
                    <a:pt x="14216" y="3517"/>
                  </a:lnTo>
                  <a:lnTo>
                    <a:pt x="10070" y="7650"/>
                  </a:lnTo>
                  <a:cubicBezTo>
                    <a:pt x="10067" y="7652"/>
                    <a:pt x="10064" y="7654"/>
                    <a:pt x="10061" y="7657"/>
                  </a:cubicBezTo>
                  <a:cubicBezTo>
                    <a:pt x="10055" y="7662"/>
                    <a:pt x="10049" y="7667"/>
                    <a:pt x="10042" y="7672"/>
                  </a:cubicBezTo>
                  <a:cubicBezTo>
                    <a:pt x="10036" y="7677"/>
                    <a:pt x="10030" y="7681"/>
                    <a:pt x="10023" y="7685"/>
                  </a:cubicBezTo>
                  <a:cubicBezTo>
                    <a:pt x="10017" y="7689"/>
                    <a:pt x="10011" y="7692"/>
                    <a:pt x="10004" y="7695"/>
                  </a:cubicBezTo>
                  <a:cubicBezTo>
                    <a:pt x="9996" y="7699"/>
                    <a:pt x="9989" y="7702"/>
                    <a:pt x="9982" y="7704"/>
                  </a:cubicBezTo>
                  <a:cubicBezTo>
                    <a:pt x="9975" y="7707"/>
                    <a:pt x="9968" y="7709"/>
                    <a:pt x="9961" y="7710"/>
                  </a:cubicBezTo>
                  <a:cubicBezTo>
                    <a:pt x="9953" y="7713"/>
                    <a:pt x="9946" y="7714"/>
                    <a:pt x="9938" y="7716"/>
                  </a:cubicBezTo>
                  <a:cubicBezTo>
                    <a:pt x="9930" y="7717"/>
                    <a:pt x="9923" y="7717"/>
                    <a:pt x="9916" y="7718"/>
                  </a:cubicBezTo>
                  <a:cubicBezTo>
                    <a:pt x="9908" y="7718"/>
                    <a:pt x="9900" y="7718"/>
                    <a:pt x="9892" y="7718"/>
                  </a:cubicBezTo>
                  <a:cubicBezTo>
                    <a:pt x="9885" y="7718"/>
                    <a:pt x="9878" y="7717"/>
                    <a:pt x="9870" y="7716"/>
                  </a:cubicBezTo>
                  <a:cubicBezTo>
                    <a:pt x="9862" y="7715"/>
                    <a:pt x="9854" y="7713"/>
                    <a:pt x="9846" y="7711"/>
                  </a:cubicBezTo>
                  <a:cubicBezTo>
                    <a:pt x="9842" y="7710"/>
                    <a:pt x="9838" y="7710"/>
                    <a:pt x="9835" y="7710"/>
                  </a:cubicBezTo>
                  <a:cubicBezTo>
                    <a:pt x="7738" y="7094"/>
                    <a:pt x="5475" y="7668"/>
                    <a:pt x="3930" y="9208"/>
                  </a:cubicBezTo>
                  <a:lnTo>
                    <a:pt x="3907" y="9231"/>
                  </a:lnTo>
                  <a:lnTo>
                    <a:pt x="12340" y="17637"/>
                  </a:lnTo>
                  <a:lnTo>
                    <a:pt x="12363" y="17614"/>
                  </a:lnTo>
                  <a:cubicBezTo>
                    <a:pt x="13490" y="16492"/>
                    <a:pt x="14110" y="14999"/>
                    <a:pt x="14110" y="13411"/>
                  </a:cubicBezTo>
                  <a:cubicBezTo>
                    <a:pt x="14110" y="12840"/>
                    <a:pt x="14028" y="12274"/>
                    <a:pt x="13867" y="11728"/>
                  </a:cubicBezTo>
                  <a:cubicBezTo>
                    <a:pt x="13866" y="11724"/>
                    <a:pt x="13866" y="11721"/>
                    <a:pt x="13865" y="11717"/>
                  </a:cubicBezTo>
                  <a:cubicBezTo>
                    <a:pt x="13863" y="11709"/>
                    <a:pt x="13861" y="11701"/>
                    <a:pt x="13860" y="11693"/>
                  </a:cubicBezTo>
                  <a:cubicBezTo>
                    <a:pt x="13859" y="11686"/>
                    <a:pt x="13858" y="11678"/>
                    <a:pt x="13858" y="11671"/>
                  </a:cubicBezTo>
                  <a:cubicBezTo>
                    <a:pt x="13858" y="11663"/>
                    <a:pt x="13858" y="11655"/>
                    <a:pt x="13858" y="11648"/>
                  </a:cubicBezTo>
                  <a:cubicBezTo>
                    <a:pt x="13859" y="11640"/>
                    <a:pt x="13859" y="11633"/>
                    <a:pt x="13860" y="11625"/>
                  </a:cubicBezTo>
                  <a:close/>
                  <a:moveTo>
                    <a:pt x="21462" y="6852"/>
                  </a:moveTo>
                  <a:lnTo>
                    <a:pt x="14727" y="138"/>
                  </a:lnTo>
                  <a:cubicBezTo>
                    <a:pt x="14638" y="49"/>
                    <a:pt x="14519" y="0"/>
                    <a:pt x="14393" y="0"/>
                  </a:cubicBezTo>
                  <a:cubicBezTo>
                    <a:pt x="14268" y="0"/>
                    <a:pt x="14149" y="49"/>
                    <a:pt x="14060" y="138"/>
                  </a:cubicBezTo>
                  <a:lnTo>
                    <a:pt x="13112" y="1083"/>
                  </a:lnTo>
                  <a:cubicBezTo>
                    <a:pt x="12928" y="1266"/>
                    <a:pt x="12928" y="1564"/>
                    <a:pt x="13112" y="1747"/>
                  </a:cubicBezTo>
                  <a:lnTo>
                    <a:pt x="17378" y="6000"/>
                  </a:lnTo>
                  <a:lnTo>
                    <a:pt x="18576" y="7194"/>
                  </a:lnTo>
                  <a:cubicBezTo>
                    <a:pt x="18576" y="7194"/>
                    <a:pt x="18576" y="7194"/>
                    <a:pt x="18576" y="7195"/>
                  </a:cubicBezTo>
                  <a:lnTo>
                    <a:pt x="19847" y="8462"/>
                  </a:lnTo>
                  <a:cubicBezTo>
                    <a:pt x="19936" y="8551"/>
                    <a:pt x="20055" y="8599"/>
                    <a:pt x="20180" y="8599"/>
                  </a:cubicBezTo>
                  <a:cubicBezTo>
                    <a:pt x="20306" y="8599"/>
                    <a:pt x="20425" y="8551"/>
                    <a:pt x="20514" y="8462"/>
                  </a:cubicBezTo>
                  <a:lnTo>
                    <a:pt x="21462" y="7516"/>
                  </a:lnTo>
                  <a:cubicBezTo>
                    <a:pt x="21551" y="7428"/>
                    <a:pt x="21600" y="7310"/>
                    <a:pt x="21600" y="7184"/>
                  </a:cubicBezTo>
                  <a:cubicBezTo>
                    <a:pt x="21600" y="7059"/>
                    <a:pt x="21551" y="6941"/>
                    <a:pt x="21462" y="6852"/>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sp>
          <p:nvSpPr>
            <p:cNvPr id="142" name="Google Shape;126;p16"/>
            <p:cNvSpPr/>
            <p:nvPr/>
          </p:nvSpPr>
          <p:spPr>
            <a:xfrm>
              <a:off x="-8" y="-2"/>
              <a:ext cx="361517" cy="362495"/>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21325" y="6396"/>
                  </a:moveTo>
                  <a:lnTo>
                    <a:pt x="15170" y="253"/>
                  </a:lnTo>
                  <a:cubicBezTo>
                    <a:pt x="15007" y="90"/>
                    <a:pt x="14790" y="0"/>
                    <a:pt x="14559" y="0"/>
                  </a:cubicBezTo>
                  <a:cubicBezTo>
                    <a:pt x="14328" y="0"/>
                    <a:pt x="14112" y="90"/>
                    <a:pt x="13948" y="253"/>
                  </a:cubicBezTo>
                  <a:lnTo>
                    <a:pt x="13082" y="1118"/>
                  </a:lnTo>
                  <a:cubicBezTo>
                    <a:pt x="12745" y="1454"/>
                    <a:pt x="12745" y="2001"/>
                    <a:pt x="13082" y="2337"/>
                  </a:cubicBezTo>
                  <a:lnTo>
                    <a:pt x="14091" y="3344"/>
                  </a:lnTo>
                  <a:lnTo>
                    <a:pt x="10391" y="7037"/>
                  </a:lnTo>
                  <a:cubicBezTo>
                    <a:pt x="8357" y="6488"/>
                    <a:pt x="6185" y="7062"/>
                    <a:pt x="4691" y="8552"/>
                  </a:cubicBezTo>
                  <a:lnTo>
                    <a:pt x="3282" y="9959"/>
                  </a:lnTo>
                  <a:cubicBezTo>
                    <a:pt x="3042" y="10198"/>
                    <a:pt x="3042" y="10588"/>
                    <a:pt x="3282" y="10827"/>
                  </a:cubicBezTo>
                  <a:lnTo>
                    <a:pt x="5997" y="13538"/>
                  </a:lnTo>
                  <a:lnTo>
                    <a:pt x="45" y="21251"/>
                  </a:lnTo>
                  <a:cubicBezTo>
                    <a:pt x="-22" y="21338"/>
                    <a:pt x="-14" y="21459"/>
                    <a:pt x="63" y="21536"/>
                  </a:cubicBezTo>
                  <a:cubicBezTo>
                    <a:pt x="105" y="21578"/>
                    <a:pt x="160" y="21600"/>
                    <a:pt x="216" y="21600"/>
                  </a:cubicBezTo>
                  <a:cubicBezTo>
                    <a:pt x="263" y="21600"/>
                    <a:pt x="309" y="21585"/>
                    <a:pt x="348" y="21555"/>
                  </a:cubicBezTo>
                  <a:lnTo>
                    <a:pt x="8077" y="15613"/>
                  </a:lnTo>
                  <a:lnTo>
                    <a:pt x="10730" y="18262"/>
                  </a:lnTo>
                  <a:cubicBezTo>
                    <a:pt x="10846" y="18378"/>
                    <a:pt x="11001" y="18442"/>
                    <a:pt x="11166" y="18442"/>
                  </a:cubicBezTo>
                  <a:cubicBezTo>
                    <a:pt x="11330" y="18442"/>
                    <a:pt x="11485" y="18378"/>
                    <a:pt x="11601" y="18262"/>
                  </a:cubicBezTo>
                  <a:lnTo>
                    <a:pt x="13010" y="16855"/>
                  </a:lnTo>
                  <a:cubicBezTo>
                    <a:pt x="14122" y="15746"/>
                    <a:pt x="14733" y="14272"/>
                    <a:pt x="14733" y="12703"/>
                  </a:cubicBezTo>
                  <a:cubicBezTo>
                    <a:pt x="14733" y="12183"/>
                    <a:pt x="14664" y="11666"/>
                    <a:pt x="14528" y="11166"/>
                  </a:cubicBezTo>
                  <a:lnTo>
                    <a:pt x="18228" y="7473"/>
                  </a:lnTo>
                  <a:lnTo>
                    <a:pt x="19237" y="8481"/>
                  </a:lnTo>
                  <a:cubicBezTo>
                    <a:pt x="19400" y="8644"/>
                    <a:pt x="19617" y="8733"/>
                    <a:pt x="19848" y="8733"/>
                  </a:cubicBezTo>
                  <a:cubicBezTo>
                    <a:pt x="20078" y="8733"/>
                    <a:pt x="20295" y="8644"/>
                    <a:pt x="20458" y="8481"/>
                  </a:cubicBezTo>
                  <a:lnTo>
                    <a:pt x="21325" y="7615"/>
                  </a:lnTo>
                  <a:cubicBezTo>
                    <a:pt x="21488" y="7453"/>
                    <a:pt x="21578" y="7236"/>
                    <a:pt x="21578" y="7006"/>
                  </a:cubicBezTo>
                  <a:cubicBezTo>
                    <a:pt x="21578" y="6775"/>
                    <a:pt x="21488" y="6559"/>
                    <a:pt x="21325" y="6396"/>
                  </a:cubicBezTo>
                  <a:close/>
                  <a:moveTo>
                    <a:pt x="1406" y="20196"/>
                  </a:moveTo>
                  <a:lnTo>
                    <a:pt x="6306" y="13846"/>
                  </a:lnTo>
                  <a:lnTo>
                    <a:pt x="7768" y="15305"/>
                  </a:lnTo>
                  <a:lnTo>
                    <a:pt x="1406" y="20196"/>
                  </a:lnTo>
                  <a:close/>
                  <a:moveTo>
                    <a:pt x="11294" y="17956"/>
                  </a:moveTo>
                  <a:cubicBezTo>
                    <a:pt x="11260" y="17990"/>
                    <a:pt x="11214" y="18009"/>
                    <a:pt x="11166" y="18009"/>
                  </a:cubicBezTo>
                  <a:cubicBezTo>
                    <a:pt x="11117" y="18009"/>
                    <a:pt x="11071" y="17990"/>
                    <a:pt x="11037" y="17956"/>
                  </a:cubicBezTo>
                  <a:lnTo>
                    <a:pt x="3588" y="10522"/>
                  </a:lnTo>
                  <a:cubicBezTo>
                    <a:pt x="3517" y="10451"/>
                    <a:pt x="3517" y="10335"/>
                    <a:pt x="3588" y="10264"/>
                  </a:cubicBezTo>
                  <a:lnTo>
                    <a:pt x="4670" y="9185"/>
                  </a:lnTo>
                  <a:lnTo>
                    <a:pt x="12376" y="16876"/>
                  </a:lnTo>
                  <a:lnTo>
                    <a:pt x="11294" y="17956"/>
                  </a:lnTo>
                  <a:close/>
                  <a:moveTo>
                    <a:pt x="14132" y="10949"/>
                  </a:moveTo>
                  <a:cubicBezTo>
                    <a:pt x="14130" y="10952"/>
                    <a:pt x="14129" y="10954"/>
                    <a:pt x="14127" y="10956"/>
                  </a:cubicBezTo>
                  <a:cubicBezTo>
                    <a:pt x="14121" y="10962"/>
                    <a:pt x="14116" y="10968"/>
                    <a:pt x="14112" y="10975"/>
                  </a:cubicBezTo>
                  <a:cubicBezTo>
                    <a:pt x="14108" y="10980"/>
                    <a:pt x="14104" y="10985"/>
                    <a:pt x="14100" y="10991"/>
                  </a:cubicBezTo>
                  <a:cubicBezTo>
                    <a:pt x="14097" y="10997"/>
                    <a:pt x="14094" y="11003"/>
                    <a:pt x="14091" y="11010"/>
                  </a:cubicBezTo>
                  <a:cubicBezTo>
                    <a:pt x="14088" y="11016"/>
                    <a:pt x="14085" y="11023"/>
                    <a:pt x="14083" y="11029"/>
                  </a:cubicBezTo>
                  <a:cubicBezTo>
                    <a:pt x="14080" y="11035"/>
                    <a:pt x="14078" y="11042"/>
                    <a:pt x="14076" y="11049"/>
                  </a:cubicBezTo>
                  <a:cubicBezTo>
                    <a:pt x="14075" y="11055"/>
                    <a:pt x="14073" y="11062"/>
                    <a:pt x="14072" y="11069"/>
                  </a:cubicBezTo>
                  <a:cubicBezTo>
                    <a:pt x="14071" y="11076"/>
                    <a:pt x="14070" y="11083"/>
                    <a:pt x="14070" y="11090"/>
                  </a:cubicBezTo>
                  <a:cubicBezTo>
                    <a:pt x="14070" y="11097"/>
                    <a:pt x="14069" y="11104"/>
                    <a:pt x="14070" y="11111"/>
                  </a:cubicBezTo>
                  <a:cubicBezTo>
                    <a:pt x="14070" y="11118"/>
                    <a:pt x="14071" y="11125"/>
                    <a:pt x="14072" y="11131"/>
                  </a:cubicBezTo>
                  <a:cubicBezTo>
                    <a:pt x="14073" y="11139"/>
                    <a:pt x="14074" y="11146"/>
                    <a:pt x="14076" y="11154"/>
                  </a:cubicBezTo>
                  <a:cubicBezTo>
                    <a:pt x="14077" y="11157"/>
                    <a:pt x="14077" y="11160"/>
                    <a:pt x="14078" y="11163"/>
                  </a:cubicBezTo>
                  <a:cubicBezTo>
                    <a:pt x="14225" y="11663"/>
                    <a:pt x="14300" y="12181"/>
                    <a:pt x="14300" y="12703"/>
                  </a:cubicBezTo>
                  <a:cubicBezTo>
                    <a:pt x="14300" y="14156"/>
                    <a:pt x="13733" y="15522"/>
                    <a:pt x="12704" y="16549"/>
                  </a:cubicBezTo>
                  <a:lnTo>
                    <a:pt x="12683" y="16570"/>
                  </a:lnTo>
                  <a:lnTo>
                    <a:pt x="4977" y="8879"/>
                  </a:lnTo>
                  <a:lnTo>
                    <a:pt x="4998" y="8858"/>
                  </a:lnTo>
                  <a:cubicBezTo>
                    <a:pt x="6409" y="7449"/>
                    <a:pt x="8477" y="6923"/>
                    <a:pt x="10394" y="7486"/>
                  </a:cubicBezTo>
                  <a:cubicBezTo>
                    <a:pt x="10397" y="7487"/>
                    <a:pt x="10400" y="7487"/>
                    <a:pt x="10403" y="7488"/>
                  </a:cubicBezTo>
                  <a:cubicBezTo>
                    <a:pt x="10411" y="7490"/>
                    <a:pt x="10418" y="7491"/>
                    <a:pt x="10426" y="7492"/>
                  </a:cubicBezTo>
                  <a:cubicBezTo>
                    <a:pt x="10433" y="7493"/>
                    <a:pt x="10439" y="7494"/>
                    <a:pt x="10446" y="7494"/>
                  </a:cubicBezTo>
                  <a:cubicBezTo>
                    <a:pt x="10453" y="7495"/>
                    <a:pt x="10460" y="7494"/>
                    <a:pt x="10467" y="7494"/>
                  </a:cubicBezTo>
                  <a:cubicBezTo>
                    <a:pt x="10474" y="7493"/>
                    <a:pt x="10481" y="7493"/>
                    <a:pt x="10488" y="7492"/>
                  </a:cubicBezTo>
                  <a:cubicBezTo>
                    <a:pt x="10495" y="7491"/>
                    <a:pt x="10502" y="7489"/>
                    <a:pt x="10508" y="7487"/>
                  </a:cubicBezTo>
                  <a:cubicBezTo>
                    <a:pt x="10515" y="7486"/>
                    <a:pt x="10522" y="7484"/>
                    <a:pt x="10528" y="7482"/>
                  </a:cubicBezTo>
                  <a:cubicBezTo>
                    <a:pt x="10534" y="7480"/>
                    <a:pt x="10541" y="7476"/>
                    <a:pt x="10548" y="7473"/>
                  </a:cubicBezTo>
                  <a:cubicBezTo>
                    <a:pt x="10554" y="7470"/>
                    <a:pt x="10560" y="7467"/>
                    <a:pt x="10566" y="7464"/>
                  </a:cubicBezTo>
                  <a:cubicBezTo>
                    <a:pt x="10572" y="7460"/>
                    <a:pt x="10577" y="7457"/>
                    <a:pt x="10583" y="7452"/>
                  </a:cubicBezTo>
                  <a:cubicBezTo>
                    <a:pt x="10589" y="7448"/>
                    <a:pt x="10595" y="7443"/>
                    <a:pt x="10600" y="7438"/>
                  </a:cubicBezTo>
                  <a:cubicBezTo>
                    <a:pt x="10603" y="7436"/>
                    <a:pt x="10606" y="7434"/>
                    <a:pt x="10608" y="7432"/>
                  </a:cubicBezTo>
                  <a:lnTo>
                    <a:pt x="14397" y="3650"/>
                  </a:lnTo>
                  <a:lnTo>
                    <a:pt x="16975" y="6224"/>
                  </a:lnTo>
                  <a:lnTo>
                    <a:pt x="17921" y="7168"/>
                  </a:lnTo>
                  <a:lnTo>
                    <a:pt x="14132" y="10949"/>
                  </a:lnTo>
                  <a:close/>
                  <a:moveTo>
                    <a:pt x="21019" y="7310"/>
                  </a:moveTo>
                  <a:lnTo>
                    <a:pt x="20152" y="8175"/>
                  </a:lnTo>
                  <a:cubicBezTo>
                    <a:pt x="20071" y="8256"/>
                    <a:pt x="19962" y="8301"/>
                    <a:pt x="19848" y="8301"/>
                  </a:cubicBezTo>
                  <a:cubicBezTo>
                    <a:pt x="19733" y="8301"/>
                    <a:pt x="19624" y="8256"/>
                    <a:pt x="19543" y="8175"/>
                  </a:cubicBezTo>
                  <a:lnTo>
                    <a:pt x="18381" y="7015"/>
                  </a:lnTo>
                  <a:cubicBezTo>
                    <a:pt x="18381" y="7015"/>
                    <a:pt x="18381" y="7015"/>
                    <a:pt x="18381" y="7015"/>
                  </a:cubicBezTo>
                  <a:lnTo>
                    <a:pt x="17286" y="5922"/>
                  </a:lnTo>
                  <a:lnTo>
                    <a:pt x="13388" y="2031"/>
                  </a:lnTo>
                  <a:cubicBezTo>
                    <a:pt x="13220" y="1864"/>
                    <a:pt x="13220" y="1591"/>
                    <a:pt x="13388" y="1424"/>
                  </a:cubicBezTo>
                  <a:lnTo>
                    <a:pt x="14255" y="558"/>
                  </a:lnTo>
                  <a:cubicBezTo>
                    <a:pt x="14336" y="477"/>
                    <a:pt x="14444" y="432"/>
                    <a:pt x="14559" y="432"/>
                  </a:cubicBezTo>
                  <a:cubicBezTo>
                    <a:pt x="14674" y="432"/>
                    <a:pt x="14782" y="477"/>
                    <a:pt x="14864" y="558"/>
                  </a:cubicBezTo>
                  <a:lnTo>
                    <a:pt x="21019" y="6702"/>
                  </a:lnTo>
                  <a:cubicBezTo>
                    <a:pt x="21100" y="6783"/>
                    <a:pt x="21145" y="6891"/>
                    <a:pt x="21145" y="7006"/>
                  </a:cubicBezTo>
                  <a:cubicBezTo>
                    <a:pt x="21145" y="7121"/>
                    <a:pt x="21100" y="7229"/>
                    <a:pt x="21019" y="7310"/>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grpSp>
      <p:sp>
        <p:nvSpPr>
          <p:cNvPr id="144" name="Google Shape;127;p16"/>
          <p:cNvSpPr txBox="1"/>
          <p:nvPr/>
        </p:nvSpPr>
        <p:spPr>
          <a:xfrm>
            <a:off x="5938749" y="1797524"/>
            <a:ext cx="3042602" cy="32969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20000"/>
              </a:lnSpc>
              <a:defRPr sz="1800">
                <a:latin typeface="Roboto"/>
                <a:ea typeface="Roboto"/>
                <a:cs typeface="Roboto"/>
                <a:sym typeface="Roboto"/>
              </a:defRPr>
            </a:lvl1pPr>
          </a:lstStyle>
          <a:p>
            <a:pPr/>
            <a:r>
              <a:t>Predicting one of the  classes(sitting, standing, lying, walking, walking upstairs and walking down stairs) using machine learning models Logistic Regression, SVM(Support Vector Machine) and Naive Bayes classifier.</a:t>
            </a:r>
          </a:p>
        </p:txBody>
      </p:sp>
      <p:grpSp>
        <p:nvGrpSpPr>
          <p:cNvPr id="148" name="Google Shape;128;p16"/>
          <p:cNvGrpSpPr/>
          <p:nvPr/>
        </p:nvGrpSpPr>
        <p:grpSpPr>
          <a:xfrm>
            <a:off x="6707915" y="1265672"/>
            <a:ext cx="361518" cy="362495"/>
            <a:chOff x="-7" y="-1"/>
            <a:chExt cx="361516" cy="362494"/>
          </a:xfrm>
        </p:grpSpPr>
        <p:sp>
          <p:nvSpPr>
            <p:cNvPr id="145" name="Google Shape;129;p16"/>
            <p:cNvSpPr/>
            <p:nvPr/>
          </p:nvSpPr>
          <p:spPr>
            <a:xfrm>
              <a:off x="-8" y="-2"/>
              <a:ext cx="361517" cy="362495"/>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21578" y="7006"/>
                  </a:moveTo>
                  <a:cubicBezTo>
                    <a:pt x="21578" y="7236"/>
                    <a:pt x="21488" y="7453"/>
                    <a:pt x="21325" y="7615"/>
                  </a:cubicBezTo>
                  <a:lnTo>
                    <a:pt x="20458" y="8481"/>
                  </a:lnTo>
                  <a:cubicBezTo>
                    <a:pt x="20295" y="8644"/>
                    <a:pt x="20078" y="8733"/>
                    <a:pt x="19848" y="8733"/>
                  </a:cubicBezTo>
                  <a:cubicBezTo>
                    <a:pt x="19617" y="8733"/>
                    <a:pt x="19400" y="8644"/>
                    <a:pt x="19237" y="8481"/>
                  </a:cubicBezTo>
                  <a:lnTo>
                    <a:pt x="18228" y="7473"/>
                  </a:lnTo>
                  <a:lnTo>
                    <a:pt x="14528" y="11166"/>
                  </a:lnTo>
                  <a:cubicBezTo>
                    <a:pt x="14664" y="11666"/>
                    <a:pt x="14733" y="12183"/>
                    <a:pt x="14733" y="12703"/>
                  </a:cubicBezTo>
                  <a:cubicBezTo>
                    <a:pt x="14733" y="14272"/>
                    <a:pt x="14122" y="15746"/>
                    <a:pt x="13010" y="16855"/>
                  </a:cubicBezTo>
                  <a:lnTo>
                    <a:pt x="11601" y="18262"/>
                  </a:lnTo>
                  <a:cubicBezTo>
                    <a:pt x="11485" y="18378"/>
                    <a:pt x="11330" y="18442"/>
                    <a:pt x="11166" y="18442"/>
                  </a:cubicBezTo>
                  <a:cubicBezTo>
                    <a:pt x="11001" y="18442"/>
                    <a:pt x="10846" y="18378"/>
                    <a:pt x="10730" y="18262"/>
                  </a:cubicBezTo>
                  <a:lnTo>
                    <a:pt x="8077" y="15613"/>
                  </a:lnTo>
                  <a:lnTo>
                    <a:pt x="348" y="21555"/>
                  </a:lnTo>
                  <a:cubicBezTo>
                    <a:pt x="309" y="21585"/>
                    <a:pt x="263" y="21600"/>
                    <a:pt x="216" y="21600"/>
                  </a:cubicBezTo>
                  <a:cubicBezTo>
                    <a:pt x="160" y="21600"/>
                    <a:pt x="105" y="21578"/>
                    <a:pt x="63" y="21536"/>
                  </a:cubicBezTo>
                  <a:cubicBezTo>
                    <a:pt x="-14" y="21459"/>
                    <a:pt x="-22" y="21338"/>
                    <a:pt x="45" y="21251"/>
                  </a:cubicBezTo>
                  <a:lnTo>
                    <a:pt x="5997" y="13538"/>
                  </a:lnTo>
                  <a:lnTo>
                    <a:pt x="3282" y="10827"/>
                  </a:lnTo>
                  <a:cubicBezTo>
                    <a:pt x="3042" y="10588"/>
                    <a:pt x="3042" y="10198"/>
                    <a:pt x="3282" y="9959"/>
                  </a:cubicBezTo>
                  <a:lnTo>
                    <a:pt x="4691" y="8552"/>
                  </a:lnTo>
                  <a:cubicBezTo>
                    <a:pt x="6185" y="7062"/>
                    <a:pt x="8357" y="6488"/>
                    <a:pt x="10391" y="7037"/>
                  </a:cubicBezTo>
                  <a:lnTo>
                    <a:pt x="14091" y="3344"/>
                  </a:lnTo>
                  <a:lnTo>
                    <a:pt x="13082" y="2337"/>
                  </a:lnTo>
                  <a:cubicBezTo>
                    <a:pt x="12745" y="2001"/>
                    <a:pt x="12745" y="1454"/>
                    <a:pt x="13082" y="1118"/>
                  </a:cubicBezTo>
                  <a:lnTo>
                    <a:pt x="13948" y="253"/>
                  </a:lnTo>
                  <a:cubicBezTo>
                    <a:pt x="14112" y="90"/>
                    <a:pt x="14328" y="0"/>
                    <a:pt x="14559" y="0"/>
                  </a:cubicBezTo>
                  <a:cubicBezTo>
                    <a:pt x="14790" y="0"/>
                    <a:pt x="15007" y="90"/>
                    <a:pt x="15170" y="253"/>
                  </a:cubicBezTo>
                  <a:lnTo>
                    <a:pt x="21325" y="6396"/>
                  </a:lnTo>
                  <a:cubicBezTo>
                    <a:pt x="21488" y="6559"/>
                    <a:pt x="21578" y="6775"/>
                    <a:pt x="21578" y="7006"/>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sp>
          <p:nvSpPr>
            <p:cNvPr id="146" name="Google Shape;130;p16"/>
            <p:cNvSpPr/>
            <p:nvPr/>
          </p:nvSpPr>
          <p:spPr>
            <a:xfrm>
              <a:off x="23563" y="7257"/>
              <a:ext cx="330687" cy="331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62" y="14660"/>
                  </a:moveTo>
                  <a:lnTo>
                    <a:pt x="6962" y="16255"/>
                  </a:lnTo>
                  <a:lnTo>
                    <a:pt x="0" y="21600"/>
                  </a:lnTo>
                  <a:lnTo>
                    <a:pt x="5362" y="14660"/>
                  </a:lnTo>
                  <a:close/>
                  <a:moveTo>
                    <a:pt x="2388" y="10746"/>
                  </a:moveTo>
                  <a:cubicBezTo>
                    <a:pt x="2310" y="10823"/>
                    <a:pt x="2310" y="10949"/>
                    <a:pt x="2388" y="11027"/>
                  </a:cubicBezTo>
                  <a:lnTo>
                    <a:pt x="10539" y="19152"/>
                  </a:lnTo>
                  <a:cubicBezTo>
                    <a:pt x="10577" y="19190"/>
                    <a:pt x="10626" y="19210"/>
                    <a:pt x="10680" y="19210"/>
                  </a:cubicBezTo>
                  <a:cubicBezTo>
                    <a:pt x="10733" y="19210"/>
                    <a:pt x="10783" y="19190"/>
                    <a:pt x="10821" y="19152"/>
                  </a:cubicBezTo>
                  <a:lnTo>
                    <a:pt x="12005" y="17972"/>
                  </a:lnTo>
                  <a:lnTo>
                    <a:pt x="3572" y="9566"/>
                  </a:lnTo>
                  <a:lnTo>
                    <a:pt x="2388" y="10746"/>
                  </a:lnTo>
                  <a:close/>
                  <a:moveTo>
                    <a:pt x="13860" y="11625"/>
                  </a:moveTo>
                  <a:cubicBezTo>
                    <a:pt x="13862" y="11618"/>
                    <a:pt x="13863" y="11610"/>
                    <a:pt x="13865" y="11603"/>
                  </a:cubicBezTo>
                  <a:cubicBezTo>
                    <a:pt x="13867" y="11595"/>
                    <a:pt x="13869" y="11588"/>
                    <a:pt x="13872" y="11581"/>
                  </a:cubicBezTo>
                  <a:cubicBezTo>
                    <a:pt x="13874" y="11574"/>
                    <a:pt x="13878" y="11567"/>
                    <a:pt x="13881" y="11560"/>
                  </a:cubicBezTo>
                  <a:cubicBezTo>
                    <a:pt x="13884" y="11553"/>
                    <a:pt x="13887" y="11546"/>
                    <a:pt x="13891" y="11540"/>
                  </a:cubicBezTo>
                  <a:cubicBezTo>
                    <a:pt x="13895" y="11534"/>
                    <a:pt x="13899" y="11528"/>
                    <a:pt x="13904" y="11522"/>
                  </a:cubicBezTo>
                  <a:cubicBezTo>
                    <a:pt x="13909" y="11515"/>
                    <a:pt x="13914" y="11508"/>
                    <a:pt x="13920" y="11502"/>
                  </a:cubicBezTo>
                  <a:cubicBezTo>
                    <a:pt x="13923" y="11499"/>
                    <a:pt x="13924" y="11497"/>
                    <a:pt x="13926" y="11494"/>
                  </a:cubicBezTo>
                  <a:lnTo>
                    <a:pt x="18073" y="7361"/>
                  </a:lnTo>
                  <a:lnTo>
                    <a:pt x="17038" y="6329"/>
                  </a:lnTo>
                  <a:lnTo>
                    <a:pt x="14216" y="3517"/>
                  </a:lnTo>
                  <a:lnTo>
                    <a:pt x="10070" y="7650"/>
                  </a:lnTo>
                  <a:cubicBezTo>
                    <a:pt x="10067" y="7652"/>
                    <a:pt x="10064" y="7654"/>
                    <a:pt x="10061" y="7657"/>
                  </a:cubicBezTo>
                  <a:cubicBezTo>
                    <a:pt x="10055" y="7662"/>
                    <a:pt x="10049" y="7667"/>
                    <a:pt x="10042" y="7672"/>
                  </a:cubicBezTo>
                  <a:cubicBezTo>
                    <a:pt x="10036" y="7677"/>
                    <a:pt x="10030" y="7681"/>
                    <a:pt x="10023" y="7685"/>
                  </a:cubicBezTo>
                  <a:cubicBezTo>
                    <a:pt x="10017" y="7689"/>
                    <a:pt x="10011" y="7692"/>
                    <a:pt x="10004" y="7695"/>
                  </a:cubicBezTo>
                  <a:cubicBezTo>
                    <a:pt x="9996" y="7699"/>
                    <a:pt x="9989" y="7702"/>
                    <a:pt x="9982" y="7704"/>
                  </a:cubicBezTo>
                  <a:cubicBezTo>
                    <a:pt x="9975" y="7707"/>
                    <a:pt x="9968" y="7709"/>
                    <a:pt x="9961" y="7710"/>
                  </a:cubicBezTo>
                  <a:cubicBezTo>
                    <a:pt x="9953" y="7713"/>
                    <a:pt x="9946" y="7714"/>
                    <a:pt x="9938" y="7716"/>
                  </a:cubicBezTo>
                  <a:cubicBezTo>
                    <a:pt x="9930" y="7717"/>
                    <a:pt x="9923" y="7717"/>
                    <a:pt x="9916" y="7718"/>
                  </a:cubicBezTo>
                  <a:cubicBezTo>
                    <a:pt x="9908" y="7718"/>
                    <a:pt x="9900" y="7718"/>
                    <a:pt x="9892" y="7718"/>
                  </a:cubicBezTo>
                  <a:cubicBezTo>
                    <a:pt x="9885" y="7718"/>
                    <a:pt x="9878" y="7717"/>
                    <a:pt x="9870" y="7716"/>
                  </a:cubicBezTo>
                  <a:cubicBezTo>
                    <a:pt x="9862" y="7715"/>
                    <a:pt x="9854" y="7713"/>
                    <a:pt x="9846" y="7711"/>
                  </a:cubicBezTo>
                  <a:cubicBezTo>
                    <a:pt x="9842" y="7710"/>
                    <a:pt x="9838" y="7710"/>
                    <a:pt x="9835" y="7710"/>
                  </a:cubicBezTo>
                  <a:cubicBezTo>
                    <a:pt x="7738" y="7094"/>
                    <a:pt x="5475" y="7668"/>
                    <a:pt x="3930" y="9208"/>
                  </a:cubicBezTo>
                  <a:lnTo>
                    <a:pt x="3907" y="9231"/>
                  </a:lnTo>
                  <a:lnTo>
                    <a:pt x="12340" y="17637"/>
                  </a:lnTo>
                  <a:lnTo>
                    <a:pt x="12363" y="17614"/>
                  </a:lnTo>
                  <a:cubicBezTo>
                    <a:pt x="13490" y="16492"/>
                    <a:pt x="14110" y="14999"/>
                    <a:pt x="14110" y="13411"/>
                  </a:cubicBezTo>
                  <a:cubicBezTo>
                    <a:pt x="14110" y="12840"/>
                    <a:pt x="14028" y="12274"/>
                    <a:pt x="13867" y="11728"/>
                  </a:cubicBezTo>
                  <a:cubicBezTo>
                    <a:pt x="13866" y="11724"/>
                    <a:pt x="13866" y="11721"/>
                    <a:pt x="13865" y="11717"/>
                  </a:cubicBezTo>
                  <a:cubicBezTo>
                    <a:pt x="13863" y="11709"/>
                    <a:pt x="13861" y="11701"/>
                    <a:pt x="13860" y="11693"/>
                  </a:cubicBezTo>
                  <a:cubicBezTo>
                    <a:pt x="13859" y="11686"/>
                    <a:pt x="13858" y="11678"/>
                    <a:pt x="13858" y="11671"/>
                  </a:cubicBezTo>
                  <a:cubicBezTo>
                    <a:pt x="13858" y="11663"/>
                    <a:pt x="13858" y="11655"/>
                    <a:pt x="13858" y="11648"/>
                  </a:cubicBezTo>
                  <a:cubicBezTo>
                    <a:pt x="13859" y="11640"/>
                    <a:pt x="13859" y="11633"/>
                    <a:pt x="13860" y="11625"/>
                  </a:cubicBezTo>
                  <a:close/>
                  <a:moveTo>
                    <a:pt x="21462" y="6852"/>
                  </a:moveTo>
                  <a:lnTo>
                    <a:pt x="14727" y="138"/>
                  </a:lnTo>
                  <a:cubicBezTo>
                    <a:pt x="14638" y="49"/>
                    <a:pt x="14519" y="0"/>
                    <a:pt x="14393" y="0"/>
                  </a:cubicBezTo>
                  <a:cubicBezTo>
                    <a:pt x="14268" y="0"/>
                    <a:pt x="14149" y="49"/>
                    <a:pt x="14060" y="138"/>
                  </a:cubicBezTo>
                  <a:lnTo>
                    <a:pt x="13112" y="1083"/>
                  </a:lnTo>
                  <a:cubicBezTo>
                    <a:pt x="12928" y="1266"/>
                    <a:pt x="12928" y="1564"/>
                    <a:pt x="13112" y="1747"/>
                  </a:cubicBezTo>
                  <a:lnTo>
                    <a:pt x="17378" y="6000"/>
                  </a:lnTo>
                  <a:lnTo>
                    <a:pt x="18576" y="7194"/>
                  </a:lnTo>
                  <a:cubicBezTo>
                    <a:pt x="18576" y="7194"/>
                    <a:pt x="18576" y="7194"/>
                    <a:pt x="18576" y="7195"/>
                  </a:cubicBezTo>
                  <a:lnTo>
                    <a:pt x="19847" y="8462"/>
                  </a:lnTo>
                  <a:cubicBezTo>
                    <a:pt x="19936" y="8551"/>
                    <a:pt x="20055" y="8599"/>
                    <a:pt x="20180" y="8599"/>
                  </a:cubicBezTo>
                  <a:cubicBezTo>
                    <a:pt x="20306" y="8599"/>
                    <a:pt x="20425" y="8551"/>
                    <a:pt x="20514" y="8462"/>
                  </a:cubicBezTo>
                  <a:lnTo>
                    <a:pt x="21462" y="7516"/>
                  </a:lnTo>
                  <a:cubicBezTo>
                    <a:pt x="21551" y="7428"/>
                    <a:pt x="21600" y="7310"/>
                    <a:pt x="21600" y="7184"/>
                  </a:cubicBezTo>
                  <a:cubicBezTo>
                    <a:pt x="21600" y="7059"/>
                    <a:pt x="21551" y="6941"/>
                    <a:pt x="21462" y="6852"/>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sp>
          <p:nvSpPr>
            <p:cNvPr id="147" name="Google Shape;131;p16"/>
            <p:cNvSpPr/>
            <p:nvPr/>
          </p:nvSpPr>
          <p:spPr>
            <a:xfrm>
              <a:off x="-8" y="-2"/>
              <a:ext cx="361517" cy="362495"/>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21325" y="6396"/>
                  </a:moveTo>
                  <a:lnTo>
                    <a:pt x="15170" y="253"/>
                  </a:lnTo>
                  <a:cubicBezTo>
                    <a:pt x="15007" y="90"/>
                    <a:pt x="14790" y="0"/>
                    <a:pt x="14559" y="0"/>
                  </a:cubicBezTo>
                  <a:cubicBezTo>
                    <a:pt x="14328" y="0"/>
                    <a:pt x="14112" y="90"/>
                    <a:pt x="13948" y="253"/>
                  </a:cubicBezTo>
                  <a:lnTo>
                    <a:pt x="13082" y="1118"/>
                  </a:lnTo>
                  <a:cubicBezTo>
                    <a:pt x="12745" y="1454"/>
                    <a:pt x="12745" y="2001"/>
                    <a:pt x="13082" y="2337"/>
                  </a:cubicBezTo>
                  <a:lnTo>
                    <a:pt x="14091" y="3344"/>
                  </a:lnTo>
                  <a:lnTo>
                    <a:pt x="10391" y="7037"/>
                  </a:lnTo>
                  <a:cubicBezTo>
                    <a:pt x="8357" y="6488"/>
                    <a:pt x="6185" y="7062"/>
                    <a:pt x="4691" y="8552"/>
                  </a:cubicBezTo>
                  <a:lnTo>
                    <a:pt x="3282" y="9959"/>
                  </a:lnTo>
                  <a:cubicBezTo>
                    <a:pt x="3042" y="10198"/>
                    <a:pt x="3042" y="10588"/>
                    <a:pt x="3282" y="10827"/>
                  </a:cubicBezTo>
                  <a:lnTo>
                    <a:pt x="5997" y="13538"/>
                  </a:lnTo>
                  <a:lnTo>
                    <a:pt x="45" y="21251"/>
                  </a:lnTo>
                  <a:cubicBezTo>
                    <a:pt x="-22" y="21338"/>
                    <a:pt x="-14" y="21459"/>
                    <a:pt x="63" y="21536"/>
                  </a:cubicBezTo>
                  <a:cubicBezTo>
                    <a:pt x="105" y="21578"/>
                    <a:pt x="160" y="21600"/>
                    <a:pt x="216" y="21600"/>
                  </a:cubicBezTo>
                  <a:cubicBezTo>
                    <a:pt x="263" y="21600"/>
                    <a:pt x="309" y="21585"/>
                    <a:pt x="348" y="21555"/>
                  </a:cubicBezTo>
                  <a:lnTo>
                    <a:pt x="8077" y="15613"/>
                  </a:lnTo>
                  <a:lnTo>
                    <a:pt x="10730" y="18262"/>
                  </a:lnTo>
                  <a:cubicBezTo>
                    <a:pt x="10846" y="18378"/>
                    <a:pt x="11001" y="18442"/>
                    <a:pt x="11166" y="18442"/>
                  </a:cubicBezTo>
                  <a:cubicBezTo>
                    <a:pt x="11330" y="18442"/>
                    <a:pt x="11485" y="18378"/>
                    <a:pt x="11601" y="18262"/>
                  </a:cubicBezTo>
                  <a:lnTo>
                    <a:pt x="13010" y="16855"/>
                  </a:lnTo>
                  <a:cubicBezTo>
                    <a:pt x="14122" y="15746"/>
                    <a:pt x="14733" y="14272"/>
                    <a:pt x="14733" y="12703"/>
                  </a:cubicBezTo>
                  <a:cubicBezTo>
                    <a:pt x="14733" y="12183"/>
                    <a:pt x="14664" y="11666"/>
                    <a:pt x="14528" y="11166"/>
                  </a:cubicBezTo>
                  <a:lnTo>
                    <a:pt x="18228" y="7473"/>
                  </a:lnTo>
                  <a:lnTo>
                    <a:pt x="19237" y="8481"/>
                  </a:lnTo>
                  <a:cubicBezTo>
                    <a:pt x="19400" y="8644"/>
                    <a:pt x="19617" y="8733"/>
                    <a:pt x="19848" y="8733"/>
                  </a:cubicBezTo>
                  <a:cubicBezTo>
                    <a:pt x="20078" y="8733"/>
                    <a:pt x="20295" y="8644"/>
                    <a:pt x="20458" y="8481"/>
                  </a:cubicBezTo>
                  <a:lnTo>
                    <a:pt x="21325" y="7615"/>
                  </a:lnTo>
                  <a:cubicBezTo>
                    <a:pt x="21488" y="7453"/>
                    <a:pt x="21578" y="7236"/>
                    <a:pt x="21578" y="7006"/>
                  </a:cubicBezTo>
                  <a:cubicBezTo>
                    <a:pt x="21578" y="6775"/>
                    <a:pt x="21488" y="6559"/>
                    <a:pt x="21325" y="6396"/>
                  </a:cubicBezTo>
                  <a:close/>
                  <a:moveTo>
                    <a:pt x="1406" y="20196"/>
                  </a:moveTo>
                  <a:lnTo>
                    <a:pt x="6306" y="13846"/>
                  </a:lnTo>
                  <a:lnTo>
                    <a:pt x="7768" y="15305"/>
                  </a:lnTo>
                  <a:lnTo>
                    <a:pt x="1406" y="20196"/>
                  </a:lnTo>
                  <a:close/>
                  <a:moveTo>
                    <a:pt x="11294" y="17956"/>
                  </a:moveTo>
                  <a:cubicBezTo>
                    <a:pt x="11260" y="17990"/>
                    <a:pt x="11214" y="18009"/>
                    <a:pt x="11166" y="18009"/>
                  </a:cubicBezTo>
                  <a:cubicBezTo>
                    <a:pt x="11117" y="18009"/>
                    <a:pt x="11071" y="17990"/>
                    <a:pt x="11037" y="17956"/>
                  </a:cubicBezTo>
                  <a:lnTo>
                    <a:pt x="3588" y="10522"/>
                  </a:lnTo>
                  <a:cubicBezTo>
                    <a:pt x="3517" y="10451"/>
                    <a:pt x="3517" y="10335"/>
                    <a:pt x="3588" y="10264"/>
                  </a:cubicBezTo>
                  <a:lnTo>
                    <a:pt x="4670" y="9185"/>
                  </a:lnTo>
                  <a:lnTo>
                    <a:pt x="12376" y="16876"/>
                  </a:lnTo>
                  <a:lnTo>
                    <a:pt x="11294" y="17956"/>
                  </a:lnTo>
                  <a:close/>
                  <a:moveTo>
                    <a:pt x="14132" y="10949"/>
                  </a:moveTo>
                  <a:cubicBezTo>
                    <a:pt x="14130" y="10952"/>
                    <a:pt x="14129" y="10954"/>
                    <a:pt x="14127" y="10956"/>
                  </a:cubicBezTo>
                  <a:cubicBezTo>
                    <a:pt x="14121" y="10962"/>
                    <a:pt x="14116" y="10968"/>
                    <a:pt x="14112" y="10975"/>
                  </a:cubicBezTo>
                  <a:cubicBezTo>
                    <a:pt x="14108" y="10980"/>
                    <a:pt x="14104" y="10985"/>
                    <a:pt x="14100" y="10991"/>
                  </a:cubicBezTo>
                  <a:cubicBezTo>
                    <a:pt x="14097" y="10997"/>
                    <a:pt x="14094" y="11003"/>
                    <a:pt x="14091" y="11010"/>
                  </a:cubicBezTo>
                  <a:cubicBezTo>
                    <a:pt x="14088" y="11016"/>
                    <a:pt x="14085" y="11023"/>
                    <a:pt x="14083" y="11029"/>
                  </a:cubicBezTo>
                  <a:cubicBezTo>
                    <a:pt x="14080" y="11035"/>
                    <a:pt x="14078" y="11042"/>
                    <a:pt x="14076" y="11049"/>
                  </a:cubicBezTo>
                  <a:cubicBezTo>
                    <a:pt x="14075" y="11055"/>
                    <a:pt x="14073" y="11062"/>
                    <a:pt x="14072" y="11069"/>
                  </a:cubicBezTo>
                  <a:cubicBezTo>
                    <a:pt x="14071" y="11076"/>
                    <a:pt x="14070" y="11083"/>
                    <a:pt x="14070" y="11090"/>
                  </a:cubicBezTo>
                  <a:cubicBezTo>
                    <a:pt x="14070" y="11097"/>
                    <a:pt x="14069" y="11104"/>
                    <a:pt x="14070" y="11111"/>
                  </a:cubicBezTo>
                  <a:cubicBezTo>
                    <a:pt x="14070" y="11118"/>
                    <a:pt x="14071" y="11125"/>
                    <a:pt x="14072" y="11131"/>
                  </a:cubicBezTo>
                  <a:cubicBezTo>
                    <a:pt x="14073" y="11139"/>
                    <a:pt x="14074" y="11146"/>
                    <a:pt x="14076" y="11154"/>
                  </a:cubicBezTo>
                  <a:cubicBezTo>
                    <a:pt x="14077" y="11157"/>
                    <a:pt x="14077" y="11160"/>
                    <a:pt x="14078" y="11163"/>
                  </a:cubicBezTo>
                  <a:cubicBezTo>
                    <a:pt x="14225" y="11663"/>
                    <a:pt x="14300" y="12181"/>
                    <a:pt x="14300" y="12703"/>
                  </a:cubicBezTo>
                  <a:cubicBezTo>
                    <a:pt x="14300" y="14156"/>
                    <a:pt x="13733" y="15522"/>
                    <a:pt x="12704" y="16549"/>
                  </a:cubicBezTo>
                  <a:lnTo>
                    <a:pt x="12683" y="16570"/>
                  </a:lnTo>
                  <a:lnTo>
                    <a:pt x="4977" y="8879"/>
                  </a:lnTo>
                  <a:lnTo>
                    <a:pt x="4998" y="8858"/>
                  </a:lnTo>
                  <a:cubicBezTo>
                    <a:pt x="6409" y="7449"/>
                    <a:pt x="8477" y="6923"/>
                    <a:pt x="10394" y="7486"/>
                  </a:cubicBezTo>
                  <a:cubicBezTo>
                    <a:pt x="10397" y="7487"/>
                    <a:pt x="10400" y="7487"/>
                    <a:pt x="10403" y="7488"/>
                  </a:cubicBezTo>
                  <a:cubicBezTo>
                    <a:pt x="10411" y="7490"/>
                    <a:pt x="10418" y="7491"/>
                    <a:pt x="10426" y="7492"/>
                  </a:cubicBezTo>
                  <a:cubicBezTo>
                    <a:pt x="10433" y="7493"/>
                    <a:pt x="10439" y="7494"/>
                    <a:pt x="10446" y="7494"/>
                  </a:cubicBezTo>
                  <a:cubicBezTo>
                    <a:pt x="10453" y="7495"/>
                    <a:pt x="10460" y="7494"/>
                    <a:pt x="10467" y="7494"/>
                  </a:cubicBezTo>
                  <a:cubicBezTo>
                    <a:pt x="10474" y="7493"/>
                    <a:pt x="10481" y="7493"/>
                    <a:pt x="10488" y="7492"/>
                  </a:cubicBezTo>
                  <a:cubicBezTo>
                    <a:pt x="10495" y="7491"/>
                    <a:pt x="10502" y="7489"/>
                    <a:pt x="10508" y="7487"/>
                  </a:cubicBezTo>
                  <a:cubicBezTo>
                    <a:pt x="10515" y="7486"/>
                    <a:pt x="10522" y="7484"/>
                    <a:pt x="10528" y="7482"/>
                  </a:cubicBezTo>
                  <a:cubicBezTo>
                    <a:pt x="10534" y="7480"/>
                    <a:pt x="10541" y="7476"/>
                    <a:pt x="10548" y="7473"/>
                  </a:cubicBezTo>
                  <a:cubicBezTo>
                    <a:pt x="10554" y="7470"/>
                    <a:pt x="10560" y="7467"/>
                    <a:pt x="10566" y="7464"/>
                  </a:cubicBezTo>
                  <a:cubicBezTo>
                    <a:pt x="10572" y="7460"/>
                    <a:pt x="10577" y="7457"/>
                    <a:pt x="10583" y="7452"/>
                  </a:cubicBezTo>
                  <a:cubicBezTo>
                    <a:pt x="10589" y="7448"/>
                    <a:pt x="10595" y="7443"/>
                    <a:pt x="10600" y="7438"/>
                  </a:cubicBezTo>
                  <a:cubicBezTo>
                    <a:pt x="10603" y="7436"/>
                    <a:pt x="10606" y="7434"/>
                    <a:pt x="10608" y="7432"/>
                  </a:cubicBezTo>
                  <a:lnTo>
                    <a:pt x="14397" y="3650"/>
                  </a:lnTo>
                  <a:lnTo>
                    <a:pt x="16975" y="6224"/>
                  </a:lnTo>
                  <a:lnTo>
                    <a:pt x="17921" y="7168"/>
                  </a:lnTo>
                  <a:lnTo>
                    <a:pt x="14132" y="10949"/>
                  </a:lnTo>
                  <a:close/>
                  <a:moveTo>
                    <a:pt x="21019" y="7310"/>
                  </a:moveTo>
                  <a:lnTo>
                    <a:pt x="20152" y="8175"/>
                  </a:lnTo>
                  <a:cubicBezTo>
                    <a:pt x="20071" y="8256"/>
                    <a:pt x="19962" y="8301"/>
                    <a:pt x="19848" y="8301"/>
                  </a:cubicBezTo>
                  <a:cubicBezTo>
                    <a:pt x="19733" y="8301"/>
                    <a:pt x="19624" y="8256"/>
                    <a:pt x="19543" y="8175"/>
                  </a:cubicBezTo>
                  <a:lnTo>
                    <a:pt x="18381" y="7015"/>
                  </a:lnTo>
                  <a:cubicBezTo>
                    <a:pt x="18381" y="7015"/>
                    <a:pt x="18381" y="7015"/>
                    <a:pt x="18381" y="7015"/>
                  </a:cubicBezTo>
                  <a:lnTo>
                    <a:pt x="17286" y="5922"/>
                  </a:lnTo>
                  <a:lnTo>
                    <a:pt x="13388" y="2031"/>
                  </a:lnTo>
                  <a:cubicBezTo>
                    <a:pt x="13220" y="1864"/>
                    <a:pt x="13220" y="1591"/>
                    <a:pt x="13388" y="1424"/>
                  </a:cubicBezTo>
                  <a:lnTo>
                    <a:pt x="14255" y="558"/>
                  </a:lnTo>
                  <a:cubicBezTo>
                    <a:pt x="14336" y="477"/>
                    <a:pt x="14444" y="432"/>
                    <a:pt x="14559" y="432"/>
                  </a:cubicBezTo>
                  <a:cubicBezTo>
                    <a:pt x="14674" y="432"/>
                    <a:pt x="14782" y="477"/>
                    <a:pt x="14864" y="558"/>
                  </a:cubicBezTo>
                  <a:lnTo>
                    <a:pt x="21019" y="6702"/>
                  </a:lnTo>
                  <a:cubicBezTo>
                    <a:pt x="21100" y="6783"/>
                    <a:pt x="21145" y="6891"/>
                    <a:pt x="21145" y="7006"/>
                  </a:cubicBezTo>
                  <a:cubicBezTo>
                    <a:pt x="21145" y="7121"/>
                    <a:pt x="21100" y="7229"/>
                    <a:pt x="21019" y="7310"/>
                  </a:cubicBezTo>
                  <a:close/>
                </a:path>
              </a:pathLst>
            </a:custGeom>
            <a:solidFill>
              <a:srgbClr val="DA8F00"/>
            </a:solidFill>
            <a:ln w="12700" cap="flat">
              <a:noFill/>
              <a:miter lim="400000"/>
            </a:ln>
            <a:effectLst/>
          </p:spPr>
          <p:txBody>
            <a:bodyPr wrap="square" lIns="0" tIns="0" rIns="0" bIns="0" numCol="1" anchor="ctr">
              <a:noAutofit/>
            </a:bodyPr>
            <a:lstStyle/>
            <a:p>
              <a:pPr>
                <a:defRPr sz="900">
                  <a:solidFill>
                    <a:srgbClr val="FFFFFF"/>
                  </a:solidFill>
                  <a:latin typeface="Calibri"/>
                  <a:ea typeface="Calibri"/>
                  <a:cs typeface="Calibri"/>
                  <a:sym typeface="Calibri"/>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50" name="Google Shape;142;p18"/>
          <p:cNvSpPr txBox="1"/>
          <p:nvPr/>
        </p:nvSpPr>
        <p:spPr>
          <a:xfrm>
            <a:off x="514348" y="509587"/>
            <a:ext cx="5737804"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500">
                <a:latin typeface="Roboto"/>
                <a:ea typeface="Roboto"/>
                <a:cs typeface="Roboto"/>
                <a:sym typeface="Roboto"/>
              </a:defRPr>
            </a:lvl1pPr>
          </a:lstStyle>
          <a:p>
            <a:pPr/>
            <a:r>
              <a:t>Related work</a:t>
            </a:r>
          </a:p>
        </p:txBody>
      </p:sp>
      <p:sp>
        <p:nvSpPr>
          <p:cNvPr id="151" name="Google Shape;143;p18"/>
          <p:cNvSpPr txBox="1"/>
          <p:nvPr/>
        </p:nvSpPr>
        <p:spPr>
          <a:xfrm>
            <a:off x="677675" y="1348548"/>
            <a:ext cx="7928700" cy="2773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just">
              <a:defRPr>
                <a:latin typeface="Roboto"/>
                <a:ea typeface="Roboto"/>
                <a:cs typeface="Roboto"/>
                <a:sym typeface="Roboto"/>
              </a:defRPr>
            </a:lvl1pPr>
          </a:lstStyle>
          <a:p>
            <a:pPr/>
            <a:r>
              <a:t>With the increasing usage of mobile phones and they are devices easy to carry there are a lot of features that can be added on a daily basis that can assist the person in many ways.One of the features is activity recognition.The existing features are step count and the advanced features can be identifying the basic activities like sitting, standing , walking [1]. These activities are complex in nature to classify or identify the categories we need to have domain knowledge because the parameters to identify are domain specific. Data for this task comes from responsive sensors like gyroscope and accelerometer. Since these are complex in nature they come with high dimensions and with a variety of patterns and measurements. Activities in general can be boiled down to static and dynamic activities.But to classify we need to reduce the features without losing the variance percent less than 85%.This can be achieved through PCA [2]. Feeding the network with full features may increase the training time and chances of overfitting. The relevant features are extracted from the PCA model and feed to the machine learning models[3].</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grpSp>
        <p:nvGrpSpPr>
          <p:cNvPr id="155" name="Google Shape;94;p14"/>
          <p:cNvGrpSpPr/>
          <p:nvPr/>
        </p:nvGrpSpPr>
        <p:grpSpPr>
          <a:xfrm>
            <a:off x="1028036" y="421274"/>
            <a:ext cx="7087926" cy="3603911"/>
            <a:chOff x="0" y="0"/>
            <a:chExt cx="7087924" cy="3603909"/>
          </a:xfrm>
        </p:grpSpPr>
        <p:sp>
          <p:nvSpPr>
            <p:cNvPr id="153" name="Google Shape;95;p14"/>
            <p:cNvSpPr/>
            <p:nvPr/>
          </p:nvSpPr>
          <p:spPr>
            <a:xfrm>
              <a:off x="4891360" y="3603907"/>
              <a:ext cx="2196564" cy="2"/>
            </a:xfrm>
            <a:prstGeom prst="line">
              <a:avLst/>
            </a:prstGeom>
            <a:noFill/>
            <a:ln w="12700" cap="rnd">
              <a:solidFill>
                <a:srgbClr val="000000"/>
              </a:solidFill>
              <a:prstDash val="solid"/>
              <a:round/>
            </a:ln>
            <a:effectLst/>
          </p:spPr>
          <p:txBody>
            <a:bodyPr wrap="square" lIns="45718" tIns="45718" rIns="45718" bIns="45718" numCol="1" anchor="t">
              <a:noAutofit/>
            </a:bodyPr>
            <a:lstStyle/>
            <a:p>
              <a:pPr/>
            </a:p>
          </p:txBody>
        </p:sp>
        <p:sp>
          <p:nvSpPr>
            <p:cNvPr id="154" name="Google Shape;96;p14"/>
            <p:cNvSpPr txBox="1"/>
            <p:nvPr/>
          </p:nvSpPr>
          <p:spPr>
            <a:xfrm>
              <a:off x="-1" y="-1"/>
              <a:ext cx="508207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b="1" sz="3500">
                  <a:latin typeface="Roboto"/>
                  <a:ea typeface="Roboto"/>
                  <a:cs typeface="Roboto"/>
                  <a:sym typeface="Roboto"/>
                </a:defRPr>
              </a:lvl1pPr>
            </a:lstStyle>
            <a:p>
              <a:pPr/>
              <a:r>
                <a:t>Problem statement</a:t>
              </a:r>
            </a:p>
          </p:txBody>
        </p:sp>
      </p:grpSp>
      <p:sp>
        <p:nvSpPr>
          <p:cNvPr id="156" name="Google Shape;97;p14"/>
          <p:cNvSpPr txBox="1"/>
          <p:nvPr/>
        </p:nvSpPr>
        <p:spPr>
          <a:xfrm>
            <a:off x="393049" y="1314673"/>
            <a:ext cx="8376002" cy="1783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just">
              <a:defRPr sz="1200">
                <a:latin typeface="Roboto"/>
                <a:ea typeface="Roboto"/>
                <a:cs typeface="Roboto"/>
                <a:sym typeface="Roboto"/>
              </a:defRPr>
            </a:pPr>
            <a:r>
              <a:t>Physicians suggest exercise is health. Research suggests that genetics, environment and physical activity are the 3 factors that contribute more to the health of the person. Since we can not control the genetics of the person.The second most factor is physical activity. In the medical industry accurate data of physical activity of patients help to diagnose and predict potential diseases and this also helps to track the progress of the diagnosed patients. Data in this type of situations are high dimensional(&gt;500) in our case we have 561 columns or independent parameters. A simple user friendly techniques will improve the usage. This can be achieved through machine learning dimensionality reduction techniques.</a:t>
            </a:r>
          </a:p>
          <a:p>
            <a:pPr algn="just">
              <a:defRPr sz="1200">
                <a:latin typeface="Roboto"/>
                <a:ea typeface="Roboto"/>
                <a:cs typeface="Roboto"/>
                <a:sym typeface="Roboto"/>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58" name="Google Shape;102;p15"/>
          <p:cNvSpPr txBox="1"/>
          <p:nvPr/>
        </p:nvSpPr>
        <p:spPr>
          <a:xfrm>
            <a:off x="514350" y="1916085"/>
            <a:ext cx="2662200"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500">
                <a:latin typeface="Roboto"/>
                <a:ea typeface="Roboto"/>
                <a:cs typeface="Roboto"/>
                <a:sym typeface="Roboto"/>
              </a:defRPr>
            </a:lvl1pPr>
          </a:lstStyle>
          <a:p>
            <a:pPr/>
            <a:r>
              <a:t>Proposed solution</a:t>
            </a:r>
          </a:p>
        </p:txBody>
      </p:sp>
      <p:sp>
        <p:nvSpPr>
          <p:cNvPr id="159" name="Google Shape;105;p15"/>
          <p:cNvSpPr txBox="1"/>
          <p:nvPr/>
        </p:nvSpPr>
        <p:spPr>
          <a:xfrm>
            <a:off x="4572000" y="612349"/>
            <a:ext cx="3953025"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defRPr sz="1200">
                <a:latin typeface="Roboto"/>
                <a:ea typeface="Roboto"/>
                <a:cs typeface="Roboto"/>
                <a:sym typeface="Roboto"/>
              </a:defRPr>
            </a:lvl1pPr>
          </a:lstStyle>
          <a:p>
            <a:pPr/>
            <a:r>
              <a:t>Human activity recognition(HAR) is a process of monitoring physical activities through computer aided devices or technology.This technology helps the people in the medical industry to understand the patient’s daily physical activities</a:t>
            </a:r>
          </a:p>
        </p:txBody>
      </p:sp>
      <p:sp>
        <p:nvSpPr>
          <p:cNvPr id="160" name="Google Shape;108;p15"/>
          <p:cNvSpPr txBox="1"/>
          <p:nvPr/>
        </p:nvSpPr>
        <p:spPr>
          <a:xfrm>
            <a:off x="4572000" y="1856575"/>
            <a:ext cx="4427438" cy="14579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20000"/>
              </a:lnSpc>
              <a:defRPr sz="1200">
                <a:latin typeface="Roboto"/>
                <a:ea typeface="Roboto"/>
                <a:cs typeface="Roboto"/>
                <a:sym typeface="Roboto"/>
              </a:defRPr>
            </a:lvl1pPr>
          </a:lstStyle>
          <a:p>
            <a:pPr/>
            <a:r>
              <a:t>In this paper we are proposing the HAR(human activity recognition)  model through machine learning methods  to monitor  6  daily activities of patients namely walking, walking_upstairs, walking downstairs, sitting, standing, laying.This model takes the input of axial linear acceleration and axial angular velocity parameters which are recorded from sensors</a:t>
            </a:r>
          </a:p>
        </p:txBody>
      </p:sp>
      <p:sp>
        <p:nvSpPr>
          <p:cNvPr id="161" name="Google Shape;111;p15"/>
          <p:cNvSpPr txBox="1"/>
          <p:nvPr/>
        </p:nvSpPr>
        <p:spPr>
          <a:xfrm>
            <a:off x="4571991" y="3503183"/>
            <a:ext cx="4508142"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defRPr sz="1200">
                <a:latin typeface="Roboto"/>
                <a:ea typeface="Roboto"/>
                <a:cs typeface="Roboto"/>
                <a:sym typeface="Roboto"/>
              </a:defRPr>
            </a:lvl1pPr>
          </a:lstStyle>
          <a:p>
            <a:pPr/>
            <a:r>
              <a:t>For conducting experimental analysis  PCA(Principal Component Analysis) and various machine learning classification algorithms are used and compared. PCA is used for dimensionality reduction.Dataset is collected from UCI machine learning repository.</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solidFill>
      </p:bgPr>
    </p:bg>
    <p:spTree>
      <p:nvGrpSpPr>
        <p:cNvPr id="1" name=""/>
        <p:cNvGrpSpPr/>
        <p:nvPr/>
      </p:nvGrpSpPr>
      <p:grpSpPr>
        <a:xfrm>
          <a:off x="0" y="0"/>
          <a:ext cx="0" cy="0"/>
          <a:chOff x="0" y="0"/>
          <a:chExt cx="0" cy="0"/>
        </a:xfrm>
      </p:grpSpPr>
      <p:sp>
        <p:nvSpPr>
          <p:cNvPr id="163" name="Google Shape;148;p19"/>
          <p:cNvSpPr txBox="1"/>
          <p:nvPr/>
        </p:nvSpPr>
        <p:spPr>
          <a:xfrm>
            <a:off x="2246483" y="152423"/>
            <a:ext cx="2210102" cy="685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4500">
                <a:latin typeface="Roboto"/>
                <a:ea typeface="Roboto"/>
                <a:cs typeface="Roboto"/>
                <a:sym typeface="Roboto"/>
              </a:defRPr>
            </a:lvl1pPr>
          </a:lstStyle>
          <a:p>
            <a:pPr/>
            <a:r>
              <a:t>Results</a:t>
            </a:r>
          </a:p>
        </p:txBody>
      </p:sp>
      <p:pic>
        <p:nvPicPr>
          <p:cNvPr id="164" name="Google Shape;149;p19" descr="Google Shape;149;p19"/>
          <p:cNvPicPr>
            <a:picLocks noChangeAspect="1"/>
          </p:cNvPicPr>
          <p:nvPr/>
        </p:nvPicPr>
        <p:blipFill>
          <a:blip r:embed="rId2">
            <a:extLst/>
          </a:blip>
          <a:srcRect l="0" t="0" r="43042" b="31819"/>
          <a:stretch>
            <a:fillRect/>
          </a:stretch>
        </p:blipFill>
        <p:spPr>
          <a:xfrm>
            <a:off x="4807973" y="1112750"/>
            <a:ext cx="4191455" cy="2722876"/>
          </a:xfrm>
          <a:prstGeom prst="rect">
            <a:avLst/>
          </a:prstGeom>
          <a:ln w="12700">
            <a:miter lim="400000"/>
          </a:ln>
        </p:spPr>
      </p:pic>
      <p:sp>
        <p:nvSpPr>
          <p:cNvPr id="165" name="Google Shape;150;p19"/>
          <p:cNvSpPr txBox="1"/>
          <p:nvPr/>
        </p:nvSpPr>
        <p:spPr>
          <a:xfrm>
            <a:off x="413374" y="1246898"/>
            <a:ext cx="3984601" cy="1910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a:latin typeface="Roboto"/>
                <a:ea typeface="Roboto"/>
                <a:cs typeface="Roboto"/>
                <a:sym typeface="Roboto"/>
              </a:defRPr>
            </a:pPr>
          </a:p>
          <a:p>
            <a:pPr>
              <a:defRPr>
                <a:latin typeface="Roboto"/>
                <a:ea typeface="Roboto"/>
                <a:cs typeface="Roboto"/>
                <a:sym typeface="Roboto"/>
              </a:defRPr>
            </a:pPr>
            <a:r>
              <a:t>&gt; First principal component itself contribute 50%of information   </a:t>
            </a:r>
          </a:p>
          <a:p>
            <a:pPr>
              <a:defRPr>
                <a:latin typeface="Roboto"/>
                <a:ea typeface="Roboto"/>
                <a:cs typeface="Roboto"/>
                <a:sym typeface="Roboto"/>
              </a:defRPr>
            </a:pPr>
            <a:r>
              <a:t>&gt; second component contribute 6% of information and the other components contribute (2,2,1,1) respectively  </a:t>
            </a:r>
          </a:p>
          <a:p>
            <a:pPr>
              <a:defRPr>
                <a:latin typeface="Roboto"/>
                <a:ea typeface="Roboto"/>
                <a:cs typeface="Roboto"/>
                <a:sym typeface="Roboto"/>
              </a:defRPr>
            </a:pPr>
            <a:r>
              <a:t>&gt; Total 7 components contribute 63% in total. </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lidesCarnival base template">
  <a:themeElements>
    <a:clrScheme name="SlidesCarnival base template">
      <a:dk1>
        <a:srgbClr val="000000"/>
      </a:dk1>
      <a:lt1>
        <a:srgbClr val="EFEFEF"/>
      </a:lt1>
      <a:dk2>
        <a:srgbClr val="A7A7A7"/>
      </a:dk2>
      <a:lt2>
        <a:srgbClr val="535353"/>
      </a:lt2>
      <a:accent1>
        <a:srgbClr val="C0C0C0"/>
      </a:accent1>
      <a:accent2>
        <a:srgbClr val="77838D"/>
      </a:accent2>
      <a:accent3>
        <a:srgbClr val="EFEFEF"/>
      </a:accent3>
      <a:accent4>
        <a:srgbClr val="8F8F8F"/>
      </a:accent4>
      <a:accent5>
        <a:srgbClr val="6E6E6E"/>
      </a:accent5>
      <a:accent6>
        <a:srgbClr val="4D4D4D"/>
      </a:accent6>
      <a:hlink>
        <a:srgbClr val="0000FF"/>
      </a:hlink>
      <a:folHlink>
        <a:srgbClr val="FF00FF"/>
      </a:folHlink>
    </a:clrScheme>
    <a:fontScheme name="SlidesCarnival base template">
      <a:majorFont>
        <a:latin typeface="Arial"/>
        <a:ea typeface="Arial"/>
        <a:cs typeface="Arial"/>
      </a:majorFont>
      <a:minorFont>
        <a:latin typeface="Helvetica"/>
        <a:ea typeface="Helvetica"/>
        <a:cs typeface="Helvetica"/>
      </a:minorFont>
    </a:fontScheme>
    <a:fmtScheme name="SlidesCarnival bas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6">
              <a:lumOff val="45113"/>
            </a:schemeClr>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6">
              <a:lumOff val="45113"/>
            </a:schemeClr>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idesCarnival base template">
  <a:themeElements>
    <a:clrScheme name="SlidesCarnival base template">
      <a:dk1>
        <a:srgbClr val="000000"/>
      </a:dk1>
      <a:lt1>
        <a:srgbClr val="FFFFFF"/>
      </a:lt1>
      <a:dk2>
        <a:srgbClr val="A7A7A7"/>
      </a:dk2>
      <a:lt2>
        <a:srgbClr val="535353"/>
      </a:lt2>
      <a:accent1>
        <a:srgbClr val="C0C0C0"/>
      </a:accent1>
      <a:accent2>
        <a:srgbClr val="77838D"/>
      </a:accent2>
      <a:accent3>
        <a:srgbClr val="EFEFEF"/>
      </a:accent3>
      <a:accent4>
        <a:srgbClr val="8F8F8F"/>
      </a:accent4>
      <a:accent5>
        <a:srgbClr val="6E6E6E"/>
      </a:accent5>
      <a:accent6>
        <a:srgbClr val="4D4D4D"/>
      </a:accent6>
      <a:hlink>
        <a:srgbClr val="0000FF"/>
      </a:hlink>
      <a:folHlink>
        <a:srgbClr val="FF00FF"/>
      </a:folHlink>
    </a:clrScheme>
    <a:fontScheme name="SlidesCarnival base template">
      <a:majorFont>
        <a:latin typeface="Arial"/>
        <a:ea typeface="Arial"/>
        <a:cs typeface="Arial"/>
      </a:majorFont>
      <a:minorFont>
        <a:latin typeface="Helvetica"/>
        <a:ea typeface="Helvetica"/>
        <a:cs typeface="Helvetica"/>
      </a:minorFont>
    </a:fontScheme>
    <a:fmtScheme name="SlidesCarnival bas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6">
              <a:lumOff val="45113"/>
            </a:schemeClr>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6">
              <a:lumOff val="45113"/>
            </a:schemeClr>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