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
        <p:nvSpPr>
          <p:cNvPr id="33" name="PlaceHolder 5"/>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35" name="PlaceHolder 2"/>
          <p:cNvSpPr>
            <a:spLocks noGrp="1"/>
          </p:cNvSpPr>
          <p:nvPr>
            <p:ph type="body"/>
          </p:nvPr>
        </p:nvSpPr>
        <p:spPr>
          <a:xfrm>
            <a:off x="504000" y="1769040"/>
            <a:ext cx="2920680" cy="209124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3571200" y="1769040"/>
            <a:ext cx="2920680" cy="209124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6638040" y="1769040"/>
            <a:ext cx="2920680" cy="209124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504000" y="4059360"/>
            <a:ext cx="2920680" cy="2091240"/>
          </a:xfrm>
          <a:prstGeom prst="rect">
            <a:avLst/>
          </a:prstGeom>
        </p:spPr>
        <p:txBody>
          <a:bodyPr lIns="0" rIns="0" tIns="0" bIns="0">
            <a:normAutofit/>
          </a:bodyPr>
          <a:p>
            <a:endParaRPr b="0" lang="en-IN" sz="3200" spc="-1" strike="noStrike">
              <a:latin typeface="Arial"/>
            </a:endParaRPr>
          </a:p>
        </p:txBody>
      </p:sp>
      <p:sp>
        <p:nvSpPr>
          <p:cNvPr id="39" name="PlaceHolder 6"/>
          <p:cNvSpPr>
            <a:spLocks noGrp="1"/>
          </p:cNvSpPr>
          <p:nvPr>
            <p:ph type="body"/>
          </p:nvPr>
        </p:nvSpPr>
        <p:spPr>
          <a:xfrm>
            <a:off x="3571200" y="4059360"/>
            <a:ext cx="2920680" cy="2091240"/>
          </a:xfrm>
          <a:prstGeom prst="rect">
            <a:avLst/>
          </a:prstGeom>
        </p:spPr>
        <p:txBody>
          <a:bodyPr lIns="0" rIns="0" tIns="0" bIns="0">
            <a:normAutofit/>
          </a:bodyPr>
          <a:p>
            <a:endParaRPr b="0" lang="en-IN" sz="3200" spc="-1" strike="noStrike">
              <a:latin typeface="Arial"/>
            </a:endParaRPr>
          </a:p>
        </p:txBody>
      </p:sp>
      <p:sp>
        <p:nvSpPr>
          <p:cNvPr id="40" name="PlaceHolder 7"/>
          <p:cNvSpPr>
            <a:spLocks noGrp="1"/>
          </p:cNvSpPr>
          <p:nvPr>
            <p:ph type="body"/>
          </p:nvPr>
        </p:nvSpPr>
        <p:spPr>
          <a:xfrm>
            <a:off x="6638040" y="4059360"/>
            <a:ext cx="292068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49" name="PlaceHolder 2"/>
          <p:cNvSpPr>
            <a:spLocks noGrp="1"/>
          </p:cNvSpPr>
          <p:nvPr>
            <p:ph type="body"/>
          </p:nvPr>
        </p:nvSpPr>
        <p:spPr>
          <a:xfrm>
            <a:off x="504000" y="1769040"/>
            <a:ext cx="9071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51"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56"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60"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64"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66" name="PlaceHolder 4"/>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68" name="PlaceHolder 2"/>
          <p:cNvSpPr>
            <a:spLocks noGrp="1"/>
          </p:cNvSpPr>
          <p:nvPr>
            <p:ph type="body"/>
          </p:nvPr>
        </p:nvSpPr>
        <p:spPr>
          <a:xfrm>
            <a:off x="504000" y="1769040"/>
            <a:ext cx="9071640" cy="20912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71"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76" name="PlaceHolder 2"/>
          <p:cNvSpPr>
            <a:spLocks noGrp="1"/>
          </p:cNvSpPr>
          <p:nvPr>
            <p:ph type="body"/>
          </p:nvPr>
        </p:nvSpPr>
        <p:spPr>
          <a:xfrm>
            <a:off x="504000" y="1769040"/>
            <a:ext cx="2920680" cy="2091240"/>
          </a:xfrm>
          <a:prstGeom prst="rect">
            <a:avLst/>
          </a:prstGeom>
        </p:spPr>
        <p:txBody>
          <a:bodyPr lIns="0" rIns="0" tIns="0" bIns="0">
            <a:normAutofit/>
          </a:bodyPr>
          <a:p>
            <a:endParaRPr b="0" lang="en-IN" sz="3200" spc="-1" strike="noStrike">
              <a:latin typeface="Arial"/>
            </a:endParaRPr>
          </a:p>
        </p:txBody>
      </p:sp>
      <p:sp>
        <p:nvSpPr>
          <p:cNvPr id="77" name="PlaceHolder 3"/>
          <p:cNvSpPr>
            <a:spLocks noGrp="1"/>
          </p:cNvSpPr>
          <p:nvPr>
            <p:ph type="body"/>
          </p:nvPr>
        </p:nvSpPr>
        <p:spPr>
          <a:xfrm>
            <a:off x="3571200" y="1769040"/>
            <a:ext cx="2920680" cy="2091240"/>
          </a:xfrm>
          <a:prstGeom prst="rect">
            <a:avLst/>
          </a:prstGeom>
        </p:spPr>
        <p:txBody>
          <a:bodyPr lIns="0" rIns="0" tIns="0" bIns="0">
            <a:normAutofit/>
          </a:bodyPr>
          <a:p>
            <a:endParaRPr b="0" lang="en-IN" sz="3200" spc="-1" strike="noStrike">
              <a:latin typeface="Arial"/>
            </a:endParaRPr>
          </a:p>
        </p:txBody>
      </p:sp>
      <p:sp>
        <p:nvSpPr>
          <p:cNvPr id="78" name="PlaceHolder 4"/>
          <p:cNvSpPr>
            <a:spLocks noGrp="1"/>
          </p:cNvSpPr>
          <p:nvPr>
            <p:ph type="body"/>
          </p:nvPr>
        </p:nvSpPr>
        <p:spPr>
          <a:xfrm>
            <a:off x="6638040" y="1769040"/>
            <a:ext cx="2920680" cy="2091240"/>
          </a:xfrm>
          <a:prstGeom prst="rect">
            <a:avLst/>
          </a:prstGeom>
        </p:spPr>
        <p:txBody>
          <a:bodyPr lIns="0" rIns="0" tIns="0" bIns="0">
            <a:normAutofit/>
          </a:bodyPr>
          <a:p>
            <a:endParaRPr b="0" lang="en-IN" sz="3200" spc="-1" strike="noStrike">
              <a:latin typeface="Arial"/>
            </a:endParaRPr>
          </a:p>
        </p:txBody>
      </p:sp>
      <p:sp>
        <p:nvSpPr>
          <p:cNvPr id="79" name="PlaceHolder 5"/>
          <p:cNvSpPr>
            <a:spLocks noGrp="1"/>
          </p:cNvSpPr>
          <p:nvPr>
            <p:ph type="body"/>
          </p:nvPr>
        </p:nvSpPr>
        <p:spPr>
          <a:xfrm>
            <a:off x="504000" y="4059360"/>
            <a:ext cx="2920680" cy="2091240"/>
          </a:xfrm>
          <a:prstGeom prst="rect">
            <a:avLst/>
          </a:prstGeom>
        </p:spPr>
        <p:txBody>
          <a:bodyPr lIns="0" rIns="0" tIns="0" bIns="0">
            <a:normAutofit/>
          </a:bodyPr>
          <a:p>
            <a:endParaRPr b="0" lang="en-IN" sz="3200" spc="-1" strike="noStrike">
              <a:latin typeface="Arial"/>
            </a:endParaRPr>
          </a:p>
        </p:txBody>
      </p:sp>
      <p:sp>
        <p:nvSpPr>
          <p:cNvPr id="80" name="PlaceHolder 6"/>
          <p:cNvSpPr>
            <a:spLocks noGrp="1"/>
          </p:cNvSpPr>
          <p:nvPr>
            <p:ph type="body"/>
          </p:nvPr>
        </p:nvSpPr>
        <p:spPr>
          <a:xfrm>
            <a:off x="3571200" y="4059360"/>
            <a:ext cx="2920680" cy="2091240"/>
          </a:xfrm>
          <a:prstGeom prst="rect">
            <a:avLst/>
          </a:prstGeom>
        </p:spPr>
        <p:txBody>
          <a:bodyPr lIns="0" rIns="0" tIns="0" bIns="0">
            <a:normAutofit/>
          </a:bodyPr>
          <a:p>
            <a:endParaRPr b="0" lang="en-IN" sz="3200" spc="-1" strike="noStrike">
              <a:latin typeface="Arial"/>
            </a:endParaRPr>
          </a:p>
        </p:txBody>
      </p:sp>
      <p:sp>
        <p:nvSpPr>
          <p:cNvPr id="81" name="PlaceHolder 7"/>
          <p:cNvSpPr>
            <a:spLocks noGrp="1"/>
          </p:cNvSpPr>
          <p:nvPr>
            <p:ph type="body"/>
          </p:nvPr>
        </p:nvSpPr>
        <p:spPr>
          <a:xfrm>
            <a:off x="6638040" y="4059360"/>
            <a:ext cx="292068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88"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90" name="PlaceHolder 2"/>
          <p:cNvSpPr>
            <a:spLocks noGrp="1"/>
          </p:cNvSpPr>
          <p:nvPr>
            <p:ph type="body"/>
          </p:nvPr>
        </p:nvSpPr>
        <p:spPr>
          <a:xfrm>
            <a:off x="504000" y="1769040"/>
            <a:ext cx="9071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92"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97"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01"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05"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09" name="PlaceHolder 2"/>
          <p:cNvSpPr>
            <a:spLocks noGrp="1"/>
          </p:cNvSpPr>
          <p:nvPr>
            <p:ph type="body"/>
          </p:nvPr>
        </p:nvSpPr>
        <p:spPr>
          <a:xfrm>
            <a:off x="504000" y="1769040"/>
            <a:ext cx="9071640" cy="20912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12"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13"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14"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
        <p:nvSpPr>
          <p:cNvPr id="115" name="PlaceHolder 5"/>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17" name="PlaceHolder 2"/>
          <p:cNvSpPr>
            <a:spLocks noGrp="1"/>
          </p:cNvSpPr>
          <p:nvPr>
            <p:ph type="body"/>
          </p:nvPr>
        </p:nvSpPr>
        <p:spPr>
          <a:xfrm>
            <a:off x="504000" y="1769040"/>
            <a:ext cx="2920680" cy="2091240"/>
          </a:xfrm>
          <a:prstGeom prst="rect">
            <a:avLst/>
          </a:prstGeom>
        </p:spPr>
        <p:txBody>
          <a:bodyPr lIns="0" rIns="0" tIns="0" bIns="0">
            <a:normAutofit/>
          </a:bodyPr>
          <a:p>
            <a:endParaRPr b="0" lang="en-IN" sz="3200" spc="-1" strike="noStrike">
              <a:latin typeface="Arial"/>
            </a:endParaRPr>
          </a:p>
        </p:txBody>
      </p:sp>
      <p:sp>
        <p:nvSpPr>
          <p:cNvPr id="118" name="PlaceHolder 3"/>
          <p:cNvSpPr>
            <a:spLocks noGrp="1"/>
          </p:cNvSpPr>
          <p:nvPr>
            <p:ph type="body"/>
          </p:nvPr>
        </p:nvSpPr>
        <p:spPr>
          <a:xfrm>
            <a:off x="3571200" y="1769040"/>
            <a:ext cx="2920680" cy="2091240"/>
          </a:xfrm>
          <a:prstGeom prst="rect">
            <a:avLst/>
          </a:prstGeom>
        </p:spPr>
        <p:txBody>
          <a:bodyPr lIns="0" rIns="0" tIns="0" bIns="0">
            <a:normAutofit/>
          </a:bodyPr>
          <a:p>
            <a:endParaRPr b="0" lang="en-IN" sz="3200" spc="-1" strike="noStrike">
              <a:latin typeface="Arial"/>
            </a:endParaRPr>
          </a:p>
        </p:txBody>
      </p:sp>
      <p:sp>
        <p:nvSpPr>
          <p:cNvPr id="119" name="PlaceHolder 4"/>
          <p:cNvSpPr>
            <a:spLocks noGrp="1"/>
          </p:cNvSpPr>
          <p:nvPr>
            <p:ph type="body"/>
          </p:nvPr>
        </p:nvSpPr>
        <p:spPr>
          <a:xfrm>
            <a:off x="6638040" y="1769040"/>
            <a:ext cx="2920680" cy="2091240"/>
          </a:xfrm>
          <a:prstGeom prst="rect">
            <a:avLst/>
          </a:prstGeom>
        </p:spPr>
        <p:txBody>
          <a:bodyPr lIns="0" rIns="0" tIns="0" bIns="0">
            <a:normAutofit/>
          </a:bodyPr>
          <a:p>
            <a:endParaRPr b="0" lang="en-IN" sz="3200" spc="-1" strike="noStrike">
              <a:latin typeface="Arial"/>
            </a:endParaRPr>
          </a:p>
        </p:txBody>
      </p:sp>
      <p:sp>
        <p:nvSpPr>
          <p:cNvPr id="120" name="PlaceHolder 5"/>
          <p:cNvSpPr>
            <a:spLocks noGrp="1"/>
          </p:cNvSpPr>
          <p:nvPr>
            <p:ph type="body"/>
          </p:nvPr>
        </p:nvSpPr>
        <p:spPr>
          <a:xfrm>
            <a:off x="504000" y="4059360"/>
            <a:ext cx="2920680" cy="2091240"/>
          </a:xfrm>
          <a:prstGeom prst="rect">
            <a:avLst/>
          </a:prstGeom>
        </p:spPr>
        <p:txBody>
          <a:bodyPr lIns="0" rIns="0" tIns="0" bIns="0">
            <a:normAutofit/>
          </a:bodyPr>
          <a:p>
            <a:endParaRPr b="0" lang="en-IN" sz="3200" spc="-1" strike="noStrike">
              <a:latin typeface="Arial"/>
            </a:endParaRPr>
          </a:p>
        </p:txBody>
      </p:sp>
      <p:sp>
        <p:nvSpPr>
          <p:cNvPr id="121" name="PlaceHolder 6"/>
          <p:cNvSpPr>
            <a:spLocks noGrp="1"/>
          </p:cNvSpPr>
          <p:nvPr>
            <p:ph type="body"/>
          </p:nvPr>
        </p:nvSpPr>
        <p:spPr>
          <a:xfrm>
            <a:off x="3571200" y="4059360"/>
            <a:ext cx="2920680" cy="2091240"/>
          </a:xfrm>
          <a:prstGeom prst="rect">
            <a:avLst/>
          </a:prstGeom>
        </p:spPr>
        <p:txBody>
          <a:bodyPr lIns="0" rIns="0" tIns="0" bIns="0">
            <a:normAutofit/>
          </a:bodyPr>
          <a:p>
            <a:endParaRPr b="0" lang="en-IN" sz="3200" spc="-1" strike="noStrike">
              <a:latin typeface="Arial"/>
            </a:endParaRPr>
          </a:p>
        </p:txBody>
      </p:sp>
      <p:sp>
        <p:nvSpPr>
          <p:cNvPr id="122" name="PlaceHolder 7"/>
          <p:cNvSpPr>
            <a:spLocks noGrp="1"/>
          </p:cNvSpPr>
          <p:nvPr>
            <p:ph type="body"/>
          </p:nvPr>
        </p:nvSpPr>
        <p:spPr>
          <a:xfrm>
            <a:off x="6638040" y="4059360"/>
            <a:ext cx="292068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29"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31" name="PlaceHolder 2"/>
          <p:cNvSpPr>
            <a:spLocks noGrp="1"/>
          </p:cNvSpPr>
          <p:nvPr>
            <p:ph type="body"/>
          </p:nvPr>
        </p:nvSpPr>
        <p:spPr>
          <a:xfrm>
            <a:off x="504000" y="1769040"/>
            <a:ext cx="9071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33"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134"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38"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
        <p:nvSpPr>
          <p:cNvPr id="140"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42"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143"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44" name="PlaceHolder 4"/>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46"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50" name="PlaceHolder 2"/>
          <p:cNvSpPr>
            <a:spLocks noGrp="1"/>
          </p:cNvSpPr>
          <p:nvPr>
            <p:ph type="body"/>
          </p:nvPr>
        </p:nvSpPr>
        <p:spPr>
          <a:xfrm>
            <a:off x="504000" y="1769040"/>
            <a:ext cx="9071640" cy="2091240"/>
          </a:xfrm>
          <a:prstGeom prst="rect">
            <a:avLst/>
          </a:prstGeom>
        </p:spPr>
        <p:txBody>
          <a:bodyPr lIns="0" rIns="0" tIns="0" bIns="0">
            <a:normAutofit/>
          </a:bodyPr>
          <a:p>
            <a:endParaRPr b="0" lang="en-IN" sz="3200" spc="-1" strike="noStrike">
              <a:latin typeface="Arial"/>
            </a:endParaRPr>
          </a:p>
        </p:txBody>
      </p:sp>
      <p:sp>
        <p:nvSpPr>
          <p:cNvPr id="151" name="PlaceHolder 3"/>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53"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5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55"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
        <p:nvSpPr>
          <p:cNvPr id="156" name="PlaceHolder 5"/>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58" name="PlaceHolder 2"/>
          <p:cNvSpPr>
            <a:spLocks noGrp="1"/>
          </p:cNvSpPr>
          <p:nvPr>
            <p:ph type="body"/>
          </p:nvPr>
        </p:nvSpPr>
        <p:spPr>
          <a:xfrm>
            <a:off x="504000" y="1769040"/>
            <a:ext cx="2920680" cy="2091240"/>
          </a:xfrm>
          <a:prstGeom prst="rect">
            <a:avLst/>
          </a:prstGeom>
        </p:spPr>
        <p:txBody>
          <a:bodyPr lIns="0" rIns="0" tIns="0" bIns="0">
            <a:normAutofit/>
          </a:bodyPr>
          <a:p>
            <a:endParaRPr b="0" lang="en-IN" sz="3200" spc="-1" strike="noStrike">
              <a:latin typeface="Arial"/>
            </a:endParaRPr>
          </a:p>
        </p:txBody>
      </p:sp>
      <p:sp>
        <p:nvSpPr>
          <p:cNvPr id="159" name="PlaceHolder 3"/>
          <p:cNvSpPr>
            <a:spLocks noGrp="1"/>
          </p:cNvSpPr>
          <p:nvPr>
            <p:ph type="body"/>
          </p:nvPr>
        </p:nvSpPr>
        <p:spPr>
          <a:xfrm>
            <a:off x="3571200" y="1769040"/>
            <a:ext cx="2920680" cy="2091240"/>
          </a:xfrm>
          <a:prstGeom prst="rect">
            <a:avLst/>
          </a:prstGeom>
        </p:spPr>
        <p:txBody>
          <a:bodyPr lIns="0" rIns="0" tIns="0" bIns="0">
            <a:normAutofit/>
          </a:bodyPr>
          <a:p>
            <a:endParaRPr b="0" lang="en-IN" sz="3200" spc="-1" strike="noStrike">
              <a:latin typeface="Arial"/>
            </a:endParaRPr>
          </a:p>
        </p:txBody>
      </p:sp>
      <p:sp>
        <p:nvSpPr>
          <p:cNvPr id="160" name="PlaceHolder 4"/>
          <p:cNvSpPr>
            <a:spLocks noGrp="1"/>
          </p:cNvSpPr>
          <p:nvPr>
            <p:ph type="body"/>
          </p:nvPr>
        </p:nvSpPr>
        <p:spPr>
          <a:xfrm>
            <a:off x="6638040" y="1769040"/>
            <a:ext cx="2920680" cy="2091240"/>
          </a:xfrm>
          <a:prstGeom prst="rect">
            <a:avLst/>
          </a:prstGeom>
        </p:spPr>
        <p:txBody>
          <a:bodyPr lIns="0" rIns="0" tIns="0" bIns="0">
            <a:normAutofit/>
          </a:bodyPr>
          <a:p>
            <a:endParaRPr b="0" lang="en-IN" sz="3200" spc="-1" strike="noStrike">
              <a:latin typeface="Arial"/>
            </a:endParaRPr>
          </a:p>
        </p:txBody>
      </p:sp>
      <p:sp>
        <p:nvSpPr>
          <p:cNvPr id="161" name="PlaceHolder 5"/>
          <p:cNvSpPr>
            <a:spLocks noGrp="1"/>
          </p:cNvSpPr>
          <p:nvPr>
            <p:ph type="body"/>
          </p:nvPr>
        </p:nvSpPr>
        <p:spPr>
          <a:xfrm>
            <a:off x="504000" y="4059360"/>
            <a:ext cx="2920680" cy="2091240"/>
          </a:xfrm>
          <a:prstGeom prst="rect">
            <a:avLst/>
          </a:prstGeom>
        </p:spPr>
        <p:txBody>
          <a:bodyPr lIns="0" rIns="0" tIns="0" bIns="0">
            <a:normAutofit/>
          </a:bodyPr>
          <a:p>
            <a:endParaRPr b="0" lang="en-IN" sz="3200" spc="-1" strike="noStrike">
              <a:latin typeface="Arial"/>
            </a:endParaRPr>
          </a:p>
        </p:txBody>
      </p:sp>
      <p:sp>
        <p:nvSpPr>
          <p:cNvPr id="162" name="PlaceHolder 6"/>
          <p:cNvSpPr>
            <a:spLocks noGrp="1"/>
          </p:cNvSpPr>
          <p:nvPr>
            <p:ph type="body"/>
          </p:nvPr>
        </p:nvSpPr>
        <p:spPr>
          <a:xfrm>
            <a:off x="3571200" y="4059360"/>
            <a:ext cx="2920680" cy="2091240"/>
          </a:xfrm>
          <a:prstGeom prst="rect">
            <a:avLst/>
          </a:prstGeom>
        </p:spPr>
        <p:txBody>
          <a:bodyPr lIns="0" rIns="0" tIns="0" bIns="0">
            <a:normAutofit/>
          </a:bodyPr>
          <a:p>
            <a:endParaRPr b="0" lang="en-IN" sz="3200" spc="-1" strike="noStrike">
              <a:latin typeface="Arial"/>
            </a:endParaRPr>
          </a:p>
        </p:txBody>
      </p:sp>
      <p:sp>
        <p:nvSpPr>
          <p:cNvPr id="163" name="PlaceHolder 7"/>
          <p:cNvSpPr>
            <a:spLocks noGrp="1"/>
          </p:cNvSpPr>
          <p:nvPr>
            <p:ph type="body"/>
          </p:nvPr>
        </p:nvSpPr>
        <p:spPr>
          <a:xfrm>
            <a:off x="6638040" y="4059360"/>
            <a:ext cx="292068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
        <p:nvSpPr>
          <p:cNvPr id="17"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latin typeface="Times New Roman"/>
              </a:rPr>
              <a:t>&lt;footer&gt;</a:t>
            </a:r>
            <a:endParaRPr b="0" lang="en-IN" sz="1400" spc="-1" strike="noStrike">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EE7C1A44-FEEE-4D9B-8507-51072CE9D3A9}"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2"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43"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latin typeface="Times New Roman"/>
              </a:rPr>
              <a:t>&lt;date/time&gt;</a:t>
            </a:r>
            <a:endParaRPr b="0" lang="en-IN" sz="1400" spc="-1" strike="noStrike">
              <a:latin typeface="Times New Roman"/>
            </a:endParaRPr>
          </a:p>
        </p:txBody>
      </p:sp>
      <p:sp>
        <p:nvSpPr>
          <p:cNvPr id="44"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latin typeface="Times New Roman"/>
              </a:rPr>
              <a:t>&lt;footer&gt;</a:t>
            </a:r>
            <a:endParaRPr b="0" lang="en-IN" sz="1400" spc="-1" strike="noStrike">
              <a:latin typeface="Times New Roman"/>
            </a:endParaRPr>
          </a:p>
        </p:txBody>
      </p:sp>
      <p:sp>
        <p:nvSpPr>
          <p:cNvPr id="45" name="PlaceHolder 5"/>
          <p:cNvSpPr>
            <a:spLocks noGrp="1"/>
          </p:cNvSpPr>
          <p:nvPr>
            <p:ph type="sldNum"/>
          </p:nvPr>
        </p:nvSpPr>
        <p:spPr>
          <a:xfrm>
            <a:off x="7227360" y="6887160"/>
            <a:ext cx="2348280" cy="521280"/>
          </a:xfrm>
          <a:prstGeom prst="rect">
            <a:avLst/>
          </a:prstGeom>
        </p:spPr>
        <p:txBody>
          <a:bodyPr lIns="0" rIns="0" tIns="0" bIns="0"/>
          <a:p>
            <a:pPr algn="r"/>
            <a:fld id="{1DB6E5FA-49F1-4612-98D5-17AA913A960B}"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83"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84"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latin typeface="Times New Roman"/>
              </a:rPr>
              <a:t>&lt;date/time&gt;</a:t>
            </a:r>
            <a:endParaRPr b="0" lang="en-IN" sz="1400" spc="-1" strike="noStrike">
              <a:latin typeface="Times New Roman"/>
            </a:endParaRPr>
          </a:p>
        </p:txBody>
      </p:sp>
      <p:sp>
        <p:nvSpPr>
          <p:cNvPr id="85"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latin typeface="Times New Roman"/>
              </a:rPr>
              <a:t>&lt;footer&gt;</a:t>
            </a:r>
            <a:endParaRPr b="0" lang="en-IN" sz="1400" spc="-1" strike="noStrike">
              <a:latin typeface="Times New Roman"/>
            </a:endParaRPr>
          </a:p>
        </p:txBody>
      </p:sp>
      <p:sp>
        <p:nvSpPr>
          <p:cNvPr id="86" name="PlaceHolder 5"/>
          <p:cNvSpPr>
            <a:spLocks noGrp="1"/>
          </p:cNvSpPr>
          <p:nvPr>
            <p:ph type="sldNum"/>
          </p:nvPr>
        </p:nvSpPr>
        <p:spPr>
          <a:xfrm>
            <a:off x="7227360" y="6887160"/>
            <a:ext cx="2348280" cy="521280"/>
          </a:xfrm>
          <a:prstGeom prst="rect">
            <a:avLst/>
          </a:prstGeom>
        </p:spPr>
        <p:txBody>
          <a:bodyPr lIns="0" rIns="0" tIns="0" bIns="0"/>
          <a:p>
            <a:pPr algn="r"/>
            <a:fld id="{B2A50AD0-03EF-43E1-AE62-3052226B8000}"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24"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125"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latin typeface="Times New Roman"/>
              </a:rPr>
              <a:t>&lt;date/time&gt;</a:t>
            </a:r>
            <a:endParaRPr b="0" lang="en-IN" sz="1400" spc="-1" strike="noStrike">
              <a:latin typeface="Times New Roman"/>
            </a:endParaRPr>
          </a:p>
        </p:txBody>
      </p:sp>
      <p:sp>
        <p:nvSpPr>
          <p:cNvPr id="126"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latin typeface="Times New Roman"/>
              </a:rPr>
              <a:t>&lt;footer&gt;</a:t>
            </a:r>
            <a:endParaRPr b="0" lang="en-IN" sz="1400" spc="-1" strike="noStrike">
              <a:latin typeface="Times New Roman"/>
            </a:endParaRPr>
          </a:p>
        </p:txBody>
      </p:sp>
      <p:sp>
        <p:nvSpPr>
          <p:cNvPr id="127" name="PlaceHolder 5"/>
          <p:cNvSpPr>
            <a:spLocks noGrp="1"/>
          </p:cNvSpPr>
          <p:nvPr>
            <p:ph type="sldNum"/>
          </p:nvPr>
        </p:nvSpPr>
        <p:spPr>
          <a:xfrm>
            <a:off x="7227360" y="6887160"/>
            <a:ext cx="2348280" cy="521280"/>
          </a:xfrm>
          <a:prstGeom prst="rect">
            <a:avLst/>
          </a:prstGeom>
        </p:spPr>
        <p:txBody>
          <a:bodyPr lIns="0" rIns="0" tIns="0" bIns="0"/>
          <a:p>
            <a:pPr algn="r"/>
            <a:fld id="{1FD02EF7-C002-4AF1-BCB6-23AB09F05CF0}"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latin typeface="Arial"/>
              </a:rPr>
              <a:t>EvoTech Documentation</a:t>
            </a:r>
            <a:endParaRPr b="0" lang="en-IN" sz="4400" spc="-1" strike="noStrike">
              <a:latin typeface="Arial"/>
            </a:endParaRPr>
          </a:p>
        </p:txBody>
      </p:sp>
      <p:sp>
        <p:nvSpPr>
          <p:cNvPr id="165" name="TextShape 2"/>
          <p:cNvSpPr txBox="1"/>
          <p:nvPr/>
        </p:nvSpPr>
        <p:spPr>
          <a:xfrm>
            <a:off x="504000" y="1769040"/>
            <a:ext cx="9071640" cy="4384440"/>
          </a:xfrm>
          <a:prstGeom prst="rect">
            <a:avLst/>
          </a:prstGeom>
          <a:noFill/>
          <a:ln>
            <a:noFill/>
          </a:ln>
        </p:spPr>
        <p:txBody>
          <a:bodyPr lIns="0" rIns="0" tIns="0" bIns="0" anchor="ctr"/>
          <a:p>
            <a:pPr algn="ctr"/>
            <a:r>
              <a:rPr b="0" lang="en-IN" sz="3200" spc="-1" strike="noStrike">
                <a:latin typeface="Arial"/>
              </a:rPr>
              <a:t>Content Creation</a:t>
            </a:r>
            <a:endParaRPr b="0" lang="en-IN"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latin typeface="Arial"/>
              </a:rPr>
              <a:t>Content Creation</a:t>
            </a:r>
            <a:endParaRPr b="0" lang="en-IN" sz="4400" spc="-1" strike="noStrike">
              <a:latin typeface="Arial"/>
            </a:endParaRPr>
          </a:p>
        </p:txBody>
      </p:sp>
      <p:sp>
        <p:nvSpPr>
          <p:cNvPr id="16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Content creation is the most crucial and important part of this project.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Product as magazine, the way the content describes about technology and it’s articles are attractive.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Content without attraction, makes the product less worthy and unpopular.</a:t>
            </a:r>
            <a:endParaRPr b="0" lang="en-IN"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latin typeface="Arial"/>
              </a:rPr>
              <a:t>Content Creation Strategy</a:t>
            </a:r>
            <a:endParaRPr b="0" lang="en-IN" sz="4400" spc="-1" strike="noStrike">
              <a:latin typeface="Arial"/>
            </a:endParaRPr>
          </a:p>
        </p:txBody>
      </p:sp>
      <p:sp>
        <p:nvSpPr>
          <p:cNvPr id="169"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To attract the end user, Content described in magazine is in most comic and picture design.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With using this strategy, end user feel attractive to content and the most important part one can easily grasp and understand the content.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Content of magazine is always be latest with absolute correct content with verified resources and references.</a:t>
            </a:r>
            <a:r>
              <a:rPr b="0" lang="en-IN" sz="3200" spc="-1" strike="noStrike">
                <a:latin typeface="Arial"/>
              </a:rPr>
              <a:t>	</a:t>
            </a:r>
            <a:endParaRPr b="0" lang="en-IN"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latin typeface="Arial"/>
              </a:rPr>
              <a:t>Cont.</a:t>
            </a:r>
            <a:endParaRPr b="0" lang="en-IN" sz="4400" spc="-1" strike="noStrike">
              <a:latin typeface="Arial"/>
            </a:endParaRPr>
          </a:p>
        </p:txBody>
      </p:sp>
      <p:sp>
        <p:nvSpPr>
          <p:cNvPr id="171"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With the user’s preferences of content, and what end users likes the most content and hate the most, with that keep in mind the content will be delivered to the end user.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By doing that, it provides better user experience towards the content</a:t>
            </a:r>
            <a:r>
              <a:rPr b="0" lang="en-IN" sz="3200" spc="-1" strike="noStrike">
                <a:latin typeface="Arial"/>
              </a:rPr>
              <a:t>	</a:t>
            </a:r>
            <a:endParaRPr b="0" lang="en-IN"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latin typeface="Arial"/>
              </a:rPr>
              <a:t>EvoTech Documentation</a:t>
            </a:r>
            <a:endParaRPr b="0" lang="en-IN" sz="4400" spc="-1" strike="noStrike">
              <a:latin typeface="Arial"/>
            </a:endParaRPr>
          </a:p>
        </p:txBody>
      </p:sp>
      <p:sp>
        <p:nvSpPr>
          <p:cNvPr id="173"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Thank you.</a:t>
            </a:r>
            <a:endParaRPr b="0" lang="en-IN"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2020-01-16T23:59:49Z</dcterms:created>
  <dc:creator/>
  <dc:description/>
  <dc:language>en-IN</dc:language>
  <cp:lastModifiedBy/>
  <dcterms:modified xsi:type="dcterms:W3CDTF">2020-01-17T00:12:09Z</dcterms:modified>
  <cp:revision>2</cp:revision>
  <dc:subject/>
  <dc:title>Forestbird</dc:title>
</cp:coreProperties>
</file>