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E681-BCF8-43E2-8239-2E1365E26F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8B72C4-4851-4FF2-8C76-4E5DDF624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396F78-0B8C-4F77-9257-25329756C42F}"/>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5" name="Footer Placeholder 4">
            <a:extLst>
              <a:ext uri="{FF2B5EF4-FFF2-40B4-BE49-F238E27FC236}">
                <a16:creationId xmlns:a16="http://schemas.microsoft.com/office/drawing/2014/main" id="{E8B74458-7574-4AA6-86B0-4BBA324E9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343BB-03BA-423C-8F8A-85CBD58E7B5E}"/>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278290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AA3E-3DA2-4E5C-AE26-B184D6AA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605945-B8B8-42DF-9A60-19AAEAD806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9AADA-F7DE-4CD7-848D-CBEE42201E46}"/>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5" name="Footer Placeholder 4">
            <a:extLst>
              <a:ext uri="{FF2B5EF4-FFF2-40B4-BE49-F238E27FC236}">
                <a16:creationId xmlns:a16="http://schemas.microsoft.com/office/drawing/2014/main" id="{5F09BF4F-611C-48D0-96D3-DD89D5A68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CC341-784C-446C-988A-EC4EC98B0D34}"/>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56454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8B727-94EE-4097-8DA7-6715F9FD57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9518DD-13EF-4ED7-9D2E-19DFC178C5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6FBB9-F607-45EA-A74C-BD20D5F5CB7F}"/>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5" name="Footer Placeholder 4">
            <a:extLst>
              <a:ext uri="{FF2B5EF4-FFF2-40B4-BE49-F238E27FC236}">
                <a16:creationId xmlns:a16="http://schemas.microsoft.com/office/drawing/2014/main" id="{A4A97F6F-6061-4DE3-9E8B-46C3A94D6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BFD36-C25A-47D8-BCEC-EC45783A7420}"/>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288318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BB7C-C683-428A-8676-996C3D6C7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18196-AB8D-445F-A81F-9B0EB1163B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77166-3B82-4100-AD82-80FE4413FB3E}"/>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5" name="Footer Placeholder 4">
            <a:extLst>
              <a:ext uri="{FF2B5EF4-FFF2-40B4-BE49-F238E27FC236}">
                <a16:creationId xmlns:a16="http://schemas.microsoft.com/office/drawing/2014/main" id="{7C37CC15-8EFD-4003-8134-7D74FABD2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0A19E-AD4B-4123-A40E-999E8BF03B0C}"/>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332013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A1ED-7763-4ABD-A438-28A67799F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5CB7D4-B369-48E2-8E52-5D3E22D8A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C0BFEF-1449-4618-A947-F9D138BC6B75}"/>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5" name="Footer Placeholder 4">
            <a:extLst>
              <a:ext uri="{FF2B5EF4-FFF2-40B4-BE49-F238E27FC236}">
                <a16:creationId xmlns:a16="http://schemas.microsoft.com/office/drawing/2014/main" id="{A276D63D-DC28-4903-BA65-186554098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4B4D1-D69C-4598-A2AD-9269BE0BC31E}"/>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180720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BD69-372B-4B62-95D7-9C5A05E62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75A76-DC17-43AB-8376-70EE4F43E6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14BF1-2FE6-41C4-8DE2-8F45721B39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0FE0F6-B347-4A80-A74D-4F63AEDB5F02}"/>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6" name="Footer Placeholder 5">
            <a:extLst>
              <a:ext uri="{FF2B5EF4-FFF2-40B4-BE49-F238E27FC236}">
                <a16:creationId xmlns:a16="http://schemas.microsoft.com/office/drawing/2014/main" id="{0D3C2C29-75FD-4C23-BD17-0CBDC9194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7612F-65C7-4603-9090-BAD47DF362C4}"/>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274774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7F3A-0939-4097-B66D-CC629B4817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C17729-B34A-4948-90B2-E5892C3B01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80584A-446F-4C21-BA46-3853C65B16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A252A-83F8-40EB-ADFE-BEF58B1808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4D18D1-4014-46D8-9E59-F12A893337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D0523D-5059-409C-8DCB-40E8448528F0}"/>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8" name="Footer Placeholder 7">
            <a:extLst>
              <a:ext uri="{FF2B5EF4-FFF2-40B4-BE49-F238E27FC236}">
                <a16:creationId xmlns:a16="http://schemas.microsoft.com/office/drawing/2014/main" id="{862A6212-1269-4403-B64A-3A7C922424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76E9-CD87-40A1-82F2-BCDE8B9FAD6C}"/>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404724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2F07-17B7-4483-A27E-4489EA23C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3865BC-B90F-44CE-B571-043FC315232C}"/>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4" name="Footer Placeholder 3">
            <a:extLst>
              <a:ext uri="{FF2B5EF4-FFF2-40B4-BE49-F238E27FC236}">
                <a16:creationId xmlns:a16="http://schemas.microsoft.com/office/drawing/2014/main" id="{5014748C-0E0B-4046-87AB-002FF9C186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18D35-46FF-4DA3-8AE8-673F7AB826A1}"/>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177129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98E02-476D-4758-A26A-D007142E0ABB}"/>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3" name="Footer Placeholder 2">
            <a:extLst>
              <a:ext uri="{FF2B5EF4-FFF2-40B4-BE49-F238E27FC236}">
                <a16:creationId xmlns:a16="http://schemas.microsoft.com/office/drawing/2014/main" id="{51A538F5-E962-4607-842D-0CBEC28F42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C9CDD-3277-4583-AC56-7E51C11243D7}"/>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385849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C95C-404D-4B32-9316-B925309AB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FC011-CDEC-4B86-B9E2-FF4536580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1D6A3-BAF6-4815-AA0E-77399E614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59949D-E024-4252-8D68-7EA184429037}"/>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6" name="Footer Placeholder 5">
            <a:extLst>
              <a:ext uri="{FF2B5EF4-FFF2-40B4-BE49-F238E27FC236}">
                <a16:creationId xmlns:a16="http://schemas.microsoft.com/office/drawing/2014/main" id="{840A0E7C-54CC-477A-AAFB-9E49ADE23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62D47-1E0F-438E-8F64-F2861A589074}"/>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149350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6E68-A376-4547-8F7A-DAD69FD53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C1C95-DF53-4B30-9C64-EDAC0AC32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10B601-D176-4EA1-ACC6-96491026D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52B64F-E5C6-4E5E-B565-1699175970DC}"/>
              </a:ext>
            </a:extLst>
          </p:cNvPr>
          <p:cNvSpPr>
            <a:spLocks noGrp="1"/>
          </p:cNvSpPr>
          <p:nvPr>
            <p:ph type="dt" sz="half" idx="10"/>
          </p:nvPr>
        </p:nvSpPr>
        <p:spPr/>
        <p:txBody>
          <a:bodyPr/>
          <a:lstStyle/>
          <a:p>
            <a:fld id="{C7880AA3-1DEA-499E-9607-949CD2DD62C6}" type="datetimeFigureOut">
              <a:rPr lang="en-US" smtClean="0"/>
              <a:t>3/28/2018</a:t>
            </a:fld>
            <a:endParaRPr lang="en-US"/>
          </a:p>
        </p:txBody>
      </p:sp>
      <p:sp>
        <p:nvSpPr>
          <p:cNvPr id="6" name="Footer Placeholder 5">
            <a:extLst>
              <a:ext uri="{FF2B5EF4-FFF2-40B4-BE49-F238E27FC236}">
                <a16:creationId xmlns:a16="http://schemas.microsoft.com/office/drawing/2014/main" id="{6EB3F32F-E79A-4A66-9378-B47122660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AEE0D-0DC6-4859-8963-D82C67CBB731}"/>
              </a:ext>
            </a:extLst>
          </p:cNvPr>
          <p:cNvSpPr>
            <a:spLocks noGrp="1"/>
          </p:cNvSpPr>
          <p:nvPr>
            <p:ph type="sldNum" sz="quarter" idx="12"/>
          </p:nvPr>
        </p:nvSpPr>
        <p:spPr/>
        <p:txBody>
          <a:bodyPr/>
          <a:lstStyle/>
          <a:p>
            <a:fld id="{8141C7D9-C1A8-4C9B-8946-DAD249ECEB07}" type="slidenum">
              <a:rPr lang="en-US" smtClean="0"/>
              <a:t>‹#›</a:t>
            </a:fld>
            <a:endParaRPr lang="en-US"/>
          </a:p>
        </p:txBody>
      </p:sp>
    </p:spTree>
    <p:extLst>
      <p:ext uri="{BB962C8B-B14F-4D97-AF65-F5344CB8AC3E}">
        <p14:creationId xmlns:p14="http://schemas.microsoft.com/office/powerpoint/2010/main" val="152081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3295A-B758-4C4F-A810-CF9F53979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92C271-D13F-4A2A-9413-471F02D48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F994A-8269-4EFA-8F0A-CB68F83CC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80AA3-1DEA-499E-9607-949CD2DD62C6}" type="datetimeFigureOut">
              <a:rPr lang="en-US" smtClean="0"/>
              <a:t>3/28/2018</a:t>
            </a:fld>
            <a:endParaRPr lang="en-US"/>
          </a:p>
        </p:txBody>
      </p:sp>
      <p:sp>
        <p:nvSpPr>
          <p:cNvPr id="5" name="Footer Placeholder 4">
            <a:extLst>
              <a:ext uri="{FF2B5EF4-FFF2-40B4-BE49-F238E27FC236}">
                <a16:creationId xmlns:a16="http://schemas.microsoft.com/office/drawing/2014/main" id="{B8ABB227-DD8A-4DE4-B41B-033B52D435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285FE7-04CA-4193-BC3A-9F1496518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1C7D9-C1A8-4C9B-8946-DAD249ECEB07}" type="slidenum">
              <a:rPr lang="en-US" smtClean="0"/>
              <a:t>‹#›</a:t>
            </a:fld>
            <a:endParaRPr lang="en-US"/>
          </a:p>
        </p:txBody>
      </p:sp>
    </p:spTree>
    <p:extLst>
      <p:ext uri="{BB962C8B-B14F-4D97-AF65-F5344CB8AC3E}">
        <p14:creationId xmlns:p14="http://schemas.microsoft.com/office/powerpoint/2010/main" val="352974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A614-A4A8-4784-AEDD-8A47AA53350D}"/>
              </a:ext>
            </a:extLst>
          </p:cNvPr>
          <p:cNvSpPr>
            <a:spLocks noGrp="1"/>
          </p:cNvSpPr>
          <p:nvPr>
            <p:ph type="title"/>
          </p:nvPr>
        </p:nvSpPr>
        <p:spPr/>
        <p:txBody>
          <a:bodyPr/>
          <a:lstStyle/>
          <a:p>
            <a:r>
              <a:rPr lang="en-US" dirty="0"/>
              <a:t>Supervised Learning</a:t>
            </a:r>
          </a:p>
        </p:txBody>
      </p:sp>
      <p:sp>
        <p:nvSpPr>
          <p:cNvPr id="4" name="TextBox 3">
            <a:extLst>
              <a:ext uri="{FF2B5EF4-FFF2-40B4-BE49-F238E27FC236}">
                <a16:creationId xmlns:a16="http://schemas.microsoft.com/office/drawing/2014/main" id="{EA57D2C7-CDB7-4DAE-AF18-483A60BDB8B9}"/>
              </a:ext>
            </a:extLst>
          </p:cNvPr>
          <p:cNvSpPr txBox="1"/>
          <p:nvPr/>
        </p:nvSpPr>
        <p:spPr>
          <a:xfrm>
            <a:off x="838200" y="1518082"/>
            <a:ext cx="10114626" cy="1477328"/>
          </a:xfrm>
          <a:prstGeom prst="rect">
            <a:avLst/>
          </a:prstGeom>
          <a:noFill/>
        </p:spPr>
        <p:txBody>
          <a:bodyPr wrap="square" rtlCol="0">
            <a:spAutoFit/>
          </a:bodyPr>
          <a:lstStyle/>
          <a:p>
            <a:r>
              <a:rPr lang="en-US" dirty="0"/>
              <a:t>1) Supervised Learning is a technique where we have two variables – X (input) and Y(output) and the machine is trained to derive a function f which when applied to X will give Y</a:t>
            </a:r>
          </a:p>
          <a:p>
            <a:r>
              <a:rPr lang="en-US" dirty="0"/>
              <a:t>f(X) = Y. It is implicit that we will have multiple inputs i.e. more than one X and one output Y</a:t>
            </a:r>
          </a:p>
          <a:p>
            <a:endParaRPr lang="en-US" dirty="0"/>
          </a:p>
          <a:p>
            <a:endParaRPr lang="en-US" dirty="0"/>
          </a:p>
        </p:txBody>
      </p:sp>
    </p:spTree>
    <p:extLst>
      <p:ext uri="{BB962C8B-B14F-4D97-AF65-F5344CB8AC3E}">
        <p14:creationId xmlns:p14="http://schemas.microsoft.com/office/powerpoint/2010/main" val="284971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B187-B0EC-4CB6-8923-BB4C2DF05C96}"/>
              </a:ext>
            </a:extLst>
          </p:cNvPr>
          <p:cNvSpPr>
            <a:spLocks noGrp="1"/>
          </p:cNvSpPr>
          <p:nvPr>
            <p:ph type="title"/>
          </p:nvPr>
        </p:nvSpPr>
        <p:spPr/>
        <p:txBody>
          <a:bodyPr/>
          <a:lstStyle/>
          <a:p>
            <a:r>
              <a:rPr lang="en-US" dirty="0"/>
              <a:t>HDFS Files</a:t>
            </a:r>
          </a:p>
        </p:txBody>
      </p:sp>
      <p:sp>
        <p:nvSpPr>
          <p:cNvPr id="3" name="TextBox 2">
            <a:extLst>
              <a:ext uri="{FF2B5EF4-FFF2-40B4-BE49-F238E27FC236}">
                <a16:creationId xmlns:a16="http://schemas.microsoft.com/office/drawing/2014/main" id="{7F86513E-FB29-4787-B12A-96077094CAD6}"/>
              </a:ext>
            </a:extLst>
          </p:cNvPr>
          <p:cNvSpPr txBox="1"/>
          <p:nvPr/>
        </p:nvSpPr>
        <p:spPr>
          <a:xfrm>
            <a:off x="838200" y="1509204"/>
            <a:ext cx="10764915" cy="2031325"/>
          </a:xfrm>
          <a:prstGeom prst="rect">
            <a:avLst/>
          </a:prstGeom>
          <a:noFill/>
        </p:spPr>
        <p:txBody>
          <a:bodyPr wrap="square" rtlCol="0">
            <a:spAutoFit/>
          </a:bodyPr>
          <a:lstStyle/>
          <a:p>
            <a:r>
              <a:rPr lang="en-US" dirty="0"/>
              <a:t>4 files - </a:t>
            </a:r>
            <a:r>
              <a:rPr lang="en-US" dirty="0" err="1"/>
              <a:t>test_data</a:t>
            </a:r>
            <a:r>
              <a:rPr lang="en-US" dirty="0"/>
              <a:t>, </a:t>
            </a:r>
            <a:r>
              <a:rPr lang="en-US" dirty="0" err="1"/>
              <a:t>test_labels</a:t>
            </a:r>
            <a:r>
              <a:rPr lang="en-US" dirty="0"/>
              <a:t>, </a:t>
            </a:r>
            <a:r>
              <a:rPr lang="en-US" dirty="0" err="1"/>
              <a:t>train_data</a:t>
            </a:r>
            <a:r>
              <a:rPr lang="en-US" dirty="0"/>
              <a:t>, </a:t>
            </a:r>
            <a:r>
              <a:rPr lang="en-US" dirty="0" err="1"/>
              <a:t>train_labels</a:t>
            </a:r>
            <a:r>
              <a:rPr lang="en-US" dirty="0"/>
              <a:t>. </a:t>
            </a:r>
            <a:r>
              <a:rPr lang="en-US" dirty="0" err="1"/>
              <a:t>Train_data</a:t>
            </a:r>
            <a:r>
              <a:rPr lang="en-US" dirty="0"/>
              <a:t> and </a:t>
            </a:r>
            <a:r>
              <a:rPr lang="en-US" dirty="0" err="1"/>
              <a:t>Train_labels</a:t>
            </a:r>
            <a:r>
              <a:rPr lang="en-US" dirty="0"/>
              <a:t> are our training data and will be used to train our model based on the machine learning algorithms. </a:t>
            </a:r>
          </a:p>
          <a:p>
            <a:r>
              <a:rPr lang="en-US" dirty="0"/>
              <a:t> 3) </a:t>
            </a:r>
            <a:r>
              <a:rPr lang="en-US" dirty="0" err="1"/>
              <a:t>Test_data</a:t>
            </a:r>
            <a:r>
              <a:rPr lang="en-US" dirty="0"/>
              <a:t> will be fed to this model to get labels for this </a:t>
            </a:r>
            <a:r>
              <a:rPr lang="en-US" dirty="0" err="1"/>
              <a:t>test_data</a:t>
            </a:r>
            <a:r>
              <a:rPr lang="en-US" dirty="0"/>
              <a:t> which will be compared with </a:t>
            </a:r>
            <a:r>
              <a:rPr lang="en-US" dirty="0" err="1"/>
              <a:t>test_labels</a:t>
            </a:r>
            <a:r>
              <a:rPr lang="en-US" dirty="0"/>
              <a:t> file to estimate the accuracy using the formula</a:t>
            </a:r>
          </a:p>
          <a:p>
            <a:r>
              <a:rPr lang="en-US" dirty="0"/>
              <a:t> </a:t>
            </a:r>
          </a:p>
          <a:p>
            <a:r>
              <a:rPr lang="en-US" i="1" dirty="0"/>
              <a:t>𝑎𝑐𝑐𝑢𝑟𝑎𝑐𝑦=number of correct predictions / total number of predictions</a:t>
            </a:r>
            <a:endParaRPr lang="en-US" dirty="0"/>
          </a:p>
          <a:p>
            <a:endParaRPr lang="en-US" dirty="0"/>
          </a:p>
        </p:txBody>
      </p:sp>
    </p:spTree>
    <p:extLst>
      <p:ext uri="{BB962C8B-B14F-4D97-AF65-F5344CB8AC3E}">
        <p14:creationId xmlns:p14="http://schemas.microsoft.com/office/powerpoint/2010/main" val="162066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953C-36FC-40FD-A6D2-4D294A17B994}"/>
              </a:ext>
            </a:extLst>
          </p:cNvPr>
          <p:cNvSpPr>
            <a:spLocks noGrp="1"/>
          </p:cNvSpPr>
          <p:nvPr>
            <p:ph type="title"/>
          </p:nvPr>
        </p:nvSpPr>
        <p:spPr/>
        <p:txBody>
          <a:bodyPr/>
          <a:lstStyle/>
          <a:p>
            <a:r>
              <a:rPr lang="en-US" dirty="0"/>
              <a:t>Our Project Understanding	</a:t>
            </a:r>
          </a:p>
        </p:txBody>
      </p:sp>
      <p:sp>
        <p:nvSpPr>
          <p:cNvPr id="3" name="TextBox 2">
            <a:extLst>
              <a:ext uri="{FF2B5EF4-FFF2-40B4-BE49-F238E27FC236}">
                <a16:creationId xmlns:a16="http://schemas.microsoft.com/office/drawing/2014/main" id="{E12AE88F-1922-4111-A595-48E61AD9885E}"/>
              </a:ext>
            </a:extLst>
          </p:cNvPr>
          <p:cNvSpPr txBox="1"/>
          <p:nvPr/>
        </p:nvSpPr>
        <p:spPr>
          <a:xfrm>
            <a:off x="1012054" y="1553592"/>
            <a:ext cx="10617694" cy="2862322"/>
          </a:xfrm>
          <a:prstGeom prst="rect">
            <a:avLst/>
          </a:prstGeom>
          <a:noFill/>
        </p:spPr>
        <p:txBody>
          <a:bodyPr wrap="square" rtlCol="0">
            <a:spAutoFit/>
          </a:bodyPr>
          <a:lstStyle/>
          <a:p>
            <a:pPr marL="342900" indent="-342900">
              <a:buAutoNum type="arabicParenR"/>
            </a:pPr>
            <a:r>
              <a:rPr lang="en-US" dirty="0"/>
              <a:t>760 features in the dataset provided. </a:t>
            </a:r>
          </a:p>
          <a:p>
            <a:pPr marL="342900" indent="-342900">
              <a:buAutoNum type="arabicParenR"/>
            </a:pPr>
            <a:r>
              <a:rPr lang="en-US" dirty="0"/>
              <a:t>All 760 features will be fed to the machine learning algorithm to calculate accuracy. </a:t>
            </a:r>
          </a:p>
          <a:p>
            <a:pPr marL="342900" indent="-342900">
              <a:buAutoNum type="arabicParenR"/>
            </a:pPr>
            <a:r>
              <a:rPr lang="en-US" dirty="0"/>
              <a:t>The dataset will be reduced using Brute force wrapper algorithm and the new subset will be fed to machine learning algorithm again to calculate the accuracy. The process will continue for all subsets.</a:t>
            </a:r>
          </a:p>
          <a:p>
            <a:pPr marL="342900" indent="-342900">
              <a:buFontTx/>
              <a:buAutoNum type="arabicParenR"/>
            </a:pPr>
            <a:r>
              <a:rPr lang="en-US" dirty="0"/>
              <a:t>Accuracies obtained from 760 features will be compared with reduced subset to check if the accuracy is within threshold (0.03 for our project). If the difference is more than 0.03 the subset will be discarded. For all the subsets within the range the one with more accuracy will be considered. </a:t>
            </a:r>
          </a:p>
          <a:p>
            <a:pPr marL="342900" indent="-342900">
              <a:buFontTx/>
              <a:buAutoNum type="arabicParenR"/>
            </a:pPr>
            <a:r>
              <a:rPr lang="en-US" dirty="0"/>
              <a:t>If the accuracy of two subsets will be same the one with smallest number of features will be considered. </a:t>
            </a:r>
          </a:p>
          <a:p>
            <a:pPr marL="342900" indent="-342900">
              <a:buAutoNum type="arabicParenR"/>
            </a:pPr>
            <a:endParaRPr lang="en-US" dirty="0"/>
          </a:p>
          <a:p>
            <a:endParaRPr lang="en-US" dirty="0"/>
          </a:p>
        </p:txBody>
      </p:sp>
    </p:spTree>
    <p:extLst>
      <p:ext uri="{BB962C8B-B14F-4D97-AF65-F5344CB8AC3E}">
        <p14:creationId xmlns:p14="http://schemas.microsoft.com/office/powerpoint/2010/main" val="1962297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287</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Supervised Learning</vt:lpstr>
      <vt:lpstr>HDFS Files</vt:lpstr>
      <vt:lpstr>Our Project Understanding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Tanuj Gyan</dc:creator>
  <cp:lastModifiedBy>Tanuj Gyan</cp:lastModifiedBy>
  <cp:revision>2</cp:revision>
  <dcterms:created xsi:type="dcterms:W3CDTF">2018-03-28T15:19:15Z</dcterms:created>
  <dcterms:modified xsi:type="dcterms:W3CDTF">2018-03-28T15:28:29Z</dcterms:modified>
</cp:coreProperties>
</file>