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e125f2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e125f2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e125f2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e125f2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e125f2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e125f2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e125f2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e125f2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b85696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ab85696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ae125f2b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ae125f2b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e125f2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e125f2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ae125f2b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ae125f2b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e125f2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e125f2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e125f2b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e125f2b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69c00a0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69c00a0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ae125f2b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ae125f2b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ae125f2b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ae125f2b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ae125f2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ae125f2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ae125f2b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ae125f2b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ae125f2b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ae125f2b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ae125f2b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ae125f2b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ae125f2b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ae125f2b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ae125f2b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ae125f2b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ae125f2b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ae125f2b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e125f2b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ae125f2b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b85696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b85696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ae125f2b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ae125f2b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ae125f2b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ae125f2b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b85696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b85696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ae125f2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ae125f2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e125f2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ae125f2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ae125f2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ae125f2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ae125f2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ae125f2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e125f2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e125f2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es.fi/problemset/task/167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es.fi/problemset/task/113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forces.com/contest/219/problem/D" TargetMode="External"/><Relationship Id="rId4" Type="http://schemas.openxmlformats.org/officeDocument/2006/relationships/hyperlink" Target="https://codeforces.com/contest/1187/problem/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ses.fi/problemset/task/1135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cm.timus.ru/problem.aspx?space=1&amp;num=1471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codechef.com/problems/UPDTRE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686925"/>
            <a:ext cx="8545800" cy="9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DFS on Trees</a:t>
            </a:r>
            <a:endParaRPr sz="4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tanujkhattar@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30050" y="2810225"/>
            <a:ext cx="5845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Rooted Tree</a:t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311700" y="1229875"/>
            <a:ext cx="36411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Ancestor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50" y="1411300"/>
            <a:ext cx="7391649" cy="3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Rooted Tree</a:t>
            </a:r>
            <a:endParaRPr/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311700" y="1229875"/>
            <a:ext cx="36411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Subtree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50" y="1411300"/>
            <a:ext cx="7391649" cy="3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Rooted Tree</a:t>
            </a:r>
            <a:endParaRPr/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311700" y="1229875"/>
            <a:ext cx="36411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Level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50" y="1411300"/>
            <a:ext cx="7391649" cy="3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Rooted Tree</a:t>
            </a:r>
            <a:endParaRPr/>
          </a:p>
        </p:txBody>
      </p:sp>
      <p:sp>
        <p:nvSpPr>
          <p:cNvPr id="170" name="Google Shape;170;p25"/>
          <p:cNvSpPr txBox="1"/>
          <p:nvPr>
            <p:ph idx="4294967295" type="body"/>
          </p:nvPr>
        </p:nvSpPr>
        <p:spPr>
          <a:xfrm>
            <a:off x="311700" y="1229875"/>
            <a:ext cx="36411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Distance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50" y="1411300"/>
            <a:ext cx="7391649" cy="3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- 1 : DFS on Rooted Trees. 	</a:t>
            </a:r>
            <a:endParaRPr/>
          </a:p>
        </p:txBody>
      </p:sp>
      <p:sp>
        <p:nvSpPr>
          <p:cNvPr id="177" name="Google Shape;177;p26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Given a weighted tree with N nodes and node “root”, hang the tree on the root node and for every other node, compute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Parent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Level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Distance from root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Subtree Size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Subtree Sum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version: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https://cses.fi/problemset/task/1674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- 1: DFS on Rooted Trees</a:t>
            </a:r>
            <a:endParaRPr/>
          </a:p>
        </p:txBody>
      </p: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edges are directed from top to bottom.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while exploring any node, you visit all its children and then return.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1844" l="0" r="8256" t="1087"/>
          <a:stretch/>
        </p:blipFill>
        <p:spPr>
          <a:xfrm>
            <a:off x="10716" y="1938598"/>
            <a:ext cx="3154501" cy="31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75" y="2287005"/>
            <a:ext cx="6444926" cy="28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- 2 : DFS on Unrooted Trees</a:t>
            </a:r>
            <a:endParaRPr/>
          </a:p>
        </p:txBody>
      </p:sp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Given an unrooted weighted tree, for every node find the maximum distance to another node in the tree.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Version: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https://cses.fi/problemset/task/1132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- 2: DFS on Unrooted Trees</a:t>
            </a:r>
            <a:endParaRPr/>
          </a:p>
        </p:txBody>
      </p:sp>
      <p:sp>
        <p:nvSpPr>
          <p:cNvPr id="197" name="Google Shape;197;p29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every edge e with two directed edges (2 * e) &amp; (2 * e + 1);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opposite to e  → e ^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“subtree” is identified by a directed edge.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2 * (N - 1) such subtrees.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DP[e] for every directed 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DP[e] = FAR[e] for given problem.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25" y="2142175"/>
            <a:ext cx="5920275" cy="3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- 2: DFS on Unrooted Trees (Way-1)</a:t>
            </a:r>
            <a:endParaRPr/>
          </a:p>
        </p:txBody>
      </p:sp>
      <p:sp>
        <p:nvSpPr>
          <p:cNvPr id="204" name="Google Shape;204;p30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compute DP[e] for every 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Way-1 (Naive):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Visit every edge e once. --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on adjacency list of V[e] and compute DP[e] -- O(deg[V[e]])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Total?? -- O(N ^ 2) (eg: star graph).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1225"/>
            <a:ext cx="4070527" cy="219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50" y="2509075"/>
            <a:ext cx="5196550" cy="26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- 2: </a:t>
            </a:r>
            <a:r>
              <a:rPr lang="en"/>
              <a:t>DFS on Unrooted Trees (</a:t>
            </a:r>
            <a:r>
              <a:rPr lang="en"/>
              <a:t>Way-2)</a:t>
            </a:r>
            <a:endParaRPr/>
          </a:p>
        </p:txBody>
      </p:sp>
      <p:sp>
        <p:nvSpPr>
          <p:cNvPr id="212" name="Google Shape;212;p31"/>
          <p:cNvSpPr txBox="1"/>
          <p:nvPr>
            <p:ph idx="4294967295" type="body"/>
          </p:nvPr>
        </p:nvSpPr>
        <p:spPr>
          <a:xfrm>
            <a:off x="311700" y="1229875"/>
            <a:ext cx="84792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vertex v, maintain some DS s.t. you can efficiently combine DP[e] for all e except `pe`.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Eg: Prefix/Suffix max for far[e].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25" y="2404725"/>
            <a:ext cx="5402376" cy="2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&amp; Examples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Properties of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DFS on Rooted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DFS on Unrooted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Queries 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LCA + Prefix Sums from root →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Updates 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LCA + Subtree Sum after lazy updates.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- 2: DFS on Unrooted Trees (Way-2)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311700" y="1229875"/>
            <a:ext cx="84792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visit a vertex for the first time, all except 1 outgoing edge would get explored!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time you visit the vertex, remember this and only explore the 1 unexplored edge.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50" y="2367825"/>
            <a:ext cx="5475150" cy="27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- 2: DFS on Unrooted Trees (Way-2)</a:t>
            </a:r>
            <a:endParaRPr/>
          </a:p>
        </p:txBody>
      </p:sp>
      <p:sp>
        <p:nvSpPr>
          <p:cNvPr id="226" name="Google Shape;226;p33"/>
          <p:cNvSpPr txBox="1"/>
          <p:nvPr>
            <p:ph idx="4294967295" type="body"/>
          </p:nvPr>
        </p:nvSpPr>
        <p:spPr>
          <a:xfrm>
            <a:off x="311700" y="1229875"/>
            <a:ext cx="84792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vertex v, maintain some DS s.t. you can efficiently combine DP[e] for all e except `pe`.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Eg: Prefix/Suffix max for far[e].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visit a vertex for the first time, all except 1 outgoing edge would get explored!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time you visit the vertex, remember this and only explore the 1 unexplored edge.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all adjacent edges have been explored, add all values to DS and use them to compute DP[pe] for every subsequent DFS call to (V[pe], pe).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DS should work in sublinear time s.t. you don’t spend O(deg[V[pe]]) for every pe.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majority cases, computing prefix &amp; suffix functions should be enough! -- works in O(1).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181400"/>
            <a:ext cx="36627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- 2: DFS on Unrooted Trees (Way-2)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-3000" r="2999" t="0"/>
          <a:stretch/>
        </p:blipFill>
        <p:spPr>
          <a:xfrm>
            <a:off x="3954605" y="0"/>
            <a:ext cx="5186111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4">
            <a:alphaModFix/>
          </a:blip>
          <a:srcRect b="0" l="0" r="1254" t="0"/>
          <a:stretch/>
        </p:blipFill>
        <p:spPr>
          <a:xfrm>
            <a:off x="24366" y="2071134"/>
            <a:ext cx="4062400" cy="30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on Unrooted Trees</a:t>
            </a:r>
            <a:endParaRPr/>
          </a:p>
        </p:txBody>
      </p:sp>
      <p:sp>
        <p:nvSpPr>
          <p:cNvPr id="239" name="Google Shape;239;p35"/>
          <p:cNvSpPr txBox="1"/>
          <p:nvPr>
            <p:ph idx="4294967295" type="body"/>
          </p:nvPr>
        </p:nvSpPr>
        <p:spPr>
          <a:xfrm>
            <a:off x="311700" y="1229875"/>
            <a:ext cx="84792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also called “</a:t>
            </a:r>
            <a:r>
              <a:rPr b="1" lang="en"/>
              <a:t>Rerooting Technique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choose the optimal root / answer later once you have computed the function (DP) value across every edge.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practice 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https://codeforces.com/contest/219/problem/D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https://codeforces.com/contest/1187/problem/E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Queries on a Trees</a:t>
            </a:r>
            <a:endParaRPr/>
          </a:p>
        </p:txBody>
      </p:sp>
      <p:sp>
        <p:nvSpPr>
          <p:cNvPr id="245" name="Google Shape;245;p36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tree with N nodes and Q </a:t>
            </a:r>
            <a:r>
              <a:rPr lang="en"/>
              <a:t>queries</a:t>
            </a:r>
            <a:r>
              <a:rPr lang="en"/>
              <a:t> of the form: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x, y -- Find sum of edge weights between x &amp;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https://cses.fi/problemset/task/1135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200" y="2128771"/>
            <a:ext cx="5920275" cy="3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Queries -- Brute Force Solution</a:t>
            </a:r>
            <a:endParaRPr/>
          </a:p>
        </p:txBody>
      </p:sp>
      <p:sp>
        <p:nvSpPr>
          <p:cNvPr id="252" name="Google Shape;252;p37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query (x, y); do a DFS from x and return the dist[y].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https://acm.timus.ru/problem.aspx?space=1&amp;num=1471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125" y="1968900"/>
            <a:ext cx="7162876" cy="3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Common Ancestor (LCA)</a:t>
            </a:r>
            <a:endParaRPr/>
          </a:p>
        </p:txBody>
      </p:sp>
      <p:sp>
        <p:nvSpPr>
          <p:cNvPr id="259" name="Google Shape;259;p38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Hang the tree on any arbitrary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path x → y can be reduced into union of two paths: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(x → LCA) &amp;&amp; (LCA → y).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F(x, y) = Combine(F(x, LCA), F(LCA, y));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need a way to compute F(x,  p) </a:t>
            </a:r>
            <a:br>
              <a:rPr lang="en"/>
            </a:br>
            <a:r>
              <a:rPr lang="en"/>
              <a:t>where p is an ancestor of x.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350" y="2436800"/>
            <a:ext cx="6096650" cy="2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LCA ?</a:t>
            </a:r>
            <a:endParaRPr/>
          </a:p>
        </p:txBody>
      </p:sp>
      <p:sp>
        <p:nvSpPr>
          <p:cNvPr id="266" name="Google Shape;266;p39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going up from x &amp; y till</a:t>
            </a:r>
            <a:r>
              <a:rPr lang="en"/>
              <a:t> </a:t>
            </a:r>
            <a:r>
              <a:rPr lang="en"/>
              <a:t>they meet at a common point.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go up from the deeper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discuss more efficient ways in the next class!</a:t>
            </a:r>
            <a:br>
              <a:rPr lang="en"/>
            </a:b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350" y="2436800"/>
            <a:ext cx="6096650" cy="2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Queries via LCA &amp; </a:t>
            </a:r>
            <a:r>
              <a:rPr lang="en"/>
              <a:t>Prefix Sums on Trees</a:t>
            </a:r>
            <a:endParaRPr/>
          </a:p>
        </p:txBody>
      </p:sp>
      <p:sp>
        <p:nvSpPr>
          <p:cNvPr id="273" name="Google Shape;273;p40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Question:</a:t>
            </a:r>
            <a:r>
              <a:rPr lang="en"/>
              <a:t> </a:t>
            </a:r>
            <a:r>
              <a:rPr lang="en"/>
              <a:t>Given a tree with N nodes and Q queries of the form: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x, y -- Find sum of edge weights between x &amp; 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node x, compute dist[x] = distance of node x from the root.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done using DFS on rooted trees as seen earlier.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query (x, y):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DIST(x, LCA) + DIST(y, LCA);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DIST(x, p) = dist[x] - dist[p];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350" y="2436800"/>
            <a:ext cx="6096650" cy="2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Updates on a Tree</a:t>
            </a:r>
            <a:endParaRPr/>
          </a:p>
        </p:txBody>
      </p:sp>
      <p:sp>
        <p:nvSpPr>
          <p:cNvPr id="280" name="Google Shape;280;p41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tree with N nodes and Q updates of the form: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x, y, val -- Add val to every edge on the path from x to 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the final weights of all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https://www.codechef.com/problems/UPDTREE</a:t>
            </a:r>
            <a:endParaRPr b="1"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656" y="2571750"/>
            <a:ext cx="4977820" cy="25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Trees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Tree</a:t>
            </a:r>
            <a:r>
              <a:rPr lang="en"/>
              <a:t> is an undirected connected graph without cycles.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Forest</a:t>
            </a:r>
            <a:r>
              <a:rPr lang="en"/>
              <a:t> is a collection of many independent trees.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75" y="2447625"/>
            <a:ext cx="5335851" cy="2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Updates on a Tree</a:t>
            </a:r>
            <a:endParaRPr/>
          </a:p>
        </p:txBody>
      </p:sp>
      <p:sp>
        <p:nvSpPr>
          <p:cNvPr id="287" name="Google Shape;287;p42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Lazily process all updates by marking on the appropriate nodes.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val[x] += add; val[y] += add; val[LCA] -= 2 * add;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the Subtree Sum for every node via DFS on Unrooted Tree.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already seen out to do this.</a:t>
            </a:r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350" y="2436800"/>
            <a:ext cx="6096650" cy="2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4" name="Google Shape;294;p43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we learnt about Properties of Trees, DFS on Rooted &amp; Unrooted Trees, (Either of) Path Queries or Updates on a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class, we will learn how to find LCA and solve some more interesting problems on answering Path Queries (without updates).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Tree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two nodes x, y in the tree, there exists a unique simple path connecting x &amp; y in the tree.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tree is connected, there should exist at least one simple path.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more than one path exists, then there will be a cycle -- </a:t>
            </a:r>
            <a:r>
              <a:rPr lang="en"/>
              <a:t>contradiction</a:t>
            </a:r>
            <a:r>
              <a:rPr lang="en"/>
              <a:t>.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475" y="2429000"/>
            <a:ext cx="5354500" cy="2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Tree</a:t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tree with N nodes has N - 1 edges.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any edge (u, v) disconnects the tree into two parts M1 &amp; M2 of size &lt; 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induction, total edges = (M1 - 1) + (M2 - 1) + 1 = N - 1.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0" y="2438450"/>
            <a:ext cx="5335874" cy="2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Tree</a:t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Internal Nodes:</a:t>
            </a:r>
            <a:r>
              <a:rPr lang="en"/>
              <a:t> Nodes with degree  &gt;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Leaf Nodes: </a:t>
            </a:r>
            <a:r>
              <a:rPr lang="en"/>
              <a:t>Nodes with degree = 1.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0" y="2438450"/>
            <a:ext cx="5335874" cy="2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Tree</a:t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11700" y="122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Weighted Tree</a:t>
            </a:r>
            <a:r>
              <a:rPr b="1" lang="en"/>
              <a:t>:</a:t>
            </a:r>
            <a:r>
              <a:rPr lang="en"/>
              <a:t> A tree in which edges have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Unweighted Tree</a:t>
            </a:r>
            <a:r>
              <a:rPr b="1" lang="en"/>
              <a:t>: </a:t>
            </a:r>
            <a:r>
              <a:rPr lang="en"/>
              <a:t>A tree in which don’t have weight.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edge weights are 1 to compute distance etc. 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0" y="2438450"/>
            <a:ext cx="5335874" cy="2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vs Unrooted Trees</a:t>
            </a:r>
            <a:endParaRPr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311700" y="1229875"/>
            <a:ext cx="36411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Unrooted Tree</a:t>
            </a:r>
            <a:r>
              <a:rPr lang="en"/>
              <a:t> is like a tree lying flat on the table.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</a:t>
            </a:r>
            <a:r>
              <a:rPr b="1" lang="en"/>
              <a:t>Rooting</a:t>
            </a:r>
            <a:r>
              <a:rPr lang="en"/>
              <a:t> a tree is like picking up the flat tree from the </a:t>
            </a:r>
            <a:r>
              <a:rPr b="1" lang="en"/>
              <a:t>root</a:t>
            </a:r>
            <a:r>
              <a:rPr lang="en"/>
              <a:t> node and hanging it on the wall. 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675" y="145325"/>
            <a:ext cx="5121500" cy="25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850" y="2511900"/>
            <a:ext cx="5475150" cy="2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 Rooted Tree</a:t>
            </a:r>
            <a:endParaRPr/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311700" y="1229875"/>
            <a:ext cx="36411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Parent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50" y="1411300"/>
            <a:ext cx="7391649" cy="3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