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13300" y="375525"/>
            <a:ext cx="7107900" cy="2225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4950" y="184150"/>
            <a:ext cx="89091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latin typeface="Proxima Nova"/>
                <a:ea typeface="Proxima Nova"/>
                <a:cs typeface="Proxima Nova"/>
                <a:sym typeface="Proxima Nova"/>
              </a:rPr>
              <a:t>PS-1 Project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TITLE: ‘Digitization of the Employee Appraisal System’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National Textile Corporation Limited(Delhi)</a:t>
            </a:r>
          </a:p>
        </p:txBody>
      </p:sp>
      <p:pic>
        <p:nvPicPr>
          <p:cNvPr descr="ntc-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750" y="3017101"/>
            <a:ext cx="3257499" cy="17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3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Screenshots of</a:t>
            </a:r>
            <a:r>
              <a:rPr lang="en" sz="3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 Portal</a:t>
            </a:r>
          </a:p>
        </p:txBody>
      </p:sp>
      <p:pic>
        <p:nvPicPr>
          <p:cNvPr descr="Screenshot (51).png" id="125" name="Shape 125"/>
          <p:cNvPicPr preferRelativeResize="0"/>
          <p:nvPr/>
        </p:nvPicPr>
        <p:blipFill rotWithShape="1">
          <a:blip r:embed="rId3">
            <a:alphaModFix/>
          </a:blip>
          <a:srcRect b="3945" l="0" r="941" t="9339"/>
          <a:stretch/>
        </p:blipFill>
        <p:spPr>
          <a:xfrm>
            <a:off x="381550" y="1302650"/>
            <a:ext cx="6399825" cy="3151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6" name="Shape 126"/>
          <p:cNvSpPr/>
          <p:nvPr/>
        </p:nvSpPr>
        <p:spPr>
          <a:xfrm>
            <a:off x="7070050" y="3093775"/>
            <a:ext cx="1513200" cy="11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Appraisal Form</a:t>
            </a:r>
          </a:p>
        </p:txBody>
      </p:sp>
      <p:sp>
        <p:nvSpPr>
          <p:cNvPr id="127" name="Shape 127"/>
          <p:cNvSpPr/>
          <p:nvPr/>
        </p:nvSpPr>
        <p:spPr>
          <a:xfrm rot="5400000">
            <a:off x="7097475" y="1949275"/>
            <a:ext cx="953100" cy="866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Video Demonstration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       </a:t>
            </a: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Miscellaneous Features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82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Confirm Password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Password encryption using SHA1 implemented,functional once ‘Forgot Password’ is functional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Forgot Password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Operational once an E-mail server is functional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View Status of Form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Auto Filled forms for the Appraiser to view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Removes redundancy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-673100" y="45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   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000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Resources Used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44350"/>
            <a:ext cx="8368200" cy="31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Xampp(Acts as the local server on the laptop)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Stackoverflow.com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W3schools.com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NTC HR Manual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78500" y="761500"/>
            <a:ext cx="8520600" cy="3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i="1" lang="en" sz="3600">
                <a:latin typeface="Proxima Nova"/>
                <a:ea typeface="Proxima Nova"/>
                <a:cs typeface="Proxima Nova"/>
                <a:sym typeface="Proxima Nova"/>
              </a:rPr>
              <a:t>“Every once in </a:t>
            </a:r>
            <a:r>
              <a:rPr i="1" lang="en" sz="3600">
                <a:latin typeface="Proxima Nova"/>
                <a:ea typeface="Proxima Nova"/>
                <a:cs typeface="Proxima Nova"/>
                <a:sym typeface="Proxima Nova"/>
              </a:rPr>
              <a:t>awhile</a:t>
            </a:r>
            <a:r>
              <a:rPr i="1" lang="en" sz="3600">
                <a:latin typeface="Proxima Nova"/>
                <a:ea typeface="Proxima Nova"/>
                <a:cs typeface="Proxima Nova"/>
                <a:sym typeface="Proxima Nova"/>
              </a:rPr>
              <a:t>, a new technology, an old problem, and a big idea turn into an innovation”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3600">
                <a:latin typeface="Proxima Nova"/>
                <a:ea typeface="Proxima Nova"/>
                <a:cs typeface="Proxima Nova"/>
                <a:sym typeface="Proxima Nova"/>
              </a:rPr>
              <a:t>										-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Dean Kamen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882875" y="1410825"/>
            <a:ext cx="4432200" cy="222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Group Members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1.Uttara Ravi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2.Sahil Sangwan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3.Tanuj Gupta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4.Abhinav Jain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                </a:t>
            </a:r>
            <a:r>
              <a:rPr lang="en" sz="3000" u="sng"/>
              <a:t>Outline of the Presentation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78900" y="1172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Steps Involved in the creation of Portal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 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 II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 III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 IV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Screenshots of Portal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 Demonstration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Miscellaneous Features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Resources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64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</a:t>
            </a:r>
            <a:r>
              <a:rPr lang="en">
                <a:solidFill>
                  <a:schemeClr val="accent5"/>
                </a:solidFill>
              </a:rPr>
              <a:t>  </a:t>
            </a:r>
            <a:r>
              <a:rPr lang="en" sz="3000" u="sng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1870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The </a:t>
            </a:r>
            <a:r>
              <a:rPr b="1" lang="en" sz="2000"/>
              <a:t>objective</a:t>
            </a:r>
            <a:r>
              <a:rPr lang="en" sz="2000"/>
              <a:t> is to digitize the employee appraisal process in NTC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The portal will bring about transparency and fasten the appraisal process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 database of employees (over 400) is simultaneously being created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Mr Thatha Rammanohar </a:t>
            </a:r>
            <a:r>
              <a:rPr lang="en" sz="2000"/>
              <a:t>(Joint manager HR) guided us through the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7900" y="2178637"/>
            <a:ext cx="2682300" cy="966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116925" y="3314925"/>
            <a:ext cx="2682300" cy="9666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390825" y="3320375"/>
            <a:ext cx="2682300" cy="1031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574150" y="1178250"/>
            <a:ext cx="2454300" cy="811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781175" y="1178200"/>
            <a:ext cx="2311200" cy="811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073800" y="2182825"/>
            <a:ext cx="2682300" cy="966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 flipH="1">
            <a:off x="7143450" y="3149425"/>
            <a:ext cx="543000" cy="6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x="758425" y="3232175"/>
            <a:ext cx="358500" cy="6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1" idx="3"/>
            <a:endCxn id="80" idx="1"/>
          </p:cNvCxnSpPr>
          <p:nvPr/>
        </p:nvCxnSpPr>
        <p:spPr>
          <a:xfrm>
            <a:off x="4092375" y="1584100"/>
            <a:ext cx="48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endCxn id="78" idx="3"/>
          </p:cNvCxnSpPr>
          <p:nvPr/>
        </p:nvCxnSpPr>
        <p:spPr>
          <a:xfrm rot="10800000">
            <a:off x="3799225" y="3798225"/>
            <a:ext cx="5697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>
            <a:off x="7028450" y="1509625"/>
            <a:ext cx="521400" cy="67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1823200" y="1216225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Understanding the appraisal process.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30925" y="3450250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5.Error analysis and debugging of the code.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04825" y="3399625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4.Connecting forms to a database, connections to different pages.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87800" y="2302274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Designing the front end of the portal.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618825" y="1216225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2. ER Diagram</a:t>
            </a:r>
            <a:br>
              <a:rPr lang="en" sz="1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(mapping the relationships between DB tables)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68050" y="2265562"/>
            <a:ext cx="2454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6. Hosting on local machine and checking real time running of the portal.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70500" y="132525"/>
            <a:ext cx="8773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Steps Involved in the Creation of Portal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053600" y="411875"/>
            <a:ext cx="7040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I </a:t>
            </a:r>
            <a:br>
              <a:rPr lang="en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(Understanding the appraisal process)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45000" y="1634950"/>
            <a:ext cx="785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HR manual containing Employee rules, policies, appraisal process etc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ER diagram was made to understand the relationships between all Database Tables and their unique identities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00325"/>
            <a:ext cx="8520600" cy="8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Phase II </a:t>
            </a:r>
            <a:b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(Front End)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 u="sng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70050" y="191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This phase involved designing the login pages, signup page and the forms used in the portal</a:t>
            </a:r>
          </a:p>
          <a:p>
            <a:pPr indent="-228600" lvl="1" marL="9144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was achieved using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HTML5, CSS3 and Bootstrap </a:t>
            </a:r>
            <a:b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                                            </a:t>
            </a:r>
          </a:p>
          <a:p>
            <a:pPr indent="-368300" lvl="0" marL="4572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Value checking in fields to avoid invalid entries</a:t>
            </a:r>
          </a:p>
          <a:p>
            <a:pPr indent="-228600" lvl="1" marL="9144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Implemented using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</a:p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65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Phase III </a:t>
            </a:r>
            <a:b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(Back End)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38425" y="1804525"/>
            <a:ext cx="85206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The entries are stored in a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was constructed using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SQL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The form entries submitted were connected to valid DB Tables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Accomplished using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PHP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A total of 7 tables having over 150 attributes were made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-1029225" y="45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Phase IV </a:t>
            </a:r>
            <a:b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(Mobile Compatibility)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11775" y="1727100"/>
            <a:ext cx="549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Appraisal process can be done on mobiles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Proxima Nova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Mobile compatibility was added keeping this in mind</a:t>
            </a:r>
          </a:p>
          <a:p>
            <a:pPr indent="-228600" lvl="1" marL="914400" rtl="0">
              <a:spcBef>
                <a:spcPts val="0"/>
              </a:spcBef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Bootstrap framework (combines CSS, HTML and JavaScript) was used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075" y="120062"/>
            <a:ext cx="2758149" cy="490337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