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5849600" cy="8686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2" d="100"/>
          <a:sy n="62" d="100"/>
        </p:scale>
        <p:origin x="33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1200" y="1421660"/>
            <a:ext cx="11887200" cy="3024293"/>
          </a:xfrm>
        </p:spPr>
        <p:txBody>
          <a:bodyPr anchor="b"/>
          <a:lstStyle>
            <a:lvl1pPr algn="ctr">
              <a:defRPr sz="7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81200" y="4562581"/>
            <a:ext cx="11887200" cy="2097299"/>
          </a:xfrm>
        </p:spPr>
        <p:txBody>
          <a:bodyPr/>
          <a:lstStyle>
            <a:lvl1pPr marL="0" indent="0" algn="ctr">
              <a:buNone/>
              <a:defRPr sz="3040"/>
            </a:lvl1pPr>
            <a:lvl2pPr marL="579135" indent="0" algn="ctr">
              <a:buNone/>
              <a:defRPr sz="2533"/>
            </a:lvl2pPr>
            <a:lvl3pPr marL="1158270" indent="0" algn="ctr">
              <a:buNone/>
              <a:defRPr sz="2280"/>
            </a:lvl3pPr>
            <a:lvl4pPr marL="1737406" indent="0" algn="ctr">
              <a:buNone/>
              <a:defRPr sz="2027"/>
            </a:lvl4pPr>
            <a:lvl5pPr marL="2316541" indent="0" algn="ctr">
              <a:buNone/>
              <a:defRPr sz="2027"/>
            </a:lvl5pPr>
            <a:lvl6pPr marL="2895676" indent="0" algn="ctr">
              <a:buNone/>
              <a:defRPr sz="2027"/>
            </a:lvl6pPr>
            <a:lvl7pPr marL="3474811" indent="0" algn="ctr">
              <a:buNone/>
              <a:defRPr sz="2027"/>
            </a:lvl7pPr>
            <a:lvl8pPr marL="4053947" indent="0" algn="ctr">
              <a:buNone/>
              <a:defRPr sz="2027"/>
            </a:lvl8pPr>
            <a:lvl9pPr marL="4633082" indent="0" algn="ctr">
              <a:buNone/>
              <a:defRPr sz="202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1CBDC-8EB3-4069-8859-733232862DBD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FDB4A-87DA-41B7-B6A6-6F918718E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195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1CBDC-8EB3-4069-8859-733232862DBD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FDB4A-87DA-41B7-B6A6-6F918718E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427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342370" y="462492"/>
            <a:ext cx="3417570" cy="73616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89660" y="462492"/>
            <a:ext cx="10054590" cy="736166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1CBDC-8EB3-4069-8859-733232862DBD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FDB4A-87DA-41B7-B6A6-6F918718E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285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1CBDC-8EB3-4069-8859-733232862DBD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FDB4A-87DA-41B7-B6A6-6F918718E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705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1405" y="2165669"/>
            <a:ext cx="13670280" cy="3613467"/>
          </a:xfrm>
        </p:spPr>
        <p:txBody>
          <a:bodyPr anchor="b"/>
          <a:lstStyle>
            <a:lvl1pPr>
              <a:defRPr sz="7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1405" y="5813320"/>
            <a:ext cx="13670280" cy="1900237"/>
          </a:xfrm>
        </p:spPr>
        <p:txBody>
          <a:bodyPr/>
          <a:lstStyle>
            <a:lvl1pPr marL="0" indent="0">
              <a:buNone/>
              <a:defRPr sz="3040">
                <a:solidFill>
                  <a:schemeClr val="tx1">
                    <a:tint val="75000"/>
                  </a:schemeClr>
                </a:solidFill>
              </a:defRPr>
            </a:lvl1pPr>
            <a:lvl2pPr marL="579135" indent="0">
              <a:buNone/>
              <a:defRPr sz="2533">
                <a:solidFill>
                  <a:schemeClr val="tx1">
                    <a:tint val="75000"/>
                  </a:schemeClr>
                </a:solidFill>
              </a:defRPr>
            </a:lvl2pPr>
            <a:lvl3pPr marL="1158270" indent="0">
              <a:buNone/>
              <a:defRPr sz="2280">
                <a:solidFill>
                  <a:schemeClr val="tx1">
                    <a:tint val="75000"/>
                  </a:schemeClr>
                </a:solidFill>
              </a:defRPr>
            </a:lvl3pPr>
            <a:lvl4pPr marL="1737406" indent="0">
              <a:buNone/>
              <a:defRPr sz="2027">
                <a:solidFill>
                  <a:schemeClr val="tx1">
                    <a:tint val="75000"/>
                  </a:schemeClr>
                </a:solidFill>
              </a:defRPr>
            </a:lvl4pPr>
            <a:lvl5pPr marL="2316541" indent="0">
              <a:buNone/>
              <a:defRPr sz="2027">
                <a:solidFill>
                  <a:schemeClr val="tx1">
                    <a:tint val="75000"/>
                  </a:schemeClr>
                </a:solidFill>
              </a:defRPr>
            </a:lvl5pPr>
            <a:lvl6pPr marL="2895676" indent="0">
              <a:buNone/>
              <a:defRPr sz="2027">
                <a:solidFill>
                  <a:schemeClr val="tx1">
                    <a:tint val="75000"/>
                  </a:schemeClr>
                </a:solidFill>
              </a:defRPr>
            </a:lvl6pPr>
            <a:lvl7pPr marL="3474811" indent="0">
              <a:buNone/>
              <a:defRPr sz="2027">
                <a:solidFill>
                  <a:schemeClr val="tx1">
                    <a:tint val="75000"/>
                  </a:schemeClr>
                </a:solidFill>
              </a:defRPr>
            </a:lvl7pPr>
            <a:lvl8pPr marL="4053947" indent="0">
              <a:buNone/>
              <a:defRPr sz="2027">
                <a:solidFill>
                  <a:schemeClr val="tx1">
                    <a:tint val="75000"/>
                  </a:schemeClr>
                </a:solidFill>
              </a:defRPr>
            </a:lvl8pPr>
            <a:lvl9pPr marL="4633082" indent="0">
              <a:buNone/>
              <a:defRPr sz="202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1CBDC-8EB3-4069-8859-733232862DBD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FDB4A-87DA-41B7-B6A6-6F918718E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215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89660" y="2312458"/>
            <a:ext cx="6736080" cy="55116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23860" y="2312458"/>
            <a:ext cx="6736080" cy="55116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1CBDC-8EB3-4069-8859-733232862DBD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FDB4A-87DA-41B7-B6A6-6F918718E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478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724" y="462493"/>
            <a:ext cx="13670280" cy="167904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1725" y="2129473"/>
            <a:ext cx="6705123" cy="1043622"/>
          </a:xfrm>
        </p:spPr>
        <p:txBody>
          <a:bodyPr anchor="b"/>
          <a:lstStyle>
            <a:lvl1pPr marL="0" indent="0">
              <a:buNone/>
              <a:defRPr sz="3040" b="1"/>
            </a:lvl1pPr>
            <a:lvl2pPr marL="579135" indent="0">
              <a:buNone/>
              <a:defRPr sz="2533" b="1"/>
            </a:lvl2pPr>
            <a:lvl3pPr marL="1158270" indent="0">
              <a:buNone/>
              <a:defRPr sz="2280" b="1"/>
            </a:lvl3pPr>
            <a:lvl4pPr marL="1737406" indent="0">
              <a:buNone/>
              <a:defRPr sz="2027" b="1"/>
            </a:lvl4pPr>
            <a:lvl5pPr marL="2316541" indent="0">
              <a:buNone/>
              <a:defRPr sz="2027" b="1"/>
            </a:lvl5pPr>
            <a:lvl6pPr marL="2895676" indent="0">
              <a:buNone/>
              <a:defRPr sz="2027" b="1"/>
            </a:lvl6pPr>
            <a:lvl7pPr marL="3474811" indent="0">
              <a:buNone/>
              <a:defRPr sz="2027" b="1"/>
            </a:lvl7pPr>
            <a:lvl8pPr marL="4053947" indent="0">
              <a:buNone/>
              <a:defRPr sz="2027" b="1"/>
            </a:lvl8pPr>
            <a:lvl9pPr marL="4633082" indent="0">
              <a:buNone/>
              <a:defRPr sz="202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1725" y="3173095"/>
            <a:ext cx="6705123" cy="46671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23860" y="2129473"/>
            <a:ext cx="6738144" cy="1043622"/>
          </a:xfrm>
        </p:spPr>
        <p:txBody>
          <a:bodyPr anchor="b"/>
          <a:lstStyle>
            <a:lvl1pPr marL="0" indent="0">
              <a:buNone/>
              <a:defRPr sz="3040" b="1"/>
            </a:lvl1pPr>
            <a:lvl2pPr marL="579135" indent="0">
              <a:buNone/>
              <a:defRPr sz="2533" b="1"/>
            </a:lvl2pPr>
            <a:lvl3pPr marL="1158270" indent="0">
              <a:buNone/>
              <a:defRPr sz="2280" b="1"/>
            </a:lvl3pPr>
            <a:lvl4pPr marL="1737406" indent="0">
              <a:buNone/>
              <a:defRPr sz="2027" b="1"/>
            </a:lvl4pPr>
            <a:lvl5pPr marL="2316541" indent="0">
              <a:buNone/>
              <a:defRPr sz="2027" b="1"/>
            </a:lvl5pPr>
            <a:lvl6pPr marL="2895676" indent="0">
              <a:buNone/>
              <a:defRPr sz="2027" b="1"/>
            </a:lvl6pPr>
            <a:lvl7pPr marL="3474811" indent="0">
              <a:buNone/>
              <a:defRPr sz="2027" b="1"/>
            </a:lvl7pPr>
            <a:lvl8pPr marL="4053947" indent="0">
              <a:buNone/>
              <a:defRPr sz="2027" b="1"/>
            </a:lvl8pPr>
            <a:lvl9pPr marL="4633082" indent="0">
              <a:buNone/>
              <a:defRPr sz="202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023860" y="3173095"/>
            <a:ext cx="6738144" cy="46671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1CBDC-8EB3-4069-8859-733232862DBD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FDB4A-87DA-41B7-B6A6-6F918718E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321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1CBDC-8EB3-4069-8859-733232862DBD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FDB4A-87DA-41B7-B6A6-6F918718E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13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1CBDC-8EB3-4069-8859-733232862DBD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FDB4A-87DA-41B7-B6A6-6F918718E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150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725" y="579120"/>
            <a:ext cx="5111908" cy="2026920"/>
          </a:xfrm>
        </p:spPr>
        <p:txBody>
          <a:bodyPr anchor="b"/>
          <a:lstStyle>
            <a:lvl1pPr>
              <a:defRPr sz="405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8144" y="1250739"/>
            <a:ext cx="8023860" cy="6173258"/>
          </a:xfrm>
        </p:spPr>
        <p:txBody>
          <a:bodyPr/>
          <a:lstStyle>
            <a:lvl1pPr>
              <a:defRPr sz="4053"/>
            </a:lvl1pPr>
            <a:lvl2pPr>
              <a:defRPr sz="3547"/>
            </a:lvl2pPr>
            <a:lvl3pPr>
              <a:defRPr sz="3040"/>
            </a:lvl3pPr>
            <a:lvl4pPr>
              <a:defRPr sz="2533"/>
            </a:lvl4pPr>
            <a:lvl5pPr>
              <a:defRPr sz="2533"/>
            </a:lvl5pPr>
            <a:lvl6pPr>
              <a:defRPr sz="2533"/>
            </a:lvl6pPr>
            <a:lvl7pPr>
              <a:defRPr sz="2533"/>
            </a:lvl7pPr>
            <a:lvl8pPr>
              <a:defRPr sz="2533"/>
            </a:lvl8pPr>
            <a:lvl9pPr>
              <a:defRPr sz="25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1725" y="2606040"/>
            <a:ext cx="5111908" cy="4828011"/>
          </a:xfrm>
        </p:spPr>
        <p:txBody>
          <a:bodyPr/>
          <a:lstStyle>
            <a:lvl1pPr marL="0" indent="0">
              <a:buNone/>
              <a:defRPr sz="2027"/>
            </a:lvl1pPr>
            <a:lvl2pPr marL="579135" indent="0">
              <a:buNone/>
              <a:defRPr sz="1773"/>
            </a:lvl2pPr>
            <a:lvl3pPr marL="1158270" indent="0">
              <a:buNone/>
              <a:defRPr sz="1520"/>
            </a:lvl3pPr>
            <a:lvl4pPr marL="1737406" indent="0">
              <a:buNone/>
              <a:defRPr sz="1267"/>
            </a:lvl4pPr>
            <a:lvl5pPr marL="2316541" indent="0">
              <a:buNone/>
              <a:defRPr sz="1267"/>
            </a:lvl5pPr>
            <a:lvl6pPr marL="2895676" indent="0">
              <a:buNone/>
              <a:defRPr sz="1267"/>
            </a:lvl6pPr>
            <a:lvl7pPr marL="3474811" indent="0">
              <a:buNone/>
              <a:defRPr sz="1267"/>
            </a:lvl7pPr>
            <a:lvl8pPr marL="4053947" indent="0">
              <a:buNone/>
              <a:defRPr sz="1267"/>
            </a:lvl8pPr>
            <a:lvl9pPr marL="4633082" indent="0">
              <a:buNone/>
              <a:defRPr sz="12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1CBDC-8EB3-4069-8859-733232862DBD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FDB4A-87DA-41B7-B6A6-6F918718E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976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725" y="579120"/>
            <a:ext cx="5111908" cy="2026920"/>
          </a:xfrm>
        </p:spPr>
        <p:txBody>
          <a:bodyPr anchor="b"/>
          <a:lstStyle>
            <a:lvl1pPr>
              <a:defRPr sz="405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38144" y="1250739"/>
            <a:ext cx="8023860" cy="6173258"/>
          </a:xfrm>
        </p:spPr>
        <p:txBody>
          <a:bodyPr anchor="t"/>
          <a:lstStyle>
            <a:lvl1pPr marL="0" indent="0">
              <a:buNone/>
              <a:defRPr sz="4053"/>
            </a:lvl1pPr>
            <a:lvl2pPr marL="579135" indent="0">
              <a:buNone/>
              <a:defRPr sz="3547"/>
            </a:lvl2pPr>
            <a:lvl3pPr marL="1158270" indent="0">
              <a:buNone/>
              <a:defRPr sz="3040"/>
            </a:lvl3pPr>
            <a:lvl4pPr marL="1737406" indent="0">
              <a:buNone/>
              <a:defRPr sz="2533"/>
            </a:lvl4pPr>
            <a:lvl5pPr marL="2316541" indent="0">
              <a:buNone/>
              <a:defRPr sz="2533"/>
            </a:lvl5pPr>
            <a:lvl6pPr marL="2895676" indent="0">
              <a:buNone/>
              <a:defRPr sz="2533"/>
            </a:lvl6pPr>
            <a:lvl7pPr marL="3474811" indent="0">
              <a:buNone/>
              <a:defRPr sz="2533"/>
            </a:lvl7pPr>
            <a:lvl8pPr marL="4053947" indent="0">
              <a:buNone/>
              <a:defRPr sz="2533"/>
            </a:lvl8pPr>
            <a:lvl9pPr marL="4633082" indent="0">
              <a:buNone/>
              <a:defRPr sz="25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1725" y="2606040"/>
            <a:ext cx="5111908" cy="4828011"/>
          </a:xfrm>
        </p:spPr>
        <p:txBody>
          <a:bodyPr/>
          <a:lstStyle>
            <a:lvl1pPr marL="0" indent="0">
              <a:buNone/>
              <a:defRPr sz="2027"/>
            </a:lvl1pPr>
            <a:lvl2pPr marL="579135" indent="0">
              <a:buNone/>
              <a:defRPr sz="1773"/>
            </a:lvl2pPr>
            <a:lvl3pPr marL="1158270" indent="0">
              <a:buNone/>
              <a:defRPr sz="1520"/>
            </a:lvl3pPr>
            <a:lvl4pPr marL="1737406" indent="0">
              <a:buNone/>
              <a:defRPr sz="1267"/>
            </a:lvl4pPr>
            <a:lvl5pPr marL="2316541" indent="0">
              <a:buNone/>
              <a:defRPr sz="1267"/>
            </a:lvl5pPr>
            <a:lvl6pPr marL="2895676" indent="0">
              <a:buNone/>
              <a:defRPr sz="1267"/>
            </a:lvl6pPr>
            <a:lvl7pPr marL="3474811" indent="0">
              <a:buNone/>
              <a:defRPr sz="1267"/>
            </a:lvl7pPr>
            <a:lvl8pPr marL="4053947" indent="0">
              <a:buNone/>
              <a:defRPr sz="1267"/>
            </a:lvl8pPr>
            <a:lvl9pPr marL="4633082" indent="0">
              <a:buNone/>
              <a:defRPr sz="12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1CBDC-8EB3-4069-8859-733232862DBD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FDB4A-87DA-41B7-B6A6-6F918718E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20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9660" y="462493"/>
            <a:ext cx="13670280" cy="16790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9660" y="2312458"/>
            <a:ext cx="13670280" cy="55116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89660" y="8051377"/>
            <a:ext cx="3566160" cy="462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1CBDC-8EB3-4069-8859-733232862DBD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50180" y="8051377"/>
            <a:ext cx="5349240" cy="462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93780" y="8051377"/>
            <a:ext cx="3566160" cy="462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BFDB4A-87DA-41B7-B6A6-6F918718E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190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158270" rtl="0" eaLnBrk="1" latinLnBrk="0" hangingPunct="1">
        <a:lnSpc>
          <a:spcPct val="90000"/>
        </a:lnSpc>
        <a:spcBef>
          <a:spcPct val="0"/>
        </a:spcBef>
        <a:buNone/>
        <a:defRPr sz="557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9568" indent="-289568" algn="l" defTabSz="1158270" rtl="0" eaLnBrk="1" latinLnBrk="0" hangingPunct="1">
        <a:lnSpc>
          <a:spcPct val="90000"/>
        </a:lnSpc>
        <a:spcBef>
          <a:spcPts val="1267"/>
        </a:spcBef>
        <a:buFont typeface="Arial" panose="020B0604020202020204" pitchFamily="34" charset="0"/>
        <a:buChar char="•"/>
        <a:defRPr sz="3547" kern="1200">
          <a:solidFill>
            <a:schemeClr val="tx1"/>
          </a:solidFill>
          <a:latin typeface="+mn-lt"/>
          <a:ea typeface="+mn-ea"/>
          <a:cs typeface="+mn-cs"/>
        </a:defRPr>
      </a:lvl1pPr>
      <a:lvl2pPr marL="868703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3040" kern="1200">
          <a:solidFill>
            <a:schemeClr val="tx1"/>
          </a:solidFill>
          <a:latin typeface="+mn-lt"/>
          <a:ea typeface="+mn-ea"/>
          <a:cs typeface="+mn-cs"/>
        </a:defRPr>
      </a:lvl2pPr>
      <a:lvl3pPr marL="1447838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2533" kern="1200">
          <a:solidFill>
            <a:schemeClr val="tx1"/>
          </a:solidFill>
          <a:latin typeface="+mn-lt"/>
          <a:ea typeface="+mn-ea"/>
          <a:cs typeface="+mn-cs"/>
        </a:defRPr>
      </a:lvl3pPr>
      <a:lvl4pPr marL="2026973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2280" kern="1200">
          <a:solidFill>
            <a:schemeClr val="tx1"/>
          </a:solidFill>
          <a:latin typeface="+mn-lt"/>
          <a:ea typeface="+mn-ea"/>
          <a:cs typeface="+mn-cs"/>
        </a:defRPr>
      </a:lvl4pPr>
      <a:lvl5pPr marL="2606109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2280" kern="1200">
          <a:solidFill>
            <a:schemeClr val="tx1"/>
          </a:solidFill>
          <a:latin typeface="+mn-lt"/>
          <a:ea typeface="+mn-ea"/>
          <a:cs typeface="+mn-cs"/>
        </a:defRPr>
      </a:lvl5pPr>
      <a:lvl6pPr marL="3185244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2280" kern="1200">
          <a:solidFill>
            <a:schemeClr val="tx1"/>
          </a:solidFill>
          <a:latin typeface="+mn-lt"/>
          <a:ea typeface="+mn-ea"/>
          <a:cs typeface="+mn-cs"/>
        </a:defRPr>
      </a:lvl6pPr>
      <a:lvl7pPr marL="3764379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2280" kern="1200">
          <a:solidFill>
            <a:schemeClr val="tx1"/>
          </a:solidFill>
          <a:latin typeface="+mn-lt"/>
          <a:ea typeface="+mn-ea"/>
          <a:cs typeface="+mn-cs"/>
        </a:defRPr>
      </a:lvl7pPr>
      <a:lvl8pPr marL="4343514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2280" kern="1200">
          <a:solidFill>
            <a:schemeClr val="tx1"/>
          </a:solidFill>
          <a:latin typeface="+mn-lt"/>
          <a:ea typeface="+mn-ea"/>
          <a:cs typeface="+mn-cs"/>
        </a:defRPr>
      </a:lvl8pPr>
      <a:lvl9pPr marL="4922650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22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1pPr>
      <a:lvl2pPr marL="579135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2pPr>
      <a:lvl3pPr marL="1158270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3pPr>
      <a:lvl4pPr marL="1737406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4pPr>
      <a:lvl5pPr marL="2316541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5pPr>
      <a:lvl6pPr marL="2895676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6pPr>
      <a:lvl7pPr marL="3474811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7pPr>
      <a:lvl8pPr marL="4053947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8pPr>
      <a:lvl9pPr marL="4633082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D31D47A-9D22-4D0F-B8D7-66C15B81FB9C}"/>
              </a:ext>
            </a:extLst>
          </p:cNvPr>
          <p:cNvSpPr/>
          <p:nvPr/>
        </p:nvSpPr>
        <p:spPr>
          <a:xfrm>
            <a:off x="2356221" y="594132"/>
            <a:ext cx="1752600" cy="6436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Create  Project directory(file/directory)</a:t>
            </a:r>
          </a:p>
          <a:p>
            <a:pPr algn="ctr"/>
            <a:r>
              <a:rPr lang="en-US" sz="1200" dirty="0"/>
              <a:t> if not present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15D26E4-01FD-451B-811A-B3CA2A853D44}"/>
              </a:ext>
            </a:extLst>
          </p:cNvPr>
          <p:cNvCxnSpPr>
            <a:cxnSpLocks/>
            <a:stCxn id="68" idx="3"/>
            <a:endCxn id="5" idx="1"/>
          </p:cNvCxnSpPr>
          <p:nvPr/>
        </p:nvCxnSpPr>
        <p:spPr>
          <a:xfrm flipV="1">
            <a:off x="1890699" y="915948"/>
            <a:ext cx="465523" cy="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0345C189-2B48-4CB6-B340-52F974C83A08}"/>
              </a:ext>
            </a:extLst>
          </p:cNvPr>
          <p:cNvSpPr/>
          <p:nvPr/>
        </p:nvSpPr>
        <p:spPr>
          <a:xfrm>
            <a:off x="2357582" y="1676593"/>
            <a:ext cx="1752600" cy="706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Print details about developer and project 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CBAD443-4E86-4351-ABA0-BDF0937B6D84}"/>
              </a:ext>
            </a:extLst>
          </p:cNvPr>
          <p:cNvSpPr/>
          <p:nvPr/>
        </p:nvSpPr>
        <p:spPr>
          <a:xfrm>
            <a:off x="2359614" y="2691249"/>
            <a:ext cx="1752600" cy="706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Display start Menu and Take User Input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40EBA50-438E-4774-9A72-761A89470D57}"/>
              </a:ext>
            </a:extLst>
          </p:cNvPr>
          <p:cNvSpPr/>
          <p:nvPr/>
        </p:nvSpPr>
        <p:spPr>
          <a:xfrm>
            <a:off x="4927017" y="615435"/>
            <a:ext cx="1123262" cy="706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Switch Input</a:t>
            </a:r>
          </a:p>
          <a:p>
            <a:pPr algn="ctr"/>
            <a:r>
              <a:rPr lang="en-US" sz="1200" dirty="0"/>
              <a:t>Value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90531D3-A26D-4B01-89C0-09D7F1E5DCE3}"/>
              </a:ext>
            </a:extLst>
          </p:cNvPr>
          <p:cNvCxnSpPr>
            <a:cxnSpLocks/>
            <a:stCxn id="5" idx="2"/>
            <a:endCxn id="20" idx="0"/>
          </p:cNvCxnSpPr>
          <p:nvPr/>
        </p:nvCxnSpPr>
        <p:spPr>
          <a:xfrm>
            <a:off x="3232522" y="1237765"/>
            <a:ext cx="1361" cy="438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3168D8D-503C-4990-B200-FD139DFAD18A}"/>
              </a:ext>
            </a:extLst>
          </p:cNvPr>
          <p:cNvCxnSpPr>
            <a:stCxn id="20" idx="2"/>
            <a:endCxn id="23" idx="0"/>
          </p:cNvCxnSpPr>
          <p:nvPr/>
        </p:nvCxnSpPr>
        <p:spPr>
          <a:xfrm>
            <a:off x="3233882" y="2383375"/>
            <a:ext cx="2032" cy="307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951018D9-1B79-47B7-A45A-89E705FB8AAF}"/>
              </a:ext>
            </a:extLst>
          </p:cNvPr>
          <p:cNvCxnSpPr>
            <a:cxnSpLocks/>
            <a:stCxn id="23" idx="3"/>
            <a:endCxn id="26" idx="1"/>
          </p:cNvCxnSpPr>
          <p:nvPr/>
        </p:nvCxnSpPr>
        <p:spPr>
          <a:xfrm flipV="1">
            <a:off x="4112215" y="968826"/>
            <a:ext cx="814803" cy="207581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lowchart: Decision 49">
            <a:extLst>
              <a:ext uri="{FF2B5EF4-FFF2-40B4-BE49-F238E27FC236}">
                <a16:creationId xmlns:a16="http://schemas.microsoft.com/office/drawing/2014/main" id="{0BE37228-F36B-44ED-BE06-E3DF9B867943}"/>
              </a:ext>
            </a:extLst>
          </p:cNvPr>
          <p:cNvSpPr/>
          <p:nvPr/>
        </p:nvSpPr>
        <p:spPr>
          <a:xfrm>
            <a:off x="4837641" y="1842103"/>
            <a:ext cx="1308099" cy="84648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Case 1</a:t>
            </a:r>
          </a:p>
        </p:txBody>
      </p: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31A7A6D2-824F-4A34-8195-23177E73D81F}"/>
              </a:ext>
            </a:extLst>
          </p:cNvPr>
          <p:cNvCxnSpPr>
            <a:cxnSpLocks/>
            <a:stCxn id="26" idx="2"/>
            <a:endCxn id="50" idx="0"/>
          </p:cNvCxnSpPr>
          <p:nvPr/>
        </p:nvCxnSpPr>
        <p:spPr>
          <a:xfrm rot="16200000" flipH="1">
            <a:off x="5230226" y="1580639"/>
            <a:ext cx="519886" cy="304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Flowchart: Decision 52">
            <a:extLst>
              <a:ext uri="{FF2B5EF4-FFF2-40B4-BE49-F238E27FC236}">
                <a16:creationId xmlns:a16="http://schemas.microsoft.com/office/drawing/2014/main" id="{ABF55715-100B-425B-90D4-1E81CAE3D60D}"/>
              </a:ext>
            </a:extLst>
          </p:cNvPr>
          <p:cNvSpPr/>
          <p:nvPr/>
        </p:nvSpPr>
        <p:spPr>
          <a:xfrm>
            <a:off x="4838628" y="3236738"/>
            <a:ext cx="1308099" cy="84648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Case 2</a:t>
            </a:r>
          </a:p>
        </p:txBody>
      </p:sp>
      <p:sp>
        <p:nvSpPr>
          <p:cNvPr id="54" name="Flowchart: Decision 53">
            <a:extLst>
              <a:ext uri="{FF2B5EF4-FFF2-40B4-BE49-F238E27FC236}">
                <a16:creationId xmlns:a16="http://schemas.microsoft.com/office/drawing/2014/main" id="{E6CC8C32-7E91-4DE4-A1B5-456F2D248B67}"/>
              </a:ext>
            </a:extLst>
          </p:cNvPr>
          <p:cNvSpPr/>
          <p:nvPr/>
        </p:nvSpPr>
        <p:spPr>
          <a:xfrm>
            <a:off x="4836590" y="4593168"/>
            <a:ext cx="1308099" cy="84648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Case 3</a:t>
            </a:r>
          </a:p>
        </p:txBody>
      </p:sp>
      <p:sp>
        <p:nvSpPr>
          <p:cNvPr id="55" name="Flowchart: Process 54">
            <a:extLst>
              <a:ext uri="{FF2B5EF4-FFF2-40B4-BE49-F238E27FC236}">
                <a16:creationId xmlns:a16="http://schemas.microsoft.com/office/drawing/2014/main" id="{3755535B-1FC8-414F-865B-A22DA33F1675}"/>
              </a:ext>
            </a:extLst>
          </p:cNvPr>
          <p:cNvSpPr/>
          <p:nvPr/>
        </p:nvSpPr>
        <p:spPr>
          <a:xfrm>
            <a:off x="6608309" y="1745459"/>
            <a:ext cx="1644047" cy="103977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Retrieve all files inside “directory” folder and display in ascending order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9329E872-8FE0-4CA6-B375-A0DFECAEEC03}"/>
              </a:ext>
            </a:extLst>
          </p:cNvPr>
          <p:cNvCxnSpPr>
            <a:cxnSpLocks/>
            <a:stCxn id="50" idx="3"/>
            <a:endCxn id="55" idx="1"/>
          </p:cNvCxnSpPr>
          <p:nvPr/>
        </p:nvCxnSpPr>
        <p:spPr>
          <a:xfrm>
            <a:off x="6145740" y="2265344"/>
            <a:ext cx="4625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9DFEEDDC-F33B-4159-8CF4-59023A1E3EE6}"/>
              </a:ext>
            </a:extLst>
          </p:cNvPr>
          <p:cNvSpPr txBox="1"/>
          <p:nvPr/>
        </p:nvSpPr>
        <p:spPr>
          <a:xfrm>
            <a:off x="6147861" y="1973532"/>
            <a:ext cx="4604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True</a:t>
            </a:r>
          </a:p>
        </p:txBody>
      </p:sp>
      <p:sp>
        <p:nvSpPr>
          <p:cNvPr id="67" name="Flowchart: Terminator 66">
            <a:extLst>
              <a:ext uri="{FF2B5EF4-FFF2-40B4-BE49-F238E27FC236}">
                <a16:creationId xmlns:a16="http://schemas.microsoft.com/office/drawing/2014/main" id="{ACD05CFA-7355-4BE7-8FFE-16E0EEF9D00B}"/>
              </a:ext>
            </a:extLst>
          </p:cNvPr>
          <p:cNvSpPr/>
          <p:nvPr/>
        </p:nvSpPr>
        <p:spPr>
          <a:xfrm>
            <a:off x="12434070" y="6340826"/>
            <a:ext cx="1395266" cy="559128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End</a:t>
            </a:r>
          </a:p>
        </p:txBody>
      </p:sp>
      <p:sp>
        <p:nvSpPr>
          <p:cNvPr id="68" name="Flowchart: Terminator 67">
            <a:extLst>
              <a:ext uri="{FF2B5EF4-FFF2-40B4-BE49-F238E27FC236}">
                <a16:creationId xmlns:a16="http://schemas.microsoft.com/office/drawing/2014/main" id="{85E562CA-9DEF-40E2-971E-EC91BD76CD2D}"/>
              </a:ext>
            </a:extLst>
          </p:cNvPr>
          <p:cNvSpPr/>
          <p:nvPr/>
        </p:nvSpPr>
        <p:spPr>
          <a:xfrm>
            <a:off x="812944" y="624520"/>
            <a:ext cx="1077755" cy="58378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Start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0A518589-6609-4E60-9CAB-A3EE780008AB}"/>
              </a:ext>
            </a:extLst>
          </p:cNvPr>
          <p:cNvCxnSpPr>
            <a:cxnSpLocks/>
            <a:stCxn id="50" idx="2"/>
            <a:endCxn id="53" idx="0"/>
          </p:cNvCxnSpPr>
          <p:nvPr/>
        </p:nvCxnSpPr>
        <p:spPr>
          <a:xfrm>
            <a:off x="5491691" y="2688586"/>
            <a:ext cx="987" cy="548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0B1EEA14-972A-4340-BAFC-DD4EF69848BC}"/>
              </a:ext>
            </a:extLst>
          </p:cNvPr>
          <p:cNvSpPr txBox="1"/>
          <p:nvPr/>
        </p:nvSpPr>
        <p:spPr>
          <a:xfrm>
            <a:off x="5428654" y="2746373"/>
            <a:ext cx="4979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False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F64F2479-E5EE-4DD4-BD62-B194306C4ACD}"/>
              </a:ext>
            </a:extLst>
          </p:cNvPr>
          <p:cNvCxnSpPr>
            <a:cxnSpLocks/>
            <a:stCxn id="53" idx="2"/>
            <a:endCxn id="54" idx="0"/>
          </p:cNvCxnSpPr>
          <p:nvPr/>
        </p:nvCxnSpPr>
        <p:spPr>
          <a:xfrm flipH="1">
            <a:off x="5490639" y="4083220"/>
            <a:ext cx="2038" cy="509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49C1113B-6946-4205-BC9F-D4A2E9D0739A}"/>
              </a:ext>
            </a:extLst>
          </p:cNvPr>
          <p:cNvSpPr txBox="1"/>
          <p:nvPr/>
        </p:nvSpPr>
        <p:spPr>
          <a:xfrm>
            <a:off x="5465965" y="4005185"/>
            <a:ext cx="4979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False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6CD1503D-EFEE-4AD6-B348-0BD9AE613D8C}"/>
              </a:ext>
            </a:extLst>
          </p:cNvPr>
          <p:cNvSpPr txBox="1"/>
          <p:nvPr/>
        </p:nvSpPr>
        <p:spPr>
          <a:xfrm>
            <a:off x="6423191" y="4562636"/>
            <a:ext cx="4604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True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1965F580-C941-46EB-AF4A-160500E84986}"/>
              </a:ext>
            </a:extLst>
          </p:cNvPr>
          <p:cNvCxnSpPr>
            <a:cxnSpLocks/>
            <a:stCxn id="54" idx="2"/>
            <a:endCxn id="91" idx="0"/>
          </p:cNvCxnSpPr>
          <p:nvPr/>
        </p:nvCxnSpPr>
        <p:spPr>
          <a:xfrm>
            <a:off x="5490639" y="5439650"/>
            <a:ext cx="14442" cy="481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A61FC1B2-DE87-469C-92D2-F82B52C2F14B}"/>
              </a:ext>
            </a:extLst>
          </p:cNvPr>
          <p:cNvSpPr txBox="1"/>
          <p:nvPr/>
        </p:nvSpPr>
        <p:spPr>
          <a:xfrm>
            <a:off x="10399411" y="7055039"/>
            <a:ext cx="14094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False / Wrong Input</a:t>
            </a:r>
          </a:p>
        </p:txBody>
      </p:sp>
      <p:sp>
        <p:nvSpPr>
          <p:cNvPr id="91" name="Flowchart: Process 90">
            <a:extLst>
              <a:ext uri="{FF2B5EF4-FFF2-40B4-BE49-F238E27FC236}">
                <a16:creationId xmlns:a16="http://schemas.microsoft.com/office/drawing/2014/main" id="{B894E7B9-2814-4B30-B4BB-763D536C58F2}"/>
              </a:ext>
            </a:extLst>
          </p:cNvPr>
          <p:cNvSpPr/>
          <p:nvPr/>
        </p:nvSpPr>
        <p:spPr>
          <a:xfrm>
            <a:off x="4679581" y="5920930"/>
            <a:ext cx="1651000" cy="103977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Default Statement : Display Message to please provide proper number </a:t>
            </a:r>
          </a:p>
          <a:p>
            <a:pPr algn="ctr"/>
            <a:r>
              <a:rPr lang="en-US" sz="1200" dirty="0"/>
              <a:t>Invalid option</a:t>
            </a:r>
          </a:p>
        </p:txBody>
      </p:sp>
      <p:cxnSp>
        <p:nvCxnSpPr>
          <p:cNvPr id="99" name="Connector: Elbow 98">
            <a:extLst>
              <a:ext uri="{FF2B5EF4-FFF2-40B4-BE49-F238E27FC236}">
                <a16:creationId xmlns:a16="http://schemas.microsoft.com/office/drawing/2014/main" id="{0CB82321-3ACB-4782-AAF7-709AD5DF27A6}"/>
              </a:ext>
            </a:extLst>
          </p:cNvPr>
          <p:cNvCxnSpPr>
            <a:stCxn id="91" idx="1"/>
            <a:endCxn id="23" idx="2"/>
          </p:cNvCxnSpPr>
          <p:nvPr/>
        </p:nvCxnSpPr>
        <p:spPr>
          <a:xfrm rot="10800000">
            <a:off x="3235916" y="3398031"/>
            <a:ext cx="1443667" cy="30427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or: Elbow 103">
            <a:extLst>
              <a:ext uri="{FF2B5EF4-FFF2-40B4-BE49-F238E27FC236}">
                <a16:creationId xmlns:a16="http://schemas.microsoft.com/office/drawing/2014/main" id="{E0970BCE-4075-40A4-AA7F-5C63CC8E03FE}"/>
              </a:ext>
            </a:extLst>
          </p:cNvPr>
          <p:cNvCxnSpPr>
            <a:cxnSpLocks/>
            <a:stCxn id="54" idx="3"/>
          </p:cNvCxnSpPr>
          <p:nvPr/>
        </p:nvCxnSpPr>
        <p:spPr>
          <a:xfrm>
            <a:off x="6144689" y="5016409"/>
            <a:ext cx="7833153" cy="102879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DEBEF8AF-BA86-48E3-91FB-02D783E62E67}"/>
              </a:ext>
            </a:extLst>
          </p:cNvPr>
          <p:cNvCxnSpPr>
            <a:cxnSpLocks/>
            <a:endCxn id="67" idx="0"/>
          </p:cNvCxnSpPr>
          <p:nvPr/>
        </p:nvCxnSpPr>
        <p:spPr>
          <a:xfrm>
            <a:off x="13131703" y="5846704"/>
            <a:ext cx="0" cy="494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Flowchart: Process 108">
            <a:extLst>
              <a:ext uri="{FF2B5EF4-FFF2-40B4-BE49-F238E27FC236}">
                <a16:creationId xmlns:a16="http://schemas.microsoft.com/office/drawing/2014/main" id="{A0B6DF11-F076-4B40-9F87-C38E3A306E63}"/>
              </a:ext>
            </a:extLst>
          </p:cNvPr>
          <p:cNvSpPr/>
          <p:nvPr/>
        </p:nvSpPr>
        <p:spPr>
          <a:xfrm>
            <a:off x="7553473" y="3167077"/>
            <a:ext cx="1651000" cy="98580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Display Secondary Menu for Performing File Operations and Take User Input</a:t>
            </a: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73DD6314-D16A-407E-A1F7-73392B4BD58C}"/>
              </a:ext>
            </a:extLst>
          </p:cNvPr>
          <p:cNvCxnSpPr>
            <a:cxnSpLocks/>
            <a:stCxn id="53" idx="3"/>
            <a:endCxn id="109" idx="1"/>
          </p:cNvCxnSpPr>
          <p:nvPr/>
        </p:nvCxnSpPr>
        <p:spPr>
          <a:xfrm>
            <a:off x="6146727" y="3659979"/>
            <a:ext cx="14067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D26923E4-42B2-4E49-BD83-FDEDF716D77D}"/>
              </a:ext>
            </a:extLst>
          </p:cNvPr>
          <p:cNvSpPr txBox="1"/>
          <p:nvPr/>
        </p:nvSpPr>
        <p:spPr>
          <a:xfrm>
            <a:off x="6302517" y="3288044"/>
            <a:ext cx="4604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True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821FFDB3-2717-4484-9F53-BE32478AC95B}"/>
              </a:ext>
            </a:extLst>
          </p:cNvPr>
          <p:cNvSpPr/>
          <p:nvPr/>
        </p:nvSpPr>
        <p:spPr>
          <a:xfrm>
            <a:off x="8926617" y="1908728"/>
            <a:ext cx="1225822" cy="706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Switch Input</a:t>
            </a:r>
          </a:p>
          <a:p>
            <a:pPr algn="ctr"/>
            <a:r>
              <a:rPr lang="en-US" sz="1200" dirty="0"/>
              <a:t>Value</a:t>
            </a:r>
          </a:p>
        </p:txBody>
      </p:sp>
      <p:sp>
        <p:nvSpPr>
          <p:cNvPr id="130" name="Flowchart: Decision 129">
            <a:extLst>
              <a:ext uri="{FF2B5EF4-FFF2-40B4-BE49-F238E27FC236}">
                <a16:creationId xmlns:a16="http://schemas.microsoft.com/office/drawing/2014/main" id="{95AAFD1B-B44A-4202-B88D-85AFF2E06361}"/>
              </a:ext>
            </a:extLst>
          </p:cNvPr>
          <p:cNvSpPr/>
          <p:nvPr/>
        </p:nvSpPr>
        <p:spPr>
          <a:xfrm>
            <a:off x="10432270" y="733467"/>
            <a:ext cx="1308099" cy="84648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Case 1</a:t>
            </a:r>
          </a:p>
        </p:txBody>
      </p:sp>
      <p:cxnSp>
        <p:nvCxnSpPr>
          <p:cNvPr id="135" name="Connector: Elbow 134">
            <a:extLst>
              <a:ext uri="{FF2B5EF4-FFF2-40B4-BE49-F238E27FC236}">
                <a16:creationId xmlns:a16="http://schemas.microsoft.com/office/drawing/2014/main" id="{44A5B45C-7EC9-44C6-8042-F774E52A68A7}"/>
              </a:ext>
            </a:extLst>
          </p:cNvPr>
          <p:cNvCxnSpPr>
            <a:stCxn id="115" idx="3"/>
            <a:endCxn id="130" idx="1"/>
          </p:cNvCxnSpPr>
          <p:nvPr/>
        </p:nvCxnSpPr>
        <p:spPr>
          <a:xfrm flipV="1">
            <a:off x="10152439" y="1156709"/>
            <a:ext cx="279830" cy="110541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Flowchart: Process 137">
            <a:extLst>
              <a:ext uri="{FF2B5EF4-FFF2-40B4-BE49-F238E27FC236}">
                <a16:creationId xmlns:a16="http://schemas.microsoft.com/office/drawing/2014/main" id="{E24D01F8-D77F-427C-B1F0-D513CD6CC142}"/>
              </a:ext>
            </a:extLst>
          </p:cNvPr>
          <p:cNvSpPr/>
          <p:nvPr/>
        </p:nvSpPr>
        <p:spPr>
          <a:xfrm>
            <a:off x="12137770" y="636823"/>
            <a:ext cx="1651000" cy="103977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Allow user to add file to “directory” folder by taking input of</a:t>
            </a:r>
          </a:p>
          <a:p>
            <a:pPr algn="ctr"/>
            <a:r>
              <a:rPr lang="en-US" sz="1200" dirty="0"/>
              <a:t>File name</a:t>
            </a:r>
          </a:p>
        </p:txBody>
      </p: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3D7065FF-F71F-4426-9A52-58DCC975FC01}"/>
              </a:ext>
            </a:extLst>
          </p:cNvPr>
          <p:cNvCxnSpPr>
            <a:cxnSpLocks/>
            <a:stCxn id="130" idx="3"/>
            <a:endCxn id="138" idx="1"/>
          </p:cNvCxnSpPr>
          <p:nvPr/>
        </p:nvCxnSpPr>
        <p:spPr>
          <a:xfrm>
            <a:off x="11740368" y="1156708"/>
            <a:ext cx="3974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D3CA32D5-4CD9-4078-AF96-1B90CE98FFF0}"/>
              </a:ext>
            </a:extLst>
          </p:cNvPr>
          <p:cNvSpPr txBox="1"/>
          <p:nvPr/>
        </p:nvSpPr>
        <p:spPr>
          <a:xfrm>
            <a:off x="11629234" y="848932"/>
            <a:ext cx="4604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True</a:t>
            </a:r>
          </a:p>
        </p:txBody>
      </p:sp>
      <p:sp>
        <p:nvSpPr>
          <p:cNvPr id="147" name="Flowchart: Decision 146">
            <a:extLst>
              <a:ext uri="{FF2B5EF4-FFF2-40B4-BE49-F238E27FC236}">
                <a16:creationId xmlns:a16="http://schemas.microsoft.com/office/drawing/2014/main" id="{D8FD1476-C42E-48BF-9142-2AA8C224DF41}"/>
              </a:ext>
            </a:extLst>
          </p:cNvPr>
          <p:cNvSpPr/>
          <p:nvPr/>
        </p:nvSpPr>
        <p:spPr>
          <a:xfrm>
            <a:off x="10432269" y="1872491"/>
            <a:ext cx="1308099" cy="84648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Case 2</a:t>
            </a:r>
          </a:p>
        </p:txBody>
      </p: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619B3905-37AB-4DC7-8DC9-93E01EEF5364}"/>
              </a:ext>
            </a:extLst>
          </p:cNvPr>
          <p:cNvCxnSpPr>
            <a:cxnSpLocks/>
            <a:stCxn id="130" idx="2"/>
            <a:endCxn id="147" idx="0"/>
          </p:cNvCxnSpPr>
          <p:nvPr/>
        </p:nvCxnSpPr>
        <p:spPr>
          <a:xfrm flipH="1">
            <a:off x="11086319" y="1579949"/>
            <a:ext cx="1" cy="292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FE9E221F-00A0-4381-92BA-84E05E8DD528}"/>
              </a:ext>
            </a:extLst>
          </p:cNvPr>
          <p:cNvSpPr txBox="1"/>
          <p:nvPr/>
        </p:nvSpPr>
        <p:spPr>
          <a:xfrm>
            <a:off x="11087632" y="1637682"/>
            <a:ext cx="4979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False</a:t>
            </a:r>
          </a:p>
        </p:txBody>
      </p:sp>
      <p:sp>
        <p:nvSpPr>
          <p:cNvPr id="153" name="Flowchart: Process 152">
            <a:extLst>
              <a:ext uri="{FF2B5EF4-FFF2-40B4-BE49-F238E27FC236}">
                <a16:creationId xmlns:a16="http://schemas.microsoft.com/office/drawing/2014/main" id="{697F6E1E-B71D-4E1B-ABDF-C0346F68503F}"/>
              </a:ext>
            </a:extLst>
          </p:cNvPr>
          <p:cNvSpPr/>
          <p:nvPr/>
        </p:nvSpPr>
        <p:spPr>
          <a:xfrm>
            <a:off x="12145246" y="1786846"/>
            <a:ext cx="1651000" cy="103977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Allow user to specify which files needs to delete.</a:t>
            </a:r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A824D152-F707-4849-913C-340BB38DB99A}"/>
              </a:ext>
            </a:extLst>
          </p:cNvPr>
          <p:cNvCxnSpPr>
            <a:cxnSpLocks/>
            <a:stCxn id="147" idx="3"/>
            <a:endCxn id="153" idx="1"/>
          </p:cNvCxnSpPr>
          <p:nvPr/>
        </p:nvCxnSpPr>
        <p:spPr>
          <a:xfrm>
            <a:off x="11740368" y="2295733"/>
            <a:ext cx="404879" cy="10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>
            <a:extLst>
              <a:ext uri="{FF2B5EF4-FFF2-40B4-BE49-F238E27FC236}">
                <a16:creationId xmlns:a16="http://schemas.microsoft.com/office/drawing/2014/main" id="{41296E5C-6E52-4075-B289-FFDA25C68123}"/>
              </a:ext>
            </a:extLst>
          </p:cNvPr>
          <p:cNvSpPr txBox="1"/>
          <p:nvPr/>
        </p:nvSpPr>
        <p:spPr>
          <a:xfrm>
            <a:off x="11658092" y="2090863"/>
            <a:ext cx="4604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True</a:t>
            </a:r>
          </a:p>
        </p:txBody>
      </p:sp>
      <p:sp>
        <p:nvSpPr>
          <p:cNvPr id="160" name="Flowchart: Decision 159">
            <a:extLst>
              <a:ext uri="{FF2B5EF4-FFF2-40B4-BE49-F238E27FC236}">
                <a16:creationId xmlns:a16="http://schemas.microsoft.com/office/drawing/2014/main" id="{EAE794DE-17FB-4A36-9920-A6C595C955C1}"/>
              </a:ext>
            </a:extLst>
          </p:cNvPr>
          <p:cNvSpPr/>
          <p:nvPr/>
        </p:nvSpPr>
        <p:spPr>
          <a:xfrm>
            <a:off x="10428416" y="3260110"/>
            <a:ext cx="1308099" cy="84648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Case 3</a:t>
            </a:r>
          </a:p>
        </p:txBody>
      </p: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5954678D-DD78-4B3E-B291-2D63E881D743}"/>
              </a:ext>
            </a:extLst>
          </p:cNvPr>
          <p:cNvCxnSpPr>
            <a:cxnSpLocks/>
            <a:stCxn id="147" idx="2"/>
            <a:endCxn id="160" idx="0"/>
          </p:cNvCxnSpPr>
          <p:nvPr/>
        </p:nvCxnSpPr>
        <p:spPr>
          <a:xfrm flipH="1">
            <a:off x="11082466" y="2718974"/>
            <a:ext cx="3853" cy="541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Box 164">
            <a:extLst>
              <a:ext uri="{FF2B5EF4-FFF2-40B4-BE49-F238E27FC236}">
                <a16:creationId xmlns:a16="http://schemas.microsoft.com/office/drawing/2014/main" id="{3500B12A-4C07-45E4-99DD-436D99A444EE}"/>
              </a:ext>
            </a:extLst>
          </p:cNvPr>
          <p:cNvSpPr txBox="1"/>
          <p:nvPr/>
        </p:nvSpPr>
        <p:spPr>
          <a:xfrm>
            <a:off x="11107941" y="3021982"/>
            <a:ext cx="4979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False</a:t>
            </a:r>
          </a:p>
        </p:txBody>
      </p:sp>
      <p:sp>
        <p:nvSpPr>
          <p:cNvPr id="166" name="Flowchart: Process 165">
            <a:extLst>
              <a:ext uri="{FF2B5EF4-FFF2-40B4-BE49-F238E27FC236}">
                <a16:creationId xmlns:a16="http://schemas.microsoft.com/office/drawing/2014/main" id="{092A948C-9BD0-4CA5-99B2-B67092526DF4}"/>
              </a:ext>
            </a:extLst>
          </p:cNvPr>
          <p:cNvSpPr/>
          <p:nvPr/>
        </p:nvSpPr>
        <p:spPr>
          <a:xfrm>
            <a:off x="12178336" y="3062794"/>
            <a:ext cx="1651000" cy="124833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Allow user </a:t>
            </a:r>
            <a:r>
              <a:rPr lang="en-US" sz="1200"/>
              <a:t>to search  </a:t>
            </a:r>
            <a:r>
              <a:rPr lang="en-US" sz="1200" dirty="0"/>
              <a:t>the file name According to file name .It retrieves the file path</a:t>
            </a:r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819F4B8A-CFD3-486F-B03E-B44CBE6E2B7D}"/>
              </a:ext>
            </a:extLst>
          </p:cNvPr>
          <p:cNvCxnSpPr>
            <a:cxnSpLocks/>
            <a:stCxn id="160" idx="3"/>
            <a:endCxn id="166" idx="1"/>
          </p:cNvCxnSpPr>
          <p:nvPr/>
        </p:nvCxnSpPr>
        <p:spPr>
          <a:xfrm>
            <a:off x="11736514" y="3683352"/>
            <a:ext cx="441822" cy="3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>
            <a:extLst>
              <a:ext uri="{FF2B5EF4-FFF2-40B4-BE49-F238E27FC236}">
                <a16:creationId xmlns:a16="http://schemas.microsoft.com/office/drawing/2014/main" id="{D805D8E0-0551-4EB0-9DB9-32408BE42614}"/>
              </a:ext>
            </a:extLst>
          </p:cNvPr>
          <p:cNvSpPr txBox="1"/>
          <p:nvPr/>
        </p:nvSpPr>
        <p:spPr>
          <a:xfrm>
            <a:off x="11706918" y="3459587"/>
            <a:ext cx="4604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True</a:t>
            </a:r>
          </a:p>
        </p:txBody>
      </p:sp>
      <p:sp>
        <p:nvSpPr>
          <p:cNvPr id="177" name="Flowchart: Decision 176">
            <a:extLst>
              <a:ext uri="{FF2B5EF4-FFF2-40B4-BE49-F238E27FC236}">
                <a16:creationId xmlns:a16="http://schemas.microsoft.com/office/drawing/2014/main" id="{F5484223-96CB-4823-958C-62332A63693D}"/>
              </a:ext>
            </a:extLst>
          </p:cNvPr>
          <p:cNvSpPr/>
          <p:nvPr/>
        </p:nvSpPr>
        <p:spPr>
          <a:xfrm>
            <a:off x="10432268" y="5057509"/>
            <a:ext cx="1308099" cy="84648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Case 4</a:t>
            </a:r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A3FB7F2C-B1C7-4C28-A78F-1781FDA7AC23}"/>
              </a:ext>
            </a:extLst>
          </p:cNvPr>
          <p:cNvCxnSpPr>
            <a:cxnSpLocks/>
            <a:stCxn id="160" idx="2"/>
            <a:endCxn id="177" idx="0"/>
          </p:cNvCxnSpPr>
          <p:nvPr/>
        </p:nvCxnSpPr>
        <p:spPr>
          <a:xfrm>
            <a:off x="11082465" y="4106593"/>
            <a:ext cx="3852" cy="950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TextBox 178">
            <a:extLst>
              <a:ext uri="{FF2B5EF4-FFF2-40B4-BE49-F238E27FC236}">
                <a16:creationId xmlns:a16="http://schemas.microsoft.com/office/drawing/2014/main" id="{C6AA31F6-4CF6-43CA-8F27-CAC4C69E2588}"/>
              </a:ext>
            </a:extLst>
          </p:cNvPr>
          <p:cNvSpPr txBox="1"/>
          <p:nvPr/>
        </p:nvSpPr>
        <p:spPr>
          <a:xfrm>
            <a:off x="11073056" y="4300474"/>
            <a:ext cx="5501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False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719D434C-41CB-4D98-B793-FA7220910C8C}"/>
              </a:ext>
            </a:extLst>
          </p:cNvPr>
          <p:cNvSpPr txBox="1"/>
          <p:nvPr/>
        </p:nvSpPr>
        <p:spPr>
          <a:xfrm>
            <a:off x="11706919" y="5224015"/>
            <a:ext cx="4604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True</a:t>
            </a:r>
          </a:p>
        </p:txBody>
      </p:sp>
      <p:sp>
        <p:nvSpPr>
          <p:cNvPr id="192" name="Flowchart: Process 191">
            <a:extLst>
              <a:ext uri="{FF2B5EF4-FFF2-40B4-BE49-F238E27FC236}">
                <a16:creationId xmlns:a16="http://schemas.microsoft.com/office/drawing/2014/main" id="{04139B64-B1EF-4B16-B0A3-A0B3AD9C61C7}"/>
              </a:ext>
            </a:extLst>
          </p:cNvPr>
          <p:cNvSpPr/>
          <p:nvPr/>
        </p:nvSpPr>
        <p:spPr>
          <a:xfrm>
            <a:off x="12258523" y="5144325"/>
            <a:ext cx="1651000" cy="67285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Return to Previous Menu</a:t>
            </a:r>
          </a:p>
        </p:txBody>
      </p: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993581BD-8994-4EE5-A9A9-1FCCF5A2780F}"/>
              </a:ext>
            </a:extLst>
          </p:cNvPr>
          <p:cNvCxnSpPr>
            <a:stCxn id="177" idx="3"/>
            <a:endCxn id="192" idx="1"/>
          </p:cNvCxnSpPr>
          <p:nvPr/>
        </p:nvCxnSpPr>
        <p:spPr>
          <a:xfrm>
            <a:off x="11740367" y="5480750"/>
            <a:ext cx="5181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6FF01E73-C7DB-47DA-B497-53B14077AA89}"/>
              </a:ext>
            </a:extLst>
          </p:cNvPr>
          <p:cNvCxnSpPr>
            <a:cxnSpLocks/>
            <a:stCxn id="177" idx="2"/>
          </p:cNvCxnSpPr>
          <p:nvPr/>
        </p:nvCxnSpPr>
        <p:spPr>
          <a:xfrm>
            <a:off x="11086317" y="5903991"/>
            <a:ext cx="0" cy="237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TextBox 201">
            <a:extLst>
              <a:ext uri="{FF2B5EF4-FFF2-40B4-BE49-F238E27FC236}">
                <a16:creationId xmlns:a16="http://schemas.microsoft.com/office/drawing/2014/main" id="{452463C3-0FEF-48E1-9196-1DEDA2649DA7}"/>
              </a:ext>
            </a:extLst>
          </p:cNvPr>
          <p:cNvSpPr txBox="1"/>
          <p:nvPr/>
        </p:nvSpPr>
        <p:spPr>
          <a:xfrm>
            <a:off x="11087632" y="5816374"/>
            <a:ext cx="5501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False</a:t>
            </a:r>
          </a:p>
        </p:txBody>
      </p:sp>
      <p:sp>
        <p:nvSpPr>
          <p:cNvPr id="212" name="Flowchart: Process 211">
            <a:extLst>
              <a:ext uri="{FF2B5EF4-FFF2-40B4-BE49-F238E27FC236}">
                <a16:creationId xmlns:a16="http://schemas.microsoft.com/office/drawing/2014/main" id="{16599534-7F71-4BA7-AFAB-225FD02E6AA7}"/>
              </a:ext>
            </a:extLst>
          </p:cNvPr>
          <p:cNvSpPr/>
          <p:nvPr/>
        </p:nvSpPr>
        <p:spPr>
          <a:xfrm>
            <a:off x="10183234" y="6152141"/>
            <a:ext cx="1773933" cy="79203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Default Statement : Print correct value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A2FDBD52-2BB6-4241-89D9-54AA161ABACA}"/>
              </a:ext>
            </a:extLst>
          </p:cNvPr>
          <p:cNvSpPr txBox="1"/>
          <p:nvPr/>
        </p:nvSpPr>
        <p:spPr>
          <a:xfrm>
            <a:off x="5557541" y="5446676"/>
            <a:ext cx="14094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False / Wrong Input</a:t>
            </a:r>
          </a:p>
        </p:txBody>
      </p:sp>
      <p:cxnSp>
        <p:nvCxnSpPr>
          <p:cNvPr id="219" name="Connector: Elbow 218">
            <a:extLst>
              <a:ext uri="{FF2B5EF4-FFF2-40B4-BE49-F238E27FC236}">
                <a16:creationId xmlns:a16="http://schemas.microsoft.com/office/drawing/2014/main" id="{9B697608-132A-4598-85B4-1AC808739C50}"/>
              </a:ext>
            </a:extLst>
          </p:cNvPr>
          <p:cNvCxnSpPr>
            <a:cxnSpLocks/>
            <a:stCxn id="212" idx="1"/>
            <a:endCxn id="109" idx="2"/>
          </p:cNvCxnSpPr>
          <p:nvPr/>
        </p:nvCxnSpPr>
        <p:spPr>
          <a:xfrm rot="10800000">
            <a:off x="8378974" y="4152882"/>
            <a:ext cx="1804261" cy="239527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Connector: Elbow 314">
            <a:extLst>
              <a:ext uri="{FF2B5EF4-FFF2-40B4-BE49-F238E27FC236}">
                <a16:creationId xmlns:a16="http://schemas.microsoft.com/office/drawing/2014/main" id="{450720E2-CC3E-45F1-B71B-7F2F31324C3E}"/>
              </a:ext>
            </a:extLst>
          </p:cNvPr>
          <p:cNvCxnSpPr>
            <a:cxnSpLocks/>
            <a:stCxn id="55" idx="0"/>
            <a:endCxn id="23" idx="1"/>
          </p:cNvCxnSpPr>
          <p:nvPr/>
        </p:nvCxnSpPr>
        <p:spPr>
          <a:xfrm rot="16200000" flipH="1" flipV="1">
            <a:off x="4245383" y="-140310"/>
            <a:ext cx="1299181" cy="5070718"/>
          </a:xfrm>
          <a:prstGeom prst="bentConnector4">
            <a:avLst>
              <a:gd name="adj1" fmla="val -17596"/>
              <a:gd name="adj2" fmla="val 10450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Connector: Elbow 340">
            <a:extLst>
              <a:ext uri="{FF2B5EF4-FFF2-40B4-BE49-F238E27FC236}">
                <a16:creationId xmlns:a16="http://schemas.microsoft.com/office/drawing/2014/main" id="{FDBBB324-F40B-42E9-83C4-431E9497BBA2}"/>
              </a:ext>
            </a:extLst>
          </p:cNvPr>
          <p:cNvCxnSpPr>
            <a:cxnSpLocks/>
            <a:stCxn id="109" idx="3"/>
            <a:endCxn id="115" idx="2"/>
          </p:cNvCxnSpPr>
          <p:nvPr/>
        </p:nvCxnSpPr>
        <p:spPr>
          <a:xfrm flipV="1">
            <a:off x="9204474" y="2615511"/>
            <a:ext cx="335055" cy="104446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Connector: Elbow 373">
            <a:extLst>
              <a:ext uri="{FF2B5EF4-FFF2-40B4-BE49-F238E27FC236}">
                <a16:creationId xmlns:a16="http://schemas.microsoft.com/office/drawing/2014/main" id="{6BDC6836-9D93-4941-B50E-4FC13E18ADA6}"/>
              </a:ext>
            </a:extLst>
          </p:cNvPr>
          <p:cNvCxnSpPr>
            <a:cxnSpLocks/>
            <a:stCxn id="166" idx="3"/>
            <a:endCxn id="109" idx="2"/>
          </p:cNvCxnSpPr>
          <p:nvPr/>
        </p:nvCxnSpPr>
        <p:spPr>
          <a:xfrm flipH="1">
            <a:off x="8378974" y="3686963"/>
            <a:ext cx="5450363" cy="465919"/>
          </a:xfrm>
          <a:prstGeom prst="bentConnector4">
            <a:avLst>
              <a:gd name="adj1" fmla="val -4194"/>
              <a:gd name="adj2" fmla="val 18302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Connector: Elbow 381">
            <a:extLst>
              <a:ext uri="{FF2B5EF4-FFF2-40B4-BE49-F238E27FC236}">
                <a16:creationId xmlns:a16="http://schemas.microsoft.com/office/drawing/2014/main" id="{BD163693-1DEB-4473-9253-D6BD1D036799}"/>
              </a:ext>
            </a:extLst>
          </p:cNvPr>
          <p:cNvCxnSpPr>
            <a:stCxn id="153" idx="3"/>
            <a:endCxn id="109" idx="0"/>
          </p:cNvCxnSpPr>
          <p:nvPr/>
        </p:nvCxnSpPr>
        <p:spPr>
          <a:xfrm flipH="1">
            <a:off x="8378974" y="2306732"/>
            <a:ext cx="5417273" cy="860345"/>
          </a:xfrm>
          <a:prstGeom prst="bentConnector4">
            <a:avLst>
              <a:gd name="adj1" fmla="val -4220"/>
              <a:gd name="adj2" fmla="val 8021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Connector: Elbow 426">
            <a:extLst>
              <a:ext uri="{FF2B5EF4-FFF2-40B4-BE49-F238E27FC236}">
                <a16:creationId xmlns:a16="http://schemas.microsoft.com/office/drawing/2014/main" id="{6C63C11B-D03D-43AF-8FDD-F36B6C9789ED}"/>
              </a:ext>
            </a:extLst>
          </p:cNvPr>
          <p:cNvCxnSpPr>
            <a:stCxn id="138" idx="0"/>
            <a:endCxn id="109" idx="0"/>
          </p:cNvCxnSpPr>
          <p:nvPr/>
        </p:nvCxnSpPr>
        <p:spPr>
          <a:xfrm rot="16200000" flipH="1" flipV="1">
            <a:off x="9405996" y="-390200"/>
            <a:ext cx="2530253" cy="4584297"/>
          </a:xfrm>
          <a:prstGeom prst="bentConnector3">
            <a:avLst>
              <a:gd name="adj1" fmla="val -903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55847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121</TotalTime>
  <Words>157</Words>
  <Application>Microsoft Office PowerPoint</Application>
  <PresentationFormat>Custom</PresentationFormat>
  <Paragraphs>42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Sitansu Subudhi</dc:creator>
  <cp:lastModifiedBy>Anupam Tiwari</cp:lastModifiedBy>
  <cp:revision>38</cp:revision>
  <dcterms:created xsi:type="dcterms:W3CDTF">2021-01-19T12:02:17Z</dcterms:created>
  <dcterms:modified xsi:type="dcterms:W3CDTF">2021-10-17T18:08:13Z</dcterms:modified>
</cp:coreProperties>
</file>