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f0491d32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f0491d32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f0491d32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f0491d32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f0491d3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f0491d3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f0491d32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f0491d32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Agile Scrum</a:t>
            </a:r>
            <a:endParaRPr sz="6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