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8540CF-A3A9-449A-B3AD-DEE8B29DF63E}" v="219" dt="2025-01-26T07:41:46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4660"/>
  </p:normalViewPr>
  <p:slideViewPr>
    <p:cSldViewPr snapToGrid="0">
      <p:cViewPr>
        <p:scale>
          <a:sx n="82" d="100"/>
          <a:sy n="82" d="100"/>
        </p:scale>
        <p:origin x="859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WASAKI Taiga" userId="16dcd828-8382-46f9-82f2-bf4a3d17f6b3" providerId="ADAL" clId="{F283795C-BDB9-411A-8B5B-F44FF9FF6C43}"/>
    <pc:docChg chg="delSld">
      <pc:chgData name="KAWASAKI Taiga" userId="16dcd828-8382-46f9-82f2-bf4a3d17f6b3" providerId="ADAL" clId="{F283795C-BDB9-411A-8B5B-F44FF9FF6C43}" dt="2025-01-27T01:36:25.646" v="0" actId="47"/>
      <pc:docMkLst>
        <pc:docMk/>
      </pc:docMkLst>
      <pc:sldChg chg="del">
        <pc:chgData name="KAWASAKI Taiga" userId="16dcd828-8382-46f9-82f2-bf4a3d17f6b3" providerId="ADAL" clId="{F283795C-BDB9-411A-8B5B-F44FF9FF6C43}" dt="2025-01-27T01:36:25.646" v="0" actId="47"/>
        <pc:sldMkLst>
          <pc:docMk/>
          <pc:sldMk cId="2995663584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215C-33CB-4615-BFC5-1A40A6C0E5B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0759-580F-493A-BE25-B9932ABA0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46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215C-33CB-4615-BFC5-1A40A6C0E5B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0759-580F-493A-BE25-B9932ABA0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17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215C-33CB-4615-BFC5-1A40A6C0E5B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0759-580F-493A-BE25-B9932ABA0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55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215C-33CB-4615-BFC5-1A40A6C0E5B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0759-580F-493A-BE25-B9932ABA0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85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215C-33CB-4615-BFC5-1A40A6C0E5B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0759-580F-493A-BE25-B9932ABA0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41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215C-33CB-4615-BFC5-1A40A6C0E5B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0759-580F-493A-BE25-B9932ABA0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18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215C-33CB-4615-BFC5-1A40A6C0E5B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0759-580F-493A-BE25-B9932ABA0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06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215C-33CB-4615-BFC5-1A40A6C0E5B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0759-580F-493A-BE25-B9932ABA0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869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215C-33CB-4615-BFC5-1A40A6C0E5B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0759-580F-493A-BE25-B9932ABA0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32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215C-33CB-4615-BFC5-1A40A6C0E5B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0759-580F-493A-BE25-B9932ABA0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43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215C-33CB-4615-BFC5-1A40A6C0E5B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0759-580F-493A-BE25-B9932ABA0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9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2F215C-33CB-4615-BFC5-1A40A6C0E5B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A60759-580F-493A-BE25-B9932ABA0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47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87D3BFD6-CC6A-D098-CDC7-A05B0F2F309C}"/>
                  </a:ext>
                </a:extLst>
              </p:cNvPr>
              <p:cNvSpPr/>
              <p:nvPr/>
            </p:nvSpPr>
            <p:spPr>
              <a:xfrm>
                <a:off x="892841" y="92920"/>
                <a:ext cx="545431" cy="561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1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1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801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ja-JP" altLang="en-US" sz="1801" b="1" dirty="0"/>
              </a:p>
            </p:txBody>
          </p:sp>
        </mc:Choice>
        <mc:Fallback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87D3BFD6-CC6A-D098-CDC7-A05B0F2F30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41" y="92920"/>
                <a:ext cx="545431" cy="5614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86EE9279-AD81-12B0-7A19-A1DDB10C419B}"/>
                  </a:ext>
                </a:extLst>
              </p:cNvPr>
              <p:cNvSpPr/>
              <p:nvPr/>
            </p:nvSpPr>
            <p:spPr>
              <a:xfrm>
                <a:off x="892839" y="774707"/>
                <a:ext cx="545431" cy="561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1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1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801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ja-JP" altLang="en-US" sz="1801" b="1" dirty="0"/>
              </a:p>
            </p:txBody>
          </p:sp>
        </mc:Choice>
        <mc:Fallback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86EE9279-AD81-12B0-7A19-A1DDB10C41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39" y="774707"/>
                <a:ext cx="545431" cy="5614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D12EFD22-7C4D-E8F5-D54A-A4039D9AA54F}"/>
                  </a:ext>
                </a:extLst>
              </p:cNvPr>
              <p:cNvSpPr/>
              <p:nvPr/>
            </p:nvSpPr>
            <p:spPr>
              <a:xfrm>
                <a:off x="892841" y="1456498"/>
                <a:ext cx="545431" cy="561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1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1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801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ja-JP" altLang="en-US" sz="1801" b="1" dirty="0"/>
              </a:p>
            </p:txBody>
          </p:sp>
        </mc:Choice>
        <mc:Fallback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D12EFD22-7C4D-E8F5-D54A-A4039D9AA5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41" y="1456498"/>
                <a:ext cx="545431" cy="5614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DBD0DC6C-B83B-74F2-A64C-C76DE1F38BD5}"/>
                  </a:ext>
                </a:extLst>
              </p:cNvPr>
              <p:cNvSpPr/>
              <p:nvPr/>
            </p:nvSpPr>
            <p:spPr>
              <a:xfrm>
                <a:off x="892839" y="2138286"/>
                <a:ext cx="545431" cy="561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1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1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801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ja-JP" altLang="en-US" sz="1801" b="1" dirty="0"/>
              </a:p>
            </p:txBody>
          </p:sp>
        </mc:Choice>
        <mc:Fallback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DBD0DC6C-B83B-74F2-A64C-C76DE1F38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39" y="2138286"/>
                <a:ext cx="545431" cy="5614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895F0EFE-1C2A-2F31-F02F-34B524860D79}"/>
                  </a:ext>
                </a:extLst>
              </p:cNvPr>
              <p:cNvSpPr/>
              <p:nvPr/>
            </p:nvSpPr>
            <p:spPr>
              <a:xfrm>
                <a:off x="892841" y="2820076"/>
                <a:ext cx="545431" cy="561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1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1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801" b="1" i="1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ja-JP" altLang="en-US" sz="1801" b="1" dirty="0"/>
              </a:p>
            </p:txBody>
          </p:sp>
        </mc:Choice>
        <mc:Fallback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895F0EFE-1C2A-2F31-F02F-34B524860D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41" y="2820076"/>
                <a:ext cx="545431" cy="5614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61AAE8B1-F046-909B-AF5C-78C8068D7F5A}"/>
                  </a:ext>
                </a:extLst>
              </p:cNvPr>
              <p:cNvSpPr/>
              <p:nvPr/>
            </p:nvSpPr>
            <p:spPr>
              <a:xfrm>
                <a:off x="892839" y="3501864"/>
                <a:ext cx="545431" cy="561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1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1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801" b="1" i="1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ja-JP" altLang="en-US" sz="1801" b="1" dirty="0"/>
              </a:p>
            </p:txBody>
          </p:sp>
        </mc:Choice>
        <mc:Fallback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61AAE8B1-F046-909B-AF5C-78C8068D7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39" y="3501864"/>
                <a:ext cx="545431" cy="5614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2560E8DF-951B-C51B-9614-BCBAD554E3FF}"/>
                  </a:ext>
                </a:extLst>
              </p:cNvPr>
              <p:cNvSpPr/>
              <p:nvPr/>
            </p:nvSpPr>
            <p:spPr>
              <a:xfrm>
                <a:off x="892841" y="4183652"/>
                <a:ext cx="545431" cy="561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1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1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801" b="1" i="1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ja-JP" altLang="en-US" sz="1801" b="1" dirty="0"/>
              </a:p>
            </p:txBody>
          </p:sp>
        </mc:Choice>
        <mc:Fallback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2560E8DF-951B-C51B-9614-BCBAD554E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41" y="4183652"/>
                <a:ext cx="545431" cy="5614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楕円 10">
                <a:extLst>
                  <a:ext uri="{FF2B5EF4-FFF2-40B4-BE49-F238E27FC236}">
                    <a16:creationId xmlns:a16="http://schemas.microsoft.com/office/drawing/2014/main" id="{E0B10A4D-164C-8B8F-775D-A690DFF97FD8}"/>
                  </a:ext>
                </a:extLst>
              </p:cNvPr>
              <p:cNvSpPr/>
              <p:nvPr/>
            </p:nvSpPr>
            <p:spPr>
              <a:xfrm>
                <a:off x="892839" y="4865443"/>
                <a:ext cx="545431" cy="561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1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1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801" b="1" i="1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ja-JP" altLang="en-US" sz="1801" b="1" dirty="0"/>
              </a:p>
            </p:txBody>
          </p:sp>
        </mc:Choice>
        <mc:Fallback>
          <p:sp>
            <p:nvSpPr>
              <p:cNvPr id="11" name="楕円 10">
                <a:extLst>
                  <a:ext uri="{FF2B5EF4-FFF2-40B4-BE49-F238E27FC236}">
                    <a16:creationId xmlns:a16="http://schemas.microsoft.com/office/drawing/2014/main" id="{E0B10A4D-164C-8B8F-775D-A690DFF97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39" y="4865443"/>
                <a:ext cx="545431" cy="5614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23500860-EAD1-1933-EEBA-14635884AFA2}"/>
                  </a:ext>
                </a:extLst>
              </p:cNvPr>
              <p:cNvSpPr/>
              <p:nvPr/>
            </p:nvSpPr>
            <p:spPr>
              <a:xfrm>
                <a:off x="892839" y="5547231"/>
                <a:ext cx="545431" cy="561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1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1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801" b="1" i="1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ja-JP" altLang="en-US" sz="1801" b="1" dirty="0"/>
              </a:p>
            </p:txBody>
          </p:sp>
        </mc:Choice>
        <mc:Fallback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23500860-EAD1-1933-EEBA-14635884A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39" y="5547231"/>
                <a:ext cx="545431" cy="5614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3699B64E-1690-3ECE-9D88-BF1258DF5373}"/>
              </a:ext>
            </a:extLst>
          </p:cNvPr>
          <p:cNvGrpSpPr/>
          <p:nvPr/>
        </p:nvGrpSpPr>
        <p:grpSpPr>
          <a:xfrm>
            <a:off x="3031782" y="373650"/>
            <a:ext cx="1190171" cy="1082843"/>
            <a:chOff x="3149600" y="665747"/>
            <a:chExt cx="1190171" cy="1082842"/>
          </a:xfrm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6A377E09-392F-72EA-6FB1-B120D8851FF6}"/>
                </a:ext>
              </a:extLst>
            </p:cNvPr>
            <p:cNvSpPr/>
            <p:nvPr/>
          </p:nvSpPr>
          <p:spPr>
            <a:xfrm>
              <a:off x="3149600" y="665747"/>
              <a:ext cx="1190171" cy="1082842"/>
            </a:xfrm>
            <a:prstGeom prst="ellips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0A7DC37E-A613-2942-FB2E-66D9309FB89B}"/>
                </a:ext>
              </a:extLst>
            </p:cNvPr>
            <p:cNvCxnSpPr>
              <a:cxnSpLocks/>
              <a:stCxn id="15" idx="0"/>
              <a:endCxn id="15" idx="4"/>
            </p:cNvCxnSpPr>
            <p:nvPr/>
          </p:nvCxnSpPr>
          <p:spPr>
            <a:xfrm>
              <a:off x="3744686" y="665747"/>
              <a:ext cx="0" cy="108284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8EC3F8E-F354-B7C5-C50D-8B667FE23634}"/>
              </a:ext>
            </a:extLst>
          </p:cNvPr>
          <p:cNvGrpSpPr/>
          <p:nvPr/>
        </p:nvGrpSpPr>
        <p:grpSpPr>
          <a:xfrm>
            <a:off x="3031782" y="1737229"/>
            <a:ext cx="1190171" cy="1082843"/>
            <a:chOff x="3149600" y="665747"/>
            <a:chExt cx="1190171" cy="1082842"/>
          </a:xfrm>
        </p:grpSpPr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47A6FD59-B8AE-4936-867D-E745A73BC560}"/>
                </a:ext>
              </a:extLst>
            </p:cNvPr>
            <p:cNvSpPr/>
            <p:nvPr/>
          </p:nvSpPr>
          <p:spPr>
            <a:xfrm>
              <a:off x="3149600" y="665747"/>
              <a:ext cx="1190171" cy="108284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12B4550C-4BD8-61B8-379E-9812E66B8BDD}"/>
                </a:ext>
              </a:extLst>
            </p:cNvPr>
            <p:cNvCxnSpPr>
              <a:cxnSpLocks/>
              <a:stCxn id="23" idx="0"/>
              <a:endCxn id="23" idx="4"/>
            </p:cNvCxnSpPr>
            <p:nvPr/>
          </p:nvCxnSpPr>
          <p:spPr>
            <a:xfrm>
              <a:off x="3744686" y="665747"/>
              <a:ext cx="0" cy="10828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1085FC72-D960-3191-79A3-DE5066DC6707}"/>
              </a:ext>
            </a:extLst>
          </p:cNvPr>
          <p:cNvGrpSpPr/>
          <p:nvPr/>
        </p:nvGrpSpPr>
        <p:grpSpPr>
          <a:xfrm>
            <a:off x="3031781" y="3381542"/>
            <a:ext cx="1190171" cy="1082843"/>
            <a:chOff x="3149600" y="665747"/>
            <a:chExt cx="1190171" cy="1082842"/>
          </a:xfrm>
        </p:grpSpPr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D36A26FD-3AAC-8C12-6BFE-F4BA98E84D18}"/>
                </a:ext>
              </a:extLst>
            </p:cNvPr>
            <p:cNvSpPr/>
            <p:nvPr/>
          </p:nvSpPr>
          <p:spPr>
            <a:xfrm>
              <a:off x="3149600" y="665747"/>
              <a:ext cx="1190171" cy="1082842"/>
            </a:xfrm>
            <a:prstGeom prst="ellips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E9374C63-FEF6-7995-F9CF-8AB00483D16D}"/>
                </a:ext>
              </a:extLst>
            </p:cNvPr>
            <p:cNvCxnSpPr>
              <a:cxnSpLocks/>
              <a:stCxn id="26" idx="0"/>
              <a:endCxn id="26" idx="4"/>
            </p:cNvCxnSpPr>
            <p:nvPr/>
          </p:nvCxnSpPr>
          <p:spPr>
            <a:xfrm>
              <a:off x="3744686" y="665747"/>
              <a:ext cx="0" cy="108284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67050F62-F42F-FA56-9A7C-09F1B7AFE8EE}"/>
              </a:ext>
            </a:extLst>
          </p:cNvPr>
          <p:cNvGrpSpPr/>
          <p:nvPr/>
        </p:nvGrpSpPr>
        <p:grpSpPr>
          <a:xfrm>
            <a:off x="3031781" y="4745121"/>
            <a:ext cx="1190171" cy="1082843"/>
            <a:chOff x="3149600" y="665747"/>
            <a:chExt cx="1190171" cy="1082842"/>
          </a:xfrm>
        </p:grpSpPr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413D72B4-F1FB-8159-A11E-1DFB37DDECF6}"/>
                </a:ext>
              </a:extLst>
            </p:cNvPr>
            <p:cNvSpPr/>
            <p:nvPr/>
          </p:nvSpPr>
          <p:spPr>
            <a:xfrm>
              <a:off x="3149600" y="665747"/>
              <a:ext cx="1190171" cy="1082842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C3FC4097-E1DB-160C-5F89-B703C467394F}"/>
                </a:ext>
              </a:extLst>
            </p:cNvPr>
            <p:cNvCxnSpPr>
              <a:cxnSpLocks/>
              <a:stCxn id="29" idx="0"/>
              <a:endCxn id="29" idx="4"/>
            </p:cNvCxnSpPr>
            <p:nvPr/>
          </p:nvCxnSpPr>
          <p:spPr>
            <a:xfrm>
              <a:off x="3744686" y="665747"/>
              <a:ext cx="0" cy="108284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4200280-3C54-84D9-8708-12CC5D852BBD}"/>
                  </a:ext>
                </a:extLst>
              </p:cNvPr>
              <p:cNvSpPr txBox="1"/>
              <p:nvPr/>
            </p:nvSpPr>
            <p:spPr>
              <a:xfrm>
                <a:off x="3031777" y="705081"/>
                <a:ext cx="711200" cy="419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sz="1801" b="1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4200280-3C54-84D9-8708-12CC5D852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777" y="705081"/>
                <a:ext cx="711200" cy="419987"/>
              </a:xfrm>
              <a:prstGeom prst="rect">
                <a:avLst/>
              </a:prstGeom>
              <a:blipFill>
                <a:blip r:embed="rId11"/>
                <a:stretch>
                  <a:fillRect b="-28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19D059B8-EFFB-51CA-7CA8-7D37F0F57001}"/>
                  </a:ext>
                </a:extLst>
              </p:cNvPr>
              <p:cNvSpPr txBox="1"/>
              <p:nvPr/>
            </p:nvSpPr>
            <p:spPr>
              <a:xfrm>
                <a:off x="3510748" y="705076"/>
                <a:ext cx="711200" cy="440633"/>
              </a:xfrm>
              <a:prstGeom prst="rect">
                <a:avLst/>
              </a:prstGeom>
              <a:noFill/>
              <a:ln>
                <a:noFill/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sz="1801" b="1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19D059B8-EFFB-51CA-7CA8-7D37F0F57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748" y="705076"/>
                <a:ext cx="711200" cy="440633"/>
              </a:xfrm>
              <a:prstGeom prst="rect">
                <a:avLst/>
              </a:prstGeom>
              <a:blipFill>
                <a:blip r:embed="rId12"/>
                <a:stretch>
                  <a:fillRect b="-1389"/>
                </a:stretch>
              </a:blipFill>
              <a:ln>
                <a:noFill/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E0FF7D14-09A0-0CEF-A467-631212C27A83}"/>
                  </a:ext>
                </a:extLst>
              </p:cNvPr>
              <p:cNvSpPr txBox="1"/>
              <p:nvPr/>
            </p:nvSpPr>
            <p:spPr>
              <a:xfrm>
                <a:off x="3031776" y="3677039"/>
                <a:ext cx="711200" cy="419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sz="1801" b="1" dirty="0"/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E0FF7D14-09A0-0CEF-A467-631212C27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776" y="3677039"/>
                <a:ext cx="711200" cy="419987"/>
              </a:xfrm>
              <a:prstGeom prst="rect">
                <a:avLst/>
              </a:prstGeom>
              <a:blipFill>
                <a:blip r:embed="rId13"/>
                <a:stretch>
                  <a:fillRect b="-43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9E5952B-2F6A-5500-C969-027BEB4AE99A}"/>
                  </a:ext>
                </a:extLst>
              </p:cNvPr>
              <p:cNvSpPr txBox="1"/>
              <p:nvPr/>
            </p:nvSpPr>
            <p:spPr>
              <a:xfrm>
                <a:off x="3510748" y="3692249"/>
                <a:ext cx="711200" cy="4406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  <m:sup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sz="1801" b="1" dirty="0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9E5952B-2F6A-5500-C969-027BEB4AE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748" y="3692249"/>
                <a:ext cx="711200" cy="440633"/>
              </a:xfrm>
              <a:prstGeom prst="rect">
                <a:avLst/>
              </a:prstGeom>
              <a:blipFill>
                <a:blip r:embed="rId14"/>
                <a:stretch>
                  <a:fillRect b="-13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A395E09-12E1-B015-09B5-EA3FB61C0F14}"/>
                  </a:ext>
                </a:extLst>
              </p:cNvPr>
              <p:cNvSpPr txBox="1"/>
              <p:nvPr/>
            </p:nvSpPr>
            <p:spPr>
              <a:xfrm>
                <a:off x="3015444" y="2035347"/>
                <a:ext cx="711200" cy="419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sz="1801" b="1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A395E09-12E1-B015-09B5-EA3FB61C0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444" y="2035347"/>
                <a:ext cx="711200" cy="419987"/>
              </a:xfrm>
              <a:prstGeom prst="rect">
                <a:avLst/>
              </a:prstGeom>
              <a:blipFill>
                <a:blip r:embed="rId15"/>
                <a:stretch>
                  <a:fillRect b="-28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C26A3A51-8CE7-9C01-7C5E-7594872DB404}"/>
                  </a:ext>
                </a:extLst>
              </p:cNvPr>
              <p:cNvSpPr txBox="1"/>
              <p:nvPr/>
            </p:nvSpPr>
            <p:spPr>
              <a:xfrm>
                <a:off x="3541595" y="2014695"/>
                <a:ext cx="711200" cy="4628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sz="1801" b="1" dirty="0"/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C26A3A51-8CE7-9C01-7C5E-7594872DB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595" y="2014695"/>
                <a:ext cx="711200" cy="462884"/>
              </a:xfrm>
              <a:prstGeom prst="rect">
                <a:avLst/>
              </a:prstGeom>
              <a:blipFill>
                <a:blip r:embed="rId16"/>
                <a:stretch>
                  <a:fillRect b="-26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CDDA166A-DDDF-0E2F-5439-6D89DC45C9A6}"/>
                  </a:ext>
                </a:extLst>
              </p:cNvPr>
              <p:cNvSpPr txBox="1"/>
              <p:nvPr/>
            </p:nvSpPr>
            <p:spPr>
              <a:xfrm>
                <a:off x="3015444" y="5076551"/>
                <a:ext cx="711200" cy="419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sz="1801" b="1" dirty="0"/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CDDA166A-DDDF-0E2F-5439-6D89DC45C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444" y="5076551"/>
                <a:ext cx="711200" cy="419987"/>
              </a:xfrm>
              <a:prstGeom prst="rect">
                <a:avLst/>
              </a:prstGeom>
              <a:blipFill>
                <a:blip r:embed="rId17"/>
                <a:stretch>
                  <a:fillRect b="-28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C9F3E73-8B73-3D63-9048-D7CCB11D8A86}"/>
                  </a:ext>
                </a:extLst>
              </p:cNvPr>
              <p:cNvSpPr txBox="1"/>
              <p:nvPr/>
            </p:nvSpPr>
            <p:spPr>
              <a:xfrm>
                <a:off x="3510748" y="5043907"/>
                <a:ext cx="711200" cy="4628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  <m:sup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sz="1801" b="1" dirty="0"/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C9F3E73-8B73-3D63-9048-D7CCB11D8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748" y="5043907"/>
                <a:ext cx="711200" cy="462884"/>
              </a:xfrm>
              <a:prstGeom prst="rect">
                <a:avLst/>
              </a:prstGeom>
              <a:blipFill>
                <a:blip r:embed="rId18"/>
                <a:stretch>
                  <a:fillRect b="-26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7E122D10-BE12-4B9F-0CD0-1D7914F61BF0}"/>
              </a:ext>
            </a:extLst>
          </p:cNvPr>
          <p:cNvCxnSpPr>
            <a:cxnSpLocks/>
            <a:stCxn id="4" idx="6"/>
            <a:endCxn id="31" idx="1"/>
          </p:cNvCxnSpPr>
          <p:nvPr/>
        </p:nvCxnSpPr>
        <p:spPr>
          <a:xfrm>
            <a:off x="1438272" y="373655"/>
            <a:ext cx="1593507" cy="54141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D3C64032-1C69-2FF4-3ACB-F751A8D5DFBD}"/>
              </a:ext>
            </a:extLst>
          </p:cNvPr>
          <p:cNvCxnSpPr>
            <a:cxnSpLocks/>
            <a:stCxn id="4" idx="6"/>
            <a:endCxn id="39" idx="1"/>
          </p:cNvCxnSpPr>
          <p:nvPr/>
        </p:nvCxnSpPr>
        <p:spPr>
          <a:xfrm>
            <a:off x="1438270" y="373655"/>
            <a:ext cx="1593506" cy="351337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8767C454-6A8B-2282-79B1-D1C1254939D1}"/>
              </a:ext>
            </a:extLst>
          </p:cNvPr>
          <p:cNvCxnSpPr>
            <a:cxnSpLocks/>
            <a:stCxn id="5" idx="6"/>
            <a:endCxn id="31" idx="1"/>
          </p:cNvCxnSpPr>
          <p:nvPr/>
        </p:nvCxnSpPr>
        <p:spPr>
          <a:xfrm flipV="1">
            <a:off x="1438270" y="915075"/>
            <a:ext cx="1593509" cy="14036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3C0DE9D4-A605-9FB9-6B7C-B36D557CC66C}"/>
              </a:ext>
            </a:extLst>
          </p:cNvPr>
          <p:cNvCxnSpPr>
            <a:cxnSpLocks/>
            <a:stCxn id="5" idx="6"/>
            <a:endCxn id="26" idx="2"/>
          </p:cNvCxnSpPr>
          <p:nvPr/>
        </p:nvCxnSpPr>
        <p:spPr>
          <a:xfrm>
            <a:off x="1438265" y="1055439"/>
            <a:ext cx="1593515" cy="286752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8D12F4B2-CA13-6427-7AEE-21DAE80A01AD}"/>
              </a:ext>
            </a:extLst>
          </p:cNvPr>
          <p:cNvCxnSpPr>
            <a:cxnSpLocks/>
            <a:stCxn id="6" idx="6"/>
            <a:endCxn id="31" idx="1"/>
          </p:cNvCxnSpPr>
          <p:nvPr/>
        </p:nvCxnSpPr>
        <p:spPr>
          <a:xfrm flipV="1">
            <a:off x="1438272" y="915073"/>
            <a:ext cx="1593507" cy="82216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1BE2C8C-22B1-8B4A-11AC-D3F5A382AAA3}"/>
              </a:ext>
            </a:extLst>
          </p:cNvPr>
          <p:cNvCxnSpPr>
            <a:cxnSpLocks/>
            <a:stCxn id="6" idx="6"/>
            <a:endCxn id="39" idx="1"/>
          </p:cNvCxnSpPr>
          <p:nvPr/>
        </p:nvCxnSpPr>
        <p:spPr>
          <a:xfrm>
            <a:off x="1438270" y="1737233"/>
            <a:ext cx="1593506" cy="214979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129F2649-4906-17C3-B07B-92E8A9C2B72D}"/>
              </a:ext>
            </a:extLst>
          </p:cNvPr>
          <p:cNvCxnSpPr>
            <a:cxnSpLocks/>
            <a:stCxn id="7" idx="6"/>
            <a:endCxn id="31" idx="1"/>
          </p:cNvCxnSpPr>
          <p:nvPr/>
        </p:nvCxnSpPr>
        <p:spPr>
          <a:xfrm flipV="1">
            <a:off x="1438270" y="915073"/>
            <a:ext cx="1593509" cy="150394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52D3212-BEC7-9286-228F-E2B27099A2C8}"/>
              </a:ext>
            </a:extLst>
          </p:cNvPr>
          <p:cNvCxnSpPr>
            <a:cxnSpLocks/>
            <a:stCxn id="7" idx="6"/>
            <a:endCxn id="39" idx="1"/>
          </p:cNvCxnSpPr>
          <p:nvPr/>
        </p:nvCxnSpPr>
        <p:spPr>
          <a:xfrm>
            <a:off x="1438268" y="2419021"/>
            <a:ext cx="1593508" cy="146801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32A3F1E6-B6C8-FF1D-B508-68C2AF5AFDCC}"/>
              </a:ext>
            </a:extLst>
          </p:cNvPr>
          <p:cNvCxnSpPr>
            <a:cxnSpLocks/>
            <a:stCxn id="8" idx="6"/>
            <a:endCxn id="31" idx="1"/>
          </p:cNvCxnSpPr>
          <p:nvPr/>
        </p:nvCxnSpPr>
        <p:spPr>
          <a:xfrm flipV="1">
            <a:off x="1438272" y="915073"/>
            <a:ext cx="1593507" cy="218573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D015E379-4291-F7C2-3E8B-AFCC0B58DF08}"/>
              </a:ext>
            </a:extLst>
          </p:cNvPr>
          <p:cNvCxnSpPr>
            <a:cxnSpLocks/>
            <a:stCxn id="8" idx="6"/>
            <a:endCxn id="39" idx="1"/>
          </p:cNvCxnSpPr>
          <p:nvPr/>
        </p:nvCxnSpPr>
        <p:spPr>
          <a:xfrm>
            <a:off x="1438270" y="3100811"/>
            <a:ext cx="1593506" cy="78622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FBE4934C-BCFA-6D9A-4F6D-44F6931CB80A}"/>
              </a:ext>
            </a:extLst>
          </p:cNvPr>
          <p:cNvCxnSpPr>
            <a:cxnSpLocks/>
            <a:stCxn id="9" idx="6"/>
            <a:endCxn id="31" idx="1"/>
          </p:cNvCxnSpPr>
          <p:nvPr/>
        </p:nvCxnSpPr>
        <p:spPr>
          <a:xfrm flipV="1">
            <a:off x="1438270" y="915073"/>
            <a:ext cx="1593509" cy="286752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5C65C928-6B8F-AB20-F6F6-8F6A73373824}"/>
              </a:ext>
            </a:extLst>
          </p:cNvPr>
          <p:cNvCxnSpPr>
            <a:cxnSpLocks/>
            <a:stCxn id="9" idx="6"/>
            <a:endCxn id="39" idx="1"/>
          </p:cNvCxnSpPr>
          <p:nvPr/>
        </p:nvCxnSpPr>
        <p:spPr>
          <a:xfrm>
            <a:off x="1438268" y="3782599"/>
            <a:ext cx="1593508" cy="10443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2F5B4EC2-6D9F-4A5E-03B8-1F014139C0E0}"/>
              </a:ext>
            </a:extLst>
          </p:cNvPr>
          <p:cNvCxnSpPr>
            <a:cxnSpLocks/>
            <a:stCxn id="10" idx="6"/>
            <a:endCxn id="31" idx="1"/>
          </p:cNvCxnSpPr>
          <p:nvPr/>
        </p:nvCxnSpPr>
        <p:spPr>
          <a:xfrm flipV="1">
            <a:off x="1438272" y="915073"/>
            <a:ext cx="1593507" cy="354931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D889E7E0-A9D7-7A61-5F6F-81A1A02B1354}"/>
              </a:ext>
            </a:extLst>
          </p:cNvPr>
          <p:cNvCxnSpPr>
            <a:cxnSpLocks/>
            <a:stCxn id="10" idx="6"/>
            <a:endCxn id="39" idx="1"/>
          </p:cNvCxnSpPr>
          <p:nvPr/>
        </p:nvCxnSpPr>
        <p:spPr>
          <a:xfrm flipV="1">
            <a:off x="1438270" y="3887031"/>
            <a:ext cx="1593506" cy="57735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83C3B4BC-75E1-6A95-5361-53944073E89F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1438267" y="915076"/>
            <a:ext cx="1593519" cy="423110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95AA58D1-95FB-81CC-6661-E8227E497654}"/>
              </a:ext>
            </a:extLst>
          </p:cNvPr>
          <p:cNvCxnSpPr>
            <a:cxnSpLocks/>
            <a:stCxn id="14" idx="6"/>
            <a:endCxn id="31" idx="1"/>
          </p:cNvCxnSpPr>
          <p:nvPr/>
        </p:nvCxnSpPr>
        <p:spPr>
          <a:xfrm flipV="1">
            <a:off x="1438270" y="915075"/>
            <a:ext cx="1593509" cy="491289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F5508C89-2FEC-134E-9C51-5D385E071558}"/>
              </a:ext>
            </a:extLst>
          </p:cNvPr>
          <p:cNvCxnSpPr>
            <a:cxnSpLocks/>
            <a:stCxn id="14" idx="6"/>
            <a:endCxn id="39" idx="1"/>
          </p:cNvCxnSpPr>
          <p:nvPr/>
        </p:nvCxnSpPr>
        <p:spPr>
          <a:xfrm flipV="1">
            <a:off x="1438268" y="3887033"/>
            <a:ext cx="1593508" cy="1940935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A6FF8F4F-3262-6943-D881-328FF61D6966}"/>
              </a:ext>
            </a:extLst>
          </p:cNvPr>
          <p:cNvCxnSpPr>
            <a:cxnSpLocks/>
            <a:stCxn id="14" idx="6"/>
            <a:endCxn id="41" idx="1"/>
          </p:cNvCxnSpPr>
          <p:nvPr/>
        </p:nvCxnSpPr>
        <p:spPr>
          <a:xfrm flipV="1">
            <a:off x="1438268" y="2245341"/>
            <a:ext cx="1577176" cy="35826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5D4FC327-5A90-04A4-99B4-2BE1A51F9873}"/>
              </a:ext>
            </a:extLst>
          </p:cNvPr>
          <p:cNvCxnSpPr>
            <a:cxnSpLocks/>
            <a:stCxn id="11" idx="6"/>
            <a:endCxn id="43" idx="1"/>
          </p:cNvCxnSpPr>
          <p:nvPr/>
        </p:nvCxnSpPr>
        <p:spPr>
          <a:xfrm>
            <a:off x="1438268" y="5146180"/>
            <a:ext cx="1577176" cy="140365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F13476D0-DB59-F37E-242A-765A467F253A}"/>
              </a:ext>
            </a:extLst>
          </p:cNvPr>
          <p:cNvCxnSpPr>
            <a:cxnSpLocks/>
            <a:stCxn id="11" idx="6"/>
            <a:endCxn id="41" idx="1"/>
          </p:cNvCxnSpPr>
          <p:nvPr/>
        </p:nvCxnSpPr>
        <p:spPr>
          <a:xfrm flipV="1">
            <a:off x="1438268" y="2245341"/>
            <a:ext cx="1577176" cy="29008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A10C0DB1-FA13-7F94-426D-0BCB76137511}"/>
              </a:ext>
            </a:extLst>
          </p:cNvPr>
          <p:cNvCxnSpPr>
            <a:cxnSpLocks/>
            <a:stCxn id="10" idx="6"/>
            <a:endCxn id="43" idx="1"/>
          </p:cNvCxnSpPr>
          <p:nvPr/>
        </p:nvCxnSpPr>
        <p:spPr>
          <a:xfrm>
            <a:off x="1438270" y="4464387"/>
            <a:ext cx="1577174" cy="822156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EDC5F3AC-7F1F-BC1A-1D71-D932D2CA4F42}"/>
              </a:ext>
            </a:extLst>
          </p:cNvPr>
          <p:cNvCxnSpPr>
            <a:cxnSpLocks/>
            <a:stCxn id="10" idx="6"/>
            <a:endCxn id="41" idx="1"/>
          </p:cNvCxnSpPr>
          <p:nvPr/>
        </p:nvCxnSpPr>
        <p:spPr>
          <a:xfrm flipV="1">
            <a:off x="1438270" y="2245339"/>
            <a:ext cx="1577174" cy="2219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3E8A82FA-F951-2203-8BFC-303FCFD9DCF1}"/>
              </a:ext>
            </a:extLst>
          </p:cNvPr>
          <p:cNvCxnSpPr>
            <a:cxnSpLocks/>
            <a:stCxn id="9" idx="6"/>
            <a:endCxn id="43" idx="1"/>
          </p:cNvCxnSpPr>
          <p:nvPr/>
        </p:nvCxnSpPr>
        <p:spPr>
          <a:xfrm>
            <a:off x="1438268" y="3782599"/>
            <a:ext cx="1577176" cy="15039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BBE13028-4CA9-1C45-C313-ED6826DB54F8}"/>
              </a:ext>
            </a:extLst>
          </p:cNvPr>
          <p:cNvCxnSpPr>
            <a:cxnSpLocks/>
            <a:stCxn id="9" idx="6"/>
            <a:endCxn id="41" idx="1"/>
          </p:cNvCxnSpPr>
          <p:nvPr/>
        </p:nvCxnSpPr>
        <p:spPr>
          <a:xfrm flipV="1">
            <a:off x="1438268" y="2245339"/>
            <a:ext cx="1577176" cy="1537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7A5C8B87-9C19-E802-2B3F-FCEF4A5FA844}"/>
              </a:ext>
            </a:extLst>
          </p:cNvPr>
          <p:cNvCxnSpPr>
            <a:cxnSpLocks/>
            <a:stCxn id="8" idx="6"/>
            <a:endCxn id="43" idx="1"/>
          </p:cNvCxnSpPr>
          <p:nvPr/>
        </p:nvCxnSpPr>
        <p:spPr>
          <a:xfrm>
            <a:off x="1438270" y="3100811"/>
            <a:ext cx="1577174" cy="218573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9AA71F1B-1D0B-67EF-6785-2E9DF27D5315}"/>
              </a:ext>
            </a:extLst>
          </p:cNvPr>
          <p:cNvCxnSpPr>
            <a:cxnSpLocks/>
            <a:stCxn id="8" idx="6"/>
            <a:endCxn id="41" idx="1"/>
          </p:cNvCxnSpPr>
          <p:nvPr/>
        </p:nvCxnSpPr>
        <p:spPr>
          <a:xfrm flipV="1">
            <a:off x="1438270" y="2245339"/>
            <a:ext cx="1577174" cy="8554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317831AD-A8CB-3B22-3694-F0B0CD7BD352}"/>
              </a:ext>
            </a:extLst>
          </p:cNvPr>
          <p:cNvCxnSpPr>
            <a:cxnSpLocks/>
            <a:stCxn id="7" idx="6"/>
            <a:endCxn id="43" idx="1"/>
          </p:cNvCxnSpPr>
          <p:nvPr/>
        </p:nvCxnSpPr>
        <p:spPr>
          <a:xfrm>
            <a:off x="1438268" y="2419021"/>
            <a:ext cx="1577176" cy="286752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D314D261-24C8-935C-D705-1AE3A1C50673}"/>
              </a:ext>
            </a:extLst>
          </p:cNvPr>
          <p:cNvCxnSpPr>
            <a:cxnSpLocks/>
            <a:stCxn id="7" idx="6"/>
            <a:endCxn id="41" idx="1"/>
          </p:cNvCxnSpPr>
          <p:nvPr/>
        </p:nvCxnSpPr>
        <p:spPr>
          <a:xfrm flipV="1">
            <a:off x="1438268" y="2245339"/>
            <a:ext cx="1577176" cy="173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92DDC6AE-8169-B627-BC29-3E699FCD01E9}"/>
              </a:ext>
            </a:extLst>
          </p:cNvPr>
          <p:cNvCxnSpPr>
            <a:cxnSpLocks/>
            <a:stCxn id="6" idx="6"/>
            <a:endCxn id="43" idx="1"/>
          </p:cNvCxnSpPr>
          <p:nvPr/>
        </p:nvCxnSpPr>
        <p:spPr>
          <a:xfrm>
            <a:off x="1438270" y="1737233"/>
            <a:ext cx="1577174" cy="354931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92616C96-D780-9EE3-6EAF-44F795A67FFA}"/>
              </a:ext>
            </a:extLst>
          </p:cNvPr>
          <p:cNvCxnSpPr>
            <a:cxnSpLocks/>
            <a:stCxn id="6" idx="6"/>
            <a:endCxn id="41" idx="1"/>
          </p:cNvCxnSpPr>
          <p:nvPr/>
        </p:nvCxnSpPr>
        <p:spPr>
          <a:xfrm>
            <a:off x="1438270" y="1737233"/>
            <a:ext cx="1577174" cy="508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A62AB154-D667-AB84-9F3B-3F19B7606F2A}"/>
              </a:ext>
            </a:extLst>
          </p:cNvPr>
          <p:cNvCxnSpPr>
            <a:cxnSpLocks/>
            <a:stCxn id="5" idx="6"/>
            <a:endCxn id="43" idx="1"/>
          </p:cNvCxnSpPr>
          <p:nvPr/>
        </p:nvCxnSpPr>
        <p:spPr>
          <a:xfrm>
            <a:off x="1438268" y="1055444"/>
            <a:ext cx="1577176" cy="4231101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13DB6C6F-5912-B5E6-1248-A5B357AC45A2}"/>
              </a:ext>
            </a:extLst>
          </p:cNvPr>
          <p:cNvCxnSpPr>
            <a:cxnSpLocks/>
            <a:stCxn id="5" idx="6"/>
            <a:endCxn id="41" idx="1"/>
          </p:cNvCxnSpPr>
          <p:nvPr/>
        </p:nvCxnSpPr>
        <p:spPr>
          <a:xfrm>
            <a:off x="1438268" y="1055444"/>
            <a:ext cx="1577176" cy="11898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1E94DD4E-16BE-1576-70E0-11E538245687}"/>
              </a:ext>
            </a:extLst>
          </p:cNvPr>
          <p:cNvCxnSpPr>
            <a:cxnSpLocks/>
            <a:stCxn id="4" idx="6"/>
            <a:endCxn id="43" idx="1"/>
          </p:cNvCxnSpPr>
          <p:nvPr/>
        </p:nvCxnSpPr>
        <p:spPr>
          <a:xfrm>
            <a:off x="1438270" y="373655"/>
            <a:ext cx="1577174" cy="4912888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AA787F70-A628-496C-891D-A44A371C11E9}"/>
              </a:ext>
            </a:extLst>
          </p:cNvPr>
          <p:cNvCxnSpPr>
            <a:cxnSpLocks/>
            <a:stCxn id="4" idx="6"/>
            <a:endCxn id="41" idx="1"/>
          </p:cNvCxnSpPr>
          <p:nvPr/>
        </p:nvCxnSpPr>
        <p:spPr>
          <a:xfrm>
            <a:off x="1438270" y="373655"/>
            <a:ext cx="1577174" cy="18716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楕円 163">
                <a:extLst>
                  <a:ext uri="{FF2B5EF4-FFF2-40B4-BE49-F238E27FC236}">
                    <a16:creationId xmlns:a16="http://schemas.microsoft.com/office/drawing/2014/main" id="{CD225976-1CBF-796D-CBFC-AF231910840D}"/>
                  </a:ext>
                </a:extLst>
              </p:cNvPr>
              <p:cNvSpPr/>
              <p:nvPr/>
            </p:nvSpPr>
            <p:spPr>
              <a:xfrm>
                <a:off x="4608965" y="1964604"/>
                <a:ext cx="545431" cy="561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1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1801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ja-JP" sz="1801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ja-JP" altLang="en-US" sz="1801" b="1" dirty="0"/>
              </a:p>
            </p:txBody>
          </p:sp>
        </mc:Choice>
        <mc:Fallback>
          <p:sp>
            <p:nvSpPr>
              <p:cNvPr id="164" name="楕円 163">
                <a:extLst>
                  <a:ext uri="{FF2B5EF4-FFF2-40B4-BE49-F238E27FC236}">
                    <a16:creationId xmlns:a16="http://schemas.microsoft.com/office/drawing/2014/main" id="{CD225976-1CBF-796D-CBFC-AF23191084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965" y="1964604"/>
                <a:ext cx="545431" cy="561473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楕円 164">
                <a:extLst>
                  <a:ext uri="{FF2B5EF4-FFF2-40B4-BE49-F238E27FC236}">
                    <a16:creationId xmlns:a16="http://schemas.microsoft.com/office/drawing/2014/main" id="{D863199E-27C9-F850-86F4-3EA0799C52A7}"/>
                  </a:ext>
                </a:extLst>
              </p:cNvPr>
              <p:cNvSpPr/>
              <p:nvPr/>
            </p:nvSpPr>
            <p:spPr>
              <a:xfrm>
                <a:off x="4588324" y="4985758"/>
                <a:ext cx="545431" cy="561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1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1801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ja-JP" sz="1801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ja-JP" altLang="en-US" sz="1801" b="1" dirty="0"/>
              </a:p>
            </p:txBody>
          </p:sp>
        </mc:Choice>
        <mc:Fallback>
          <p:sp>
            <p:nvSpPr>
              <p:cNvPr id="165" name="楕円 164">
                <a:extLst>
                  <a:ext uri="{FF2B5EF4-FFF2-40B4-BE49-F238E27FC236}">
                    <a16:creationId xmlns:a16="http://schemas.microsoft.com/office/drawing/2014/main" id="{D863199E-27C9-F850-86F4-3EA0799C52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324" y="4985758"/>
                <a:ext cx="545431" cy="561473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EE427A35-E0D3-38C6-BEA2-D7465281D124}"/>
              </a:ext>
            </a:extLst>
          </p:cNvPr>
          <p:cNvSpPr/>
          <p:nvPr/>
        </p:nvSpPr>
        <p:spPr>
          <a:xfrm>
            <a:off x="5815471" y="1379677"/>
            <a:ext cx="545425" cy="5414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+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9FDFC733-6165-DF1B-8DEB-653C46AD4646}"/>
              </a:ext>
            </a:extLst>
          </p:cNvPr>
          <p:cNvSpPr/>
          <p:nvPr/>
        </p:nvSpPr>
        <p:spPr>
          <a:xfrm>
            <a:off x="5823295" y="4384776"/>
            <a:ext cx="545425" cy="5414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+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2" name="コネクタ: カギ線 171">
            <a:extLst>
              <a:ext uri="{FF2B5EF4-FFF2-40B4-BE49-F238E27FC236}">
                <a16:creationId xmlns:a16="http://schemas.microsoft.com/office/drawing/2014/main" id="{AFAA5168-563D-05A1-1625-27B9BBA277BF}"/>
              </a:ext>
            </a:extLst>
          </p:cNvPr>
          <p:cNvCxnSpPr>
            <a:cxnSpLocks/>
            <a:stCxn id="38" idx="3"/>
            <a:endCxn id="166" idx="0"/>
          </p:cNvCxnSpPr>
          <p:nvPr/>
        </p:nvCxnSpPr>
        <p:spPr>
          <a:xfrm>
            <a:off x="4221948" y="925391"/>
            <a:ext cx="1866234" cy="45428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コネクタ: カギ線 174">
            <a:extLst>
              <a:ext uri="{FF2B5EF4-FFF2-40B4-BE49-F238E27FC236}">
                <a16:creationId xmlns:a16="http://schemas.microsoft.com/office/drawing/2014/main" id="{2135610A-D168-5FF1-0E30-29C599B94F28}"/>
              </a:ext>
            </a:extLst>
          </p:cNvPr>
          <p:cNvCxnSpPr>
            <a:cxnSpLocks/>
            <a:stCxn id="164" idx="6"/>
            <a:endCxn id="166" idx="2"/>
          </p:cNvCxnSpPr>
          <p:nvPr/>
        </p:nvCxnSpPr>
        <p:spPr>
          <a:xfrm flipV="1">
            <a:off x="5154396" y="1921100"/>
            <a:ext cx="933791" cy="32423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コネクタ: カギ線 178">
            <a:extLst>
              <a:ext uri="{FF2B5EF4-FFF2-40B4-BE49-F238E27FC236}">
                <a16:creationId xmlns:a16="http://schemas.microsoft.com/office/drawing/2014/main" id="{99397377-FE5F-3B85-48E9-1A383F32BB8F}"/>
              </a:ext>
            </a:extLst>
          </p:cNvPr>
          <p:cNvCxnSpPr>
            <a:cxnSpLocks/>
            <a:stCxn id="40" idx="3"/>
            <a:endCxn id="167" idx="0"/>
          </p:cNvCxnSpPr>
          <p:nvPr/>
        </p:nvCxnSpPr>
        <p:spPr>
          <a:xfrm>
            <a:off x="4221948" y="3912564"/>
            <a:ext cx="1874058" cy="47221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コネクタ: カギ線 183">
            <a:extLst>
              <a:ext uri="{FF2B5EF4-FFF2-40B4-BE49-F238E27FC236}">
                <a16:creationId xmlns:a16="http://schemas.microsoft.com/office/drawing/2014/main" id="{69AC68D1-ACEB-2799-D1DF-109959626B7F}"/>
              </a:ext>
            </a:extLst>
          </p:cNvPr>
          <p:cNvCxnSpPr>
            <a:cxnSpLocks/>
            <a:stCxn id="165" idx="6"/>
            <a:endCxn id="167" idx="2"/>
          </p:cNvCxnSpPr>
          <p:nvPr/>
        </p:nvCxnSpPr>
        <p:spPr>
          <a:xfrm flipV="1">
            <a:off x="5133752" y="4926199"/>
            <a:ext cx="962255" cy="34029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>
            <a:extLst>
              <a:ext uri="{FF2B5EF4-FFF2-40B4-BE49-F238E27FC236}">
                <a16:creationId xmlns:a16="http://schemas.microsoft.com/office/drawing/2014/main" id="{02A184CA-B311-FDD8-7A56-821A1C3E2E70}"/>
              </a:ext>
            </a:extLst>
          </p:cNvPr>
          <p:cNvCxnSpPr>
            <a:cxnSpLocks/>
            <a:stCxn id="42" idx="3"/>
            <a:endCxn id="164" idx="2"/>
          </p:cNvCxnSpPr>
          <p:nvPr/>
        </p:nvCxnSpPr>
        <p:spPr>
          <a:xfrm flipV="1">
            <a:off x="4252795" y="2245339"/>
            <a:ext cx="356168" cy="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5523B823-1E5A-6531-403A-85A67611A56B}"/>
              </a:ext>
            </a:extLst>
          </p:cNvPr>
          <p:cNvCxnSpPr>
            <a:cxnSpLocks/>
            <a:stCxn id="44" idx="3"/>
            <a:endCxn id="165" idx="2"/>
          </p:cNvCxnSpPr>
          <p:nvPr/>
        </p:nvCxnSpPr>
        <p:spPr>
          <a:xfrm flipV="1">
            <a:off x="4221948" y="5266493"/>
            <a:ext cx="366374" cy="88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楕円 197">
            <a:extLst>
              <a:ext uri="{FF2B5EF4-FFF2-40B4-BE49-F238E27FC236}">
                <a16:creationId xmlns:a16="http://schemas.microsoft.com/office/drawing/2014/main" id="{11718451-4A4D-9524-5675-1A9F3681EA03}"/>
              </a:ext>
            </a:extLst>
          </p:cNvPr>
          <p:cNvSpPr/>
          <p:nvPr/>
        </p:nvSpPr>
        <p:spPr>
          <a:xfrm>
            <a:off x="9685956" y="45044"/>
            <a:ext cx="545431" cy="5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801" b="1" dirty="0"/>
          </a:p>
        </p:txBody>
      </p:sp>
      <p:sp>
        <p:nvSpPr>
          <p:cNvPr id="199" name="楕円 198">
            <a:extLst>
              <a:ext uri="{FF2B5EF4-FFF2-40B4-BE49-F238E27FC236}">
                <a16:creationId xmlns:a16="http://schemas.microsoft.com/office/drawing/2014/main" id="{40730B32-5088-C875-CEE8-9221124032FB}"/>
              </a:ext>
            </a:extLst>
          </p:cNvPr>
          <p:cNvSpPr/>
          <p:nvPr/>
        </p:nvSpPr>
        <p:spPr>
          <a:xfrm>
            <a:off x="9685953" y="726835"/>
            <a:ext cx="545431" cy="5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801" dirty="0"/>
          </a:p>
        </p:txBody>
      </p:sp>
      <p:sp>
        <p:nvSpPr>
          <p:cNvPr id="200" name="楕円 199">
            <a:extLst>
              <a:ext uri="{FF2B5EF4-FFF2-40B4-BE49-F238E27FC236}">
                <a16:creationId xmlns:a16="http://schemas.microsoft.com/office/drawing/2014/main" id="{1900F6BA-D564-4610-5B7B-2F5F3889A268}"/>
              </a:ext>
            </a:extLst>
          </p:cNvPr>
          <p:cNvSpPr/>
          <p:nvPr/>
        </p:nvSpPr>
        <p:spPr>
          <a:xfrm>
            <a:off x="9685956" y="1408623"/>
            <a:ext cx="545431" cy="5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801" b="1" dirty="0"/>
          </a:p>
        </p:txBody>
      </p:sp>
      <p:sp>
        <p:nvSpPr>
          <p:cNvPr id="201" name="楕円 200">
            <a:extLst>
              <a:ext uri="{FF2B5EF4-FFF2-40B4-BE49-F238E27FC236}">
                <a16:creationId xmlns:a16="http://schemas.microsoft.com/office/drawing/2014/main" id="{4840AFDA-8B9A-5BDF-DC5A-D1D7855D400C}"/>
              </a:ext>
            </a:extLst>
          </p:cNvPr>
          <p:cNvSpPr/>
          <p:nvPr/>
        </p:nvSpPr>
        <p:spPr>
          <a:xfrm>
            <a:off x="9685953" y="2090412"/>
            <a:ext cx="545431" cy="5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801" b="1" dirty="0"/>
          </a:p>
        </p:txBody>
      </p:sp>
      <p:sp>
        <p:nvSpPr>
          <p:cNvPr id="202" name="楕円 201">
            <a:extLst>
              <a:ext uri="{FF2B5EF4-FFF2-40B4-BE49-F238E27FC236}">
                <a16:creationId xmlns:a16="http://schemas.microsoft.com/office/drawing/2014/main" id="{23E26F1B-6E0F-CACA-C8EA-44F95BB43897}"/>
              </a:ext>
            </a:extLst>
          </p:cNvPr>
          <p:cNvSpPr/>
          <p:nvPr/>
        </p:nvSpPr>
        <p:spPr>
          <a:xfrm>
            <a:off x="9685956" y="2772200"/>
            <a:ext cx="545431" cy="5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801" b="1" dirty="0"/>
          </a:p>
        </p:txBody>
      </p:sp>
      <p:sp>
        <p:nvSpPr>
          <p:cNvPr id="203" name="楕円 202">
            <a:extLst>
              <a:ext uri="{FF2B5EF4-FFF2-40B4-BE49-F238E27FC236}">
                <a16:creationId xmlns:a16="http://schemas.microsoft.com/office/drawing/2014/main" id="{80FB2AD9-A09F-9D2E-D164-71BBC8A775CE}"/>
              </a:ext>
            </a:extLst>
          </p:cNvPr>
          <p:cNvSpPr/>
          <p:nvPr/>
        </p:nvSpPr>
        <p:spPr>
          <a:xfrm>
            <a:off x="9685953" y="3453991"/>
            <a:ext cx="545431" cy="5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801" b="1" dirty="0"/>
          </a:p>
        </p:txBody>
      </p:sp>
      <p:sp>
        <p:nvSpPr>
          <p:cNvPr id="204" name="楕円 203">
            <a:extLst>
              <a:ext uri="{FF2B5EF4-FFF2-40B4-BE49-F238E27FC236}">
                <a16:creationId xmlns:a16="http://schemas.microsoft.com/office/drawing/2014/main" id="{BB612CAA-B8ED-668B-C6F7-08F47E183156}"/>
              </a:ext>
            </a:extLst>
          </p:cNvPr>
          <p:cNvSpPr/>
          <p:nvPr/>
        </p:nvSpPr>
        <p:spPr>
          <a:xfrm>
            <a:off x="9685956" y="4135779"/>
            <a:ext cx="545431" cy="5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801" b="1" dirty="0"/>
          </a:p>
        </p:txBody>
      </p:sp>
      <p:sp>
        <p:nvSpPr>
          <p:cNvPr id="205" name="楕円 204">
            <a:extLst>
              <a:ext uri="{FF2B5EF4-FFF2-40B4-BE49-F238E27FC236}">
                <a16:creationId xmlns:a16="http://schemas.microsoft.com/office/drawing/2014/main" id="{7CB21B86-8C19-61E5-25A8-0A2EE49FE425}"/>
              </a:ext>
            </a:extLst>
          </p:cNvPr>
          <p:cNvSpPr/>
          <p:nvPr/>
        </p:nvSpPr>
        <p:spPr>
          <a:xfrm>
            <a:off x="9685953" y="4817567"/>
            <a:ext cx="545431" cy="5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801" b="1" dirty="0"/>
          </a:p>
        </p:txBody>
      </p:sp>
      <p:sp>
        <p:nvSpPr>
          <p:cNvPr id="206" name="楕円 205">
            <a:extLst>
              <a:ext uri="{FF2B5EF4-FFF2-40B4-BE49-F238E27FC236}">
                <a16:creationId xmlns:a16="http://schemas.microsoft.com/office/drawing/2014/main" id="{547EDAE4-554D-CF32-8222-94D0F4951F5E}"/>
              </a:ext>
            </a:extLst>
          </p:cNvPr>
          <p:cNvSpPr/>
          <p:nvPr/>
        </p:nvSpPr>
        <p:spPr>
          <a:xfrm>
            <a:off x="9685953" y="5499358"/>
            <a:ext cx="545431" cy="5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801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楕円 206">
                <a:extLst>
                  <a:ext uri="{FF2B5EF4-FFF2-40B4-BE49-F238E27FC236}">
                    <a16:creationId xmlns:a16="http://schemas.microsoft.com/office/drawing/2014/main" id="{A620CDDA-FB60-C02E-72D1-3B3D8F02A8CF}"/>
                  </a:ext>
                </a:extLst>
              </p:cNvPr>
              <p:cNvSpPr/>
              <p:nvPr/>
            </p:nvSpPr>
            <p:spPr>
              <a:xfrm>
                <a:off x="7539191" y="1233202"/>
                <a:ext cx="850751" cy="82878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801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801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1801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ja-JP" sz="1801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sz="1801" b="1" dirty="0"/>
              </a:p>
            </p:txBody>
          </p:sp>
        </mc:Choice>
        <mc:Fallback>
          <p:sp>
            <p:nvSpPr>
              <p:cNvPr id="207" name="楕円 206">
                <a:extLst>
                  <a:ext uri="{FF2B5EF4-FFF2-40B4-BE49-F238E27FC236}">
                    <a16:creationId xmlns:a16="http://schemas.microsoft.com/office/drawing/2014/main" id="{A620CDDA-FB60-C02E-72D1-3B3D8F02A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191" y="1233202"/>
                <a:ext cx="850751" cy="828788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楕円 207">
                <a:extLst>
                  <a:ext uri="{FF2B5EF4-FFF2-40B4-BE49-F238E27FC236}">
                    <a16:creationId xmlns:a16="http://schemas.microsoft.com/office/drawing/2014/main" id="{1D2D176B-CE19-C102-8559-3D6F2E957DD1}"/>
                  </a:ext>
                </a:extLst>
              </p:cNvPr>
              <p:cNvSpPr/>
              <p:nvPr/>
            </p:nvSpPr>
            <p:spPr>
              <a:xfrm>
                <a:off x="7539191" y="4241094"/>
                <a:ext cx="850751" cy="82878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801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801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1801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ja-JP" sz="1801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sz="1801" b="1" dirty="0"/>
              </a:p>
            </p:txBody>
          </p:sp>
        </mc:Choice>
        <mc:Fallback>
          <p:sp>
            <p:nvSpPr>
              <p:cNvPr id="208" name="楕円 207">
                <a:extLst>
                  <a:ext uri="{FF2B5EF4-FFF2-40B4-BE49-F238E27FC236}">
                    <a16:creationId xmlns:a16="http://schemas.microsoft.com/office/drawing/2014/main" id="{1D2D176B-CE19-C102-8559-3D6F2E957D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191" y="4241094"/>
                <a:ext cx="850751" cy="828788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1" name="直線矢印コネクタ 210">
            <a:extLst>
              <a:ext uri="{FF2B5EF4-FFF2-40B4-BE49-F238E27FC236}">
                <a16:creationId xmlns:a16="http://schemas.microsoft.com/office/drawing/2014/main" id="{17AA4501-90B6-808A-2489-331A1A7E6DA3}"/>
              </a:ext>
            </a:extLst>
          </p:cNvPr>
          <p:cNvCxnSpPr>
            <a:cxnSpLocks/>
            <a:stCxn id="167" idx="3"/>
            <a:endCxn id="208" idx="2"/>
          </p:cNvCxnSpPr>
          <p:nvPr/>
        </p:nvCxnSpPr>
        <p:spPr>
          <a:xfrm flipV="1">
            <a:off x="6368719" y="4655491"/>
            <a:ext cx="117047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直線矢印コネクタ 214">
            <a:extLst>
              <a:ext uri="{FF2B5EF4-FFF2-40B4-BE49-F238E27FC236}">
                <a16:creationId xmlns:a16="http://schemas.microsoft.com/office/drawing/2014/main" id="{C4A41925-DDAA-0F1B-0610-C5F44A2E4AF8}"/>
              </a:ext>
            </a:extLst>
          </p:cNvPr>
          <p:cNvCxnSpPr>
            <a:cxnSpLocks/>
            <a:stCxn id="166" idx="3"/>
            <a:endCxn id="207" idx="2"/>
          </p:cNvCxnSpPr>
          <p:nvPr/>
        </p:nvCxnSpPr>
        <p:spPr>
          <a:xfrm flipV="1">
            <a:off x="6360895" y="1647593"/>
            <a:ext cx="1178292" cy="27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直線コネクタ 218">
            <a:extLst>
              <a:ext uri="{FF2B5EF4-FFF2-40B4-BE49-F238E27FC236}">
                <a16:creationId xmlns:a16="http://schemas.microsoft.com/office/drawing/2014/main" id="{A32FD518-6841-CA11-0972-D1E05E945045}"/>
              </a:ext>
            </a:extLst>
          </p:cNvPr>
          <p:cNvCxnSpPr>
            <a:cxnSpLocks/>
            <a:stCxn id="207" idx="6"/>
            <a:endCxn id="199" idx="2"/>
          </p:cNvCxnSpPr>
          <p:nvPr/>
        </p:nvCxnSpPr>
        <p:spPr>
          <a:xfrm flipV="1">
            <a:off x="8389936" y="1007566"/>
            <a:ext cx="1296015" cy="6400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543CC32B-5D70-9F01-E2ED-7CC4EA781A4D}"/>
              </a:ext>
            </a:extLst>
          </p:cNvPr>
          <p:cNvCxnSpPr>
            <a:cxnSpLocks/>
            <a:stCxn id="207" idx="6"/>
            <a:endCxn id="198" idx="2"/>
          </p:cNvCxnSpPr>
          <p:nvPr/>
        </p:nvCxnSpPr>
        <p:spPr>
          <a:xfrm flipV="1">
            <a:off x="8389940" y="325779"/>
            <a:ext cx="1296015" cy="13218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直線コネクタ 223">
            <a:extLst>
              <a:ext uri="{FF2B5EF4-FFF2-40B4-BE49-F238E27FC236}">
                <a16:creationId xmlns:a16="http://schemas.microsoft.com/office/drawing/2014/main" id="{414070DC-B9FD-242C-0B98-EB5CECE7AF29}"/>
              </a:ext>
            </a:extLst>
          </p:cNvPr>
          <p:cNvCxnSpPr>
            <a:cxnSpLocks/>
            <a:stCxn id="208" idx="6"/>
            <a:endCxn id="198" idx="2"/>
          </p:cNvCxnSpPr>
          <p:nvPr/>
        </p:nvCxnSpPr>
        <p:spPr>
          <a:xfrm flipV="1">
            <a:off x="8389940" y="325781"/>
            <a:ext cx="1296015" cy="4329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直線コネクタ 228">
            <a:extLst>
              <a:ext uri="{FF2B5EF4-FFF2-40B4-BE49-F238E27FC236}">
                <a16:creationId xmlns:a16="http://schemas.microsoft.com/office/drawing/2014/main" id="{30D9B90F-505E-62CA-FDAA-0712798FB4C9}"/>
              </a:ext>
            </a:extLst>
          </p:cNvPr>
          <p:cNvCxnSpPr>
            <a:cxnSpLocks/>
            <a:stCxn id="208" idx="6"/>
            <a:endCxn id="199" idx="2"/>
          </p:cNvCxnSpPr>
          <p:nvPr/>
        </p:nvCxnSpPr>
        <p:spPr>
          <a:xfrm flipV="1">
            <a:off x="8389936" y="1007571"/>
            <a:ext cx="1296015" cy="3647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直線コネクタ 232">
            <a:extLst>
              <a:ext uri="{FF2B5EF4-FFF2-40B4-BE49-F238E27FC236}">
                <a16:creationId xmlns:a16="http://schemas.microsoft.com/office/drawing/2014/main" id="{3C390E9F-F770-80CE-8030-F181F3AB73E3}"/>
              </a:ext>
            </a:extLst>
          </p:cNvPr>
          <p:cNvCxnSpPr>
            <a:cxnSpLocks/>
            <a:stCxn id="207" idx="6"/>
            <a:endCxn id="200" idx="2"/>
          </p:cNvCxnSpPr>
          <p:nvPr/>
        </p:nvCxnSpPr>
        <p:spPr>
          <a:xfrm>
            <a:off x="8389940" y="1647590"/>
            <a:ext cx="1296015" cy="41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直線コネクタ 235">
            <a:extLst>
              <a:ext uri="{FF2B5EF4-FFF2-40B4-BE49-F238E27FC236}">
                <a16:creationId xmlns:a16="http://schemas.microsoft.com/office/drawing/2014/main" id="{D0E418CA-D053-C8B3-6CBA-0EBB1F0C059C}"/>
              </a:ext>
            </a:extLst>
          </p:cNvPr>
          <p:cNvCxnSpPr>
            <a:cxnSpLocks/>
            <a:stCxn id="208" idx="6"/>
            <a:endCxn id="200" idx="2"/>
          </p:cNvCxnSpPr>
          <p:nvPr/>
        </p:nvCxnSpPr>
        <p:spPr>
          <a:xfrm flipV="1">
            <a:off x="8389940" y="1689355"/>
            <a:ext cx="1296015" cy="29661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直線コネクタ 238">
            <a:extLst>
              <a:ext uri="{FF2B5EF4-FFF2-40B4-BE49-F238E27FC236}">
                <a16:creationId xmlns:a16="http://schemas.microsoft.com/office/drawing/2014/main" id="{3800D6FB-79D7-FF72-5950-33E360937DEE}"/>
              </a:ext>
            </a:extLst>
          </p:cNvPr>
          <p:cNvCxnSpPr>
            <a:cxnSpLocks/>
            <a:stCxn id="207" idx="6"/>
            <a:endCxn id="201" idx="2"/>
          </p:cNvCxnSpPr>
          <p:nvPr/>
        </p:nvCxnSpPr>
        <p:spPr>
          <a:xfrm>
            <a:off x="8389936" y="1647599"/>
            <a:ext cx="1296015" cy="723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>
            <a:extLst>
              <a:ext uri="{FF2B5EF4-FFF2-40B4-BE49-F238E27FC236}">
                <a16:creationId xmlns:a16="http://schemas.microsoft.com/office/drawing/2014/main" id="{AC92DA86-8F7D-50D2-B7AC-A3CB1C97129A}"/>
              </a:ext>
            </a:extLst>
          </p:cNvPr>
          <p:cNvCxnSpPr>
            <a:cxnSpLocks/>
            <a:stCxn id="208" idx="6"/>
            <a:endCxn id="201" idx="2"/>
          </p:cNvCxnSpPr>
          <p:nvPr/>
        </p:nvCxnSpPr>
        <p:spPr>
          <a:xfrm flipV="1">
            <a:off x="8389936" y="2371145"/>
            <a:ext cx="1296015" cy="22843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325BB6D4-8DA1-8A0C-0985-333F0A352E78}"/>
              </a:ext>
            </a:extLst>
          </p:cNvPr>
          <p:cNvCxnSpPr>
            <a:cxnSpLocks/>
            <a:stCxn id="207" idx="6"/>
            <a:endCxn id="202" idx="2"/>
          </p:cNvCxnSpPr>
          <p:nvPr/>
        </p:nvCxnSpPr>
        <p:spPr>
          <a:xfrm>
            <a:off x="8389940" y="1647594"/>
            <a:ext cx="1296015" cy="14053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76F4554E-71DD-01D0-D31B-70A263189C6A}"/>
              </a:ext>
            </a:extLst>
          </p:cNvPr>
          <p:cNvCxnSpPr>
            <a:cxnSpLocks/>
            <a:stCxn id="208" idx="6"/>
            <a:endCxn id="202" idx="2"/>
          </p:cNvCxnSpPr>
          <p:nvPr/>
        </p:nvCxnSpPr>
        <p:spPr>
          <a:xfrm flipV="1">
            <a:off x="8389940" y="3052935"/>
            <a:ext cx="1296015" cy="16025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06AD7D0D-0146-A776-222C-7F67E713CB19}"/>
              </a:ext>
            </a:extLst>
          </p:cNvPr>
          <p:cNvCxnSpPr>
            <a:cxnSpLocks/>
            <a:stCxn id="207" idx="6"/>
            <a:endCxn id="203" idx="2"/>
          </p:cNvCxnSpPr>
          <p:nvPr/>
        </p:nvCxnSpPr>
        <p:spPr>
          <a:xfrm>
            <a:off x="8389936" y="1647598"/>
            <a:ext cx="1296015" cy="2087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B96E3605-7ABE-4D4C-4065-998BBE9CE931}"/>
              </a:ext>
            </a:extLst>
          </p:cNvPr>
          <p:cNvCxnSpPr>
            <a:cxnSpLocks/>
            <a:stCxn id="208" idx="6"/>
            <a:endCxn id="203" idx="2"/>
          </p:cNvCxnSpPr>
          <p:nvPr/>
        </p:nvCxnSpPr>
        <p:spPr>
          <a:xfrm flipV="1">
            <a:off x="8389936" y="3734723"/>
            <a:ext cx="1296015" cy="920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2CB69CA8-21BB-A9E5-B6F5-979891D2EDD9}"/>
              </a:ext>
            </a:extLst>
          </p:cNvPr>
          <p:cNvCxnSpPr>
            <a:cxnSpLocks/>
            <a:stCxn id="207" idx="6"/>
            <a:endCxn id="204" idx="2"/>
          </p:cNvCxnSpPr>
          <p:nvPr/>
        </p:nvCxnSpPr>
        <p:spPr>
          <a:xfrm>
            <a:off x="8389940" y="1647597"/>
            <a:ext cx="1296015" cy="276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B03A959-0124-6782-E11E-F6314612A303}"/>
              </a:ext>
            </a:extLst>
          </p:cNvPr>
          <p:cNvCxnSpPr>
            <a:cxnSpLocks/>
            <a:stCxn id="208" idx="6"/>
            <a:endCxn id="204" idx="2"/>
          </p:cNvCxnSpPr>
          <p:nvPr/>
        </p:nvCxnSpPr>
        <p:spPr>
          <a:xfrm flipV="1">
            <a:off x="8389940" y="4416516"/>
            <a:ext cx="1296015" cy="238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09FBFC2D-1906-2157-BCEA-5F0F3B066DB9}"/>
              </a:ext>
            </a:extLst>
          </p:cNvPr>
          <p:cNvCxnSpPr>
            <a:cxnSpLocks/>
            <a:stCxn id="207" idx="6"/>
            <a:endCxn id="205" idx="2"/>
          </p:cNvCxnSpPr>
          <p:nvPr/>
        </p:nvCxnSpPr>
        <p:spPr>
          <a:xfrm>
            <a:off x="8389936" y="1647593"/>
            <a:ext cx="1296015" cy="345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44C58F36-81BB-6248-0C59-CDF0E0404002}"/>
              </a:ext>
            </a:extLst>
          </p:cNvPr>
          <p:cNvCxnSpPr>
            <a:cxnSpLocks/>
            <a:stCxn id="208" idx="6"/>
            <a:endCxn id="205" idx="2"/>
          </p:cNvCxnSpPr>
          <p:nvPr/>
        </p:nvCxnSpPr>
        <p:spPr>
          <a:xfrm>
            <a:off x="8389936" y="4655491"/>
            <a:ext cx="1296015" cy="4428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3E1EC4AF-CF29-FE7F-7A0E-76A5F7BB5D55}"/>
              </a:ext>
            </a:extLst>
          </p:cNvPr>
          <p:cNvCxnSpPr>
            <a:cxnSpLocks/>
            <a:stCxn id="207" idx="6"/>
            <a:endCxn id="206" idx="2"/>
          </p:cNvCxnSpPr>
          <p:nvPr/>
        </p:nvCxnSpPr>
        <p:spPr>
          <a:xfrm>
            <a:off x="8389936" y="1647591"/>
            <a:ext cx="1296015" cy="41324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E6D5B50D-96EC-DAAB-7A54-37747DEB8FB5}"/>
              </a:ext>
            </a:extLst>
          </p:cNvPr>
          <p:cNvCxnSpPr>
            <a:cxnSpLocks/>
            <a:stCxn id="208" idx="6"/>
            <a:endCxn id="206" idx="2"/>
          </p:cNvCxnSpPr>
          <p:nvPr/>
        </p:nvCxnSpPr>
        <p:spPr>
          <a:xfrm>
            <a:off x="8389936" y="4655487"/>
            <a:ext cx="1296015" cy="11246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04D7D90A-B4ED-A72C-C0EC-F2FC6361F97A}"/>
              </a:ext>
            </a:extLst>
          </p:cNvPr>
          <p:cNvCxnSpPr/>
          <p:nvPr/>
        </p:nvCxnSpPr>
        <p:spPr>
          <a:xfrm>
            <a:off x="5308601" y="1"/>
            <a:ext cx="0" cy="685800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6062DC1C-B177-2079-BC41-F4FCCC156BDA}"/>
              </a:ext>
            </a:extLst>
          </p:cNvPr>
          <p:cNvCxnSpPr>
            <a:cxnSpLocks/>
          </p:cNvCxnSpPr>
          <p:nvPr/>
        </p:nvCxnSpPr>
        <p:spPr>
          <a:xfrm>
            <a:off x="7340601" y="-9279"/>
            <a:ext cx="0" cy="685800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9" name="テキスト ボックス 278">
            <a:extLst>
              <a:ext uri="{FF2B5EF4-FFF2-40B4-BE49-F238E27FC236}">
                <a16:creationId xmlns:a16="http://schemas.microsoft.com/office/drawing/2014/main" id="{858B7110-3FE5-18AB-E45F-0A0839B5A778}"/>
              </a:ext>
            </a:extLst>
          </p:cNvPr>
          <p:cNvSpPr txBox="1"/>
          <p:nvPr/>
        </p:nvSpPr>
        <p:spPr>
          <a:xfrm>
            <a:off x="1165336" y="6148150"/>
            <a:ext cx="4104095" cy="646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801" b="1" dirty="0"/>
              <a:t>ハードで実装</a:t>
            </a:r>
            <a:endParaRPr lang="en-US" altLang="ja-JP" sz="1801" b="1" dirty="0"/>
          </a:p>
          <a:p>
            <a:r>
              <a:rPr lang="ja-JP" altLang="en-US" sz="1801" b="1" dirty="0"/>
              <a:t>実線と波線部分の</a:t>
            </a:r>
            <a:r>
              <a:rPr lang="en-US" altLang="ja-JP" sz="1801" b="1" dirty="0"/>
              <a:t>2</a:t>
            </a:r>
            <a:r>
              <a:rPr lang="ja-JP" altLang="en-US" sz="1801" b="1" dirty="0"/>
              <a:t>回に分けて、実行</a:t>
            </a:r>
          </a:p>
        </p:txBody>
      </p:sp>
      <p:sp>
        <p:nvSpPr>
          <p:cNvPr id="280" name="テキスト ボックス 279">
            <a:extLst>
              <a:ext uri="{FF2B5EF4-FFF2-40B4-BE49-F238E27FC236}">
                <a16:creationId xmlns:a16="http://schemas.microsoft.com/office/drawing/2014/main" id="{1AE7950D-BE72-3E64-9087-53874037E662}"/>
              </a:ext>
            </a:extLst>
          </p:cNvPr>
          <p:cNvSpPr txBox="1"/>
          <p:nvPr/>
        </p:nvSpPr>
        <p:spPr>
          <a:xfrm>
            <a:off x="5580125" y="6121399"/>
            <a:ext cx="1577183" cy="646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1801" b="1" dirty="0">
                <a:solidFill>
                  <a:srgbClr val="FFC000"/>
                </a:solidFill>
              </a:rPr>
              <a:t>加算</a:t>
            </a:r>
            <a:r>
              <a:rPr lang="ja-JP" altLang="en-US" sz="1801" b="1" dirty="0"/>
              <a:t>部分は</a:t>
            </a:r>
            <a:endParaRPr lang="en-US" altLang="ja-JP" sz="1801" b="1" dirty="0"/>
          </a:p>
          <a:p>
            <a:pPr algn="r"/>
            <a:r>
              <a:rPr lang="ja-JP" altLang="en-US" sz="1801" b="1" dirty="0"/>
              <a:t>ソフトで実装</a:t>
            </a:r>
            <a:endParaRPr lang="en-US" altLang="ja-JP" sz="1801" b="1" dirty="0"/>
          </a:p>
        </p:txBody>
      </p:sp>
      <p:sp>
        <p:nvSpPr>
          <p:cNvPr id="303" name="テキスト ボックス 302">
            <a:extLst>
              <a:ext uri="{FF2B5EF4-FFF2-40B4-BE49-F238E27FC236}">
                <a16:creationId xmlns:a16="http://schemas.microsoft.com/office/drawing/2014/main" id="{E51DA8ED-05D5-04AF-4E79-AAA3CB7795BB}"/>
              </a:ext>
            </a:extLst>
          </p:cNvPr>
          <p:cNvSpPr txBox="1"/>
          <p:nvPr/>
        </p:nvSpPr>
        <p:spPr>
          <a:xfrm>
            <a:off x="7990163" y="6194559"/>
            <a:ext cx="1695788" cy="369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801" b="1" dirty="0"/>
              <a:t>ハードで実装</a:t>
            </a:r>
            <a:endParaRPr lang="en-US" altLang="ja-JP" sz="1801" b="1" dirty="0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A5A5C903-A45C-BC76-94CF-417565B42839}"/>
              </a:ext>
            </a:extLst>
          </p:cNvPr>
          <p:cNvCxnSpPr>
            <a:cxnSpLocks/>
          </p:cNvCxnSpPr>
          <p:nvPr/>
        </p:nvCxnSpPr>
        <p:spPr>
          <a:xfrm>
            <a:off x="1469116" y="391617"/>
            <a:ext cx="1593513" cy="35133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15A6246-7816-2974-DB30-E9454BB91FB6}"/>
              </a:ext>
            </a:extLst>
          </p:cNvPr>
          <p:cNvCxnSpPr>
            <a:cxnSpLocks/>
          </p:cNvCxnSpPr>
          <p:nvPr/>
        </p:nvCxnSpPr>
        <p:spPr>
          <a:xfrm>
            <a:off x="1469111" y="1073406"/>
            <a:ext cx="1593515" cy="286752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2D49C3FD-C7C9-0C2E-D61B-04B5C142065E}"/>
              </a:ext>
            </a:extLst>
          </p:cNvPr>
          <p:cNvCxnSpPr>
            <a:cxnSpLocks/>
          </p:cNvCxnSpPr>
          <p:nvPr/>
        </p:nvCxnSpPr>
        <p:spPr>
          <a:xfrm>
            <a:off x="1469116" y="1755199"/>
            <a:ext cx="1593513" cy="214980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46C90112-10B3-F368-BA76-B49925CE3AE5}"/>
              </a:ext>
            </a:extLst>
          </p:cNvPr>
          <p:cNvCxnSpPr>
            <a:cxnSpLocks/>
          </p:cNvCxnSpPr>
          <p:nvPr/>
        </p:nvCxnSpPr>
        <p:spPr>
          <a:xfrm>
            <a:off x="1469110" y="2436987"/>
            <a:ext cx="1593515" cy="146801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24A89EE8-24DA-47C5-8217-7F6F93F80098}"/>
              </a:ext>
            </a:extLst>
          </p:cNvPr>
          <p:cNvCxnSpPr>
            <a:cxnSpLocks/>
          </p:cNvCxnSpPr>
          <p:nvPr/>
        </p:nvCxnSpPr>
        <p:spPr>
          <a:xfrm>
            <a:off x="1469116" y="3118776"/>
            <a:ext cx="1593513" cy="78622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2FB1AA9A-83C2-2D64-04AE-E3C967193D59}"/>
              </a:ext>
            </a:extLst>
          </p:cNvPr>
          <p:cNvCxnSpPr>
            <a:cxnSpLocks/>
          </p:cNvCxnSpPr>
          <p:nvPr/>
        </p:nvCxnSpPr>
        <p:spPr>
          <a:xfrm>
            <a:off x="1469110" y="3800562"/>
            <a:ext cx="1593515" cy="10443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94C76AE5-8AB6-7180-47D7-F333D4E7DA22}"/>
              </a:ext>
            </a:extLst>
          </p:cNvPr>
          <p:cNvCxnSpPr>
            <a:cxnSpLocks/>
            <a:stCxn id="14" idx="6"/>
            <a:endCxn id="43" idx="1"/>
          </p:cNvCxnSpPr>
          <p:nvPr/>
        </p:nvCxnSpPr>
        <p:spPr>
          <a:xfrm flipV="1">
            <a:off x="1438268" y="5286545"/>
            <a:ext cx="1577176" cy="54142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B764E04-55EE-6ADA-678A-9B9F67DFE645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1438270" y="3887034"/>
            <a:ext cx="1601681" cy="1259145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81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5F12416B-40A4-BE56-3444-4E6E22A8B239}"/>
                  </a:ext>
                </a:extLst>
              </p:cNvPr>
              <p:cNvSpPr/>
              <p:nvPr/>
            </p:nvSpPr>
            <p:spPr>
              <a:xfrm>
                <a:off x="76201" y="1092783"/>
                <a:ext cx="965200" cy="9906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1" i="1">
                          <a:latin typeface="Cambria Math" panose="02040503050406030204" pitchFamily="18" charset="0"/>
                        </a:rPr>
                        <m:t>𝟓𝟏𝟐</m:t>
                      </m:r>
                      <m:r>
                        <a:rPr lang="en-US" altLang="ja-JP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ja-JP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𝟓𝟏𝟐</m:t>
                      </m:r>
                    </m:oMath>
                  </m:oMathPara>
                </a14:m>
                <a:endParaRPr lang="ja-JP" altLang="en-US" sz="1200" b="1" dirty="0"/>
              </a:p>
            </p:txBody>
          </p:sp>
        </mc:Choice>
        <mc:Fallback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5F12416B-40A4-BE56-3444-4E6E22A8B2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1" y="1092783"/>
                <a:ext cx="965200" cy="9906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81DD0D0-0366-6EF2-9C50-F86E47383D46}"/>
              </a:ext>
            </a:extLst>
          </p:cNvPr>
          <p:cNvSpPr txBox="1"/>
          <p:nvPr/>
        </p:nvSpPr>
        <p:spPr>
          <a:xfrm>
            <a:off x="1" y="723449"/>
            <a:ext cx="111760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1" b="1" dirty="0"/>
              <a:t>画像入力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EAAE3D5-89B1-19C0-E099-078D62DF5C28}"/>
              </a:ext>
            </a:extLst>
          </p:cNvPr>
          <p:cNvGrpSpPr/>
          <p:nvPr/>
        </p:nvGrpSpPr>
        <p:grpSpPr>
          <a:xfrm>
            <a:off x="1651004" y="1092783"/>
            <a:ext cx="965200" cy="990601"/>
            <a:chOff x="3848100" y="965200"/>
            <a:chExt cx="965200" cy="99060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6F1D4829-9731-BB3C-769A-A8822BC3F5A3}"/>
                </a:ext>
              </a:extLst>
            </p:cNvPr>
            <p:cNvSpPr/>
            <p:nvPr/>
          </p:nvSpPr>
          <p:spPr>
            <a:xfrm>
              <a:off x="3848100" y="1676400"/>
              <a:ext cx="266700" cy="279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FC2B97E-5F96-4A6D-E442-217D41E6AC3D}"/>
                </a:ext>
              </a:extLst>
            </p:cNvPr>
            <p:cNvSpPr/>
            <p:nvPr/>
          </p:nvSpPr>
          <p:spPr>
            <a:xfrm>
              <a:off x="4197350" y="1676400"/>
              <a:ext cx="266700" cy="279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E651BBE-FF46-56C0-2B1F-06E3D414D696}"/>
                </a:ext>
              </a:extLst>
            </p:cNvPr>
            <p:cNvSpPr/>
            <p:nvPr/>
          </p:nvSpPr>
          <p:spPr>
            <a:xfrm>
              <a:off x="4546600" y="1676400"/>
              <a:ext cx="266700" cy="279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6BE5A579-775B-4E1E-41FE-69AAA9ADA8E2}"/>
                </a:ext>
              </a:extLst>
            </p:cNvPr>
            <p:cNvSpPr/>
            <p:nvPr/>
          </p:nvSpPr>
          <p:spPr>
            <a:xfrm>
              <a:off x="3848100" y="965200"/>
              <a:ext cx="266700" cy="279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E0BD37F7-7B92-E2C7-32A7-6841165C8489}"/>
                </a:ext>
              </a:extLst>
            </p:cNvPr>
            <p:cNvSpPr/>
            <p:nvPr/>
          </p:nvSpPr>
          <p:spPr>
            <a:xfrm>
              <a:off x="4197350" y="965200"/>
              <a:ext cx="266700" cy="279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CACFF602-221A-0E2F-D271-AB772036C8B8}"/>
                </a:ext>
              </a:extLst>
            </p:cNvPr>
            <p:cNvSpPr/>
            <p:nvPr/>
          </p:nvSpPr>
          <p:spPr>
            <a:xfrm>
              <a:off x="4546600" y="965200"/>
              <a:ext cx="266700" cy="279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A3462EC-261F-07C8-24FB-66C85C8BFA16}"/>
                </a:ext>
              </a:extLst>
            </p:cNvPr>
            <p:cNvSpPr/>
            <p:nvPr/>
          </p:nvSpPr>
          <p:spPr>
            <a:xfrm>
              <a:off x="3848100" y="1320800"/>
              <a:ext cx="266700" cy="279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0585BC2-3024-4BBD-91FE-48C62E1E722F}"/>
                </a:ext>
              </a:extLst>
            </p:cNvPr>
            <p:cNvSpPr/>
            <p:nvPr/>
          </p:nvSpPr>
          <p:spPr>
            <a:xfrm>
              <a:off x="4197350" y="1320800"/>
              <a:ext cx="266700" cy="279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D91171B8-BC3D-EBF9-16FB-E42EDC76F7AE}"/>
                </a:ext>
              </a:extLst>
            </p:cNvPr>
            <p:cNvSpPr/>
            <p:nvPr/>
          </p:nvSpPr>
          <p:spPr>
            <a:xfrm>
              <a:off x="4546600" y="1320800"/>
              <a:ext cx="266700" cy="279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</p:grp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68D86B9-044A-CB09-393A-38BE3EACCBB3}"/>
              </a:ext>
            </a:extLst>
          </p:cNvPr>
          <p:cNvCxnSpPr>
            <a:cxnSpLocks/>
          </p:cNvCxnSpPr>
          <p:nvPr/>
        </p:nvCxnSpPr>
        <p:spPr>
          <a:xfrm>
            <a:off x="1092204" y="1575379"/>
            <a:ext cx="558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DBF0F5D-C6A8-701C-2F05-EFED0B7B87C8}"/>
              </a:ext>
            </a:extLst>
          </p:cNvPr>
          <p:cNvCxnSpPr>
            <a:cxnSpLocks/>
          </p:cNvCxnSpPr>
          <p:nvPr/>
        </p:nvCxnSpPr>
        <p:spPr>
          <a:xfrm>
            <a:off x="2692407" y="1588079"/>
            <a:ext cx="5842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6B9FA90-2AB7-998B-F1BF-BD36941BB778}"/>
              </a:ext>
            </a:extLst>
          </p:cNvPr>
          <p:cNvSpPr/>
          <p:nvPr/>
        </p:nvSpPr>
        <p:spPr>
          <a:xfrm>
            <a:off x="3429007" y="1448383"/>
            <a:ext cx="266700" cy="279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EC937E7-09A3-756A-BF3C-1E3C65137C31}"/>
              </a:ext>
            </a:extLst>
          </p:cNvPr>
          <p:cNvSpPr/>
          <p:nvPr/>
        </p:nvSpPr>
        <p:spPr>
          <a:xfrm>
            <a:off x="3393023" y="3267144"/>
            <a:ext cx="266700" cy="279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31DCC8D-B1B4-8849-3520-33B98F899B59}"/>
              </a:ext>
            </a:extLst>
          </p:cNvPr>
          <p:cNvCxnSpPr>
            <a:cxnSpLocks/>
          </p:cNvCxnSpPr>
          <p:nvPr/>
        </p:nvCxnSpPr>
        <p:spPr>
          <a:xfrm>
            <a:off x="2783420" y="3406839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C3B360E-EB96-7D57-CDAF-7EF58401A2C9}"/>
              </a:ext>
            </a:extLst>
          </p:cNvPr>
          <p:cNvSpPr/>
          <p:nvPr/>
        </p:nvSpPr>
        <p:spPr>
          <a:xfrm>
            <a:off x="4367747" y="1207079"/>
            <a:ext cx="1600201" cy="71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801" b="1" dirty="0"/>
              <a:t>VAE</a:t>
            </a:r>
            <a:endParaRPr lang="ja-JP" altLang="en-US" sz="1801" b="1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E02CD72E-1B99-A39C-14E9-953EFE0DA812}"/>
              </a:ext>
            </a:extLst>
          </p:cNvPr>
          <p:cNvCxnSpPr>
            <a:cxnSpLocks/>
          </p:cNvCxnSpPr>
          <p:nvPr/>
        </p:nvCxnSpPr>
        <p:spPr>
          <a:xfrm>
            <a:off x="3758143" y="160078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26D74CB-B433-F719-3B16-7028115E0617}"/>
              </a:ext>
            </a:extLst>
          </p:cNvPr>
          <p:cNvCxnSpPr>
            <a:cxnSpLocks/>
          </p:cNvCxnSpPr>
          <p:nvPr/>
        </p:nvCxnSpPr>
        <p:spPr>
          <a:xfrm>
            <a:off x="6094943" y="1562679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C9073133-2428-FB28-86FD-1F3C055F0700}"/>
              </a:ext>
            </a:extLst>
          </p:cNvPr>
          <p:cNvSpPr/>
          <p:nvPr/>
        </p:nvSpPr>
        <p:spPr>
          <a:xfrm>
            <a:off x="6596590" y="1422984"/>
            <a:ext cx="266700" cy="2794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E23FB1F4-2657-4A5A-7CB6-3DA7600D70B8}"/>
              </a:ext>
            </a:extLst>
          </p:cNvPr>
          <p:cNvGrpSpPr/>
          <p:nvPr/>
        </p:nvGrpSpPr>
        <p:grpSpPr>
          <a:xfrm>
            <a:off x="7398808" y="1435684"/>
            <a:ext cx="309033" cy="279401"/>
            <a:chOff x="6375400" y="2616201"/>
            <a:chExt cx="457200" cy="482600"/>
          </a:xfrm>
        </p:grpSpPr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8B5837BD-A2C5-3CB8-BE00-2DBF2FAA3B50}"/>
                </a:ext>
              </a:extLst>
            </p:cNvPr>
            <p:cNvSpPr/>
            <p:nvPr/>
          </p:nvSpPr>
          <p:spPr>
            <a:xfrm>
              <a:off x="6375400" y="2616201"/>
              <a:ext cx="457200" cy="48260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B79A2378-26D3-B04B-1174-B7308870A7A7}"/>
                </a:ext>
              </a:extLst>
            </p:cNvPr>
            <p:cNvCxnSpPr>
              <a:cxnSpLocks/>
              <a:stCxn id="37" idx="6"/>
              <a:endCxn id="37" idx="2"/>
            </p:cNvCxnSpPr>
            <p:nvPr/>
          </p:nvCxnSpPr>
          <p:spPr>
            <a:xfrm flipH="1">
              <a:off x="6375400" y="2857501"/>
              <a:ext cx="457200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6597C937-1BF2-5688-C3D7-142EC89E8AA5}"/>
                </a:ext>
              </a:extLst>
            </p:cNvPr>
            <p:cNvCxnSpPr>
              <a:cxnSpLocks/>
              <a:stCxn id="37" idx="0"/>
              <a:endCxn id="37" idx="4"/>
            </p:cNvCxnSpPr>
            <p:nvPr/>
          </p:nvCxnSpPr>
          <p:spPr>
            <a:xfrm>
              <a:off x="6604000" y="2616201"/>
              <a:ext cx="0" cy="4826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0A746FA7-D735-209F-C060-8A7F879F8240}"/>
              </a:ext>
            </a:extLst>
          </p:cNvPr>
          <p:cNvSpPr/>
          <p:nvPr/>
        </p:nvSpPr>
        <p:spPr>
          <a:xfrm>
            <a:off x="4367747" y="3038540"/>
            <a:ext cx="1600201" cy="71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801" b="1" dirty="0"/>
              <a:t>VAE</a:t>
            </a:r>
            <a:endParaRPr lang="ja-JP" altLang="en-US" sz="1801" b="1" dirty="0"/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5F6E081B-4F62-4592-E5EE-54110FAA740F}"/>
              </a:ext>
            </a:extLst>
          </p:cNvPr>
          <p:cNvCxnSpPr>
            <a:cxnSpLocks/>
          </p:cNvCxnSpPr>
          <p:nvPr/>
        </p:nvCxnSpPr>
        <p:spPr>
          <a:xfrm>
            <a:off x="3722159" y="339414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6EB714E6-77FF-BE87-E5C3-9D4ED32E974C}"/>
              </a:ext>
            </a:extLst>
          </p:cNvPr>
          <p:cNvCxnSpPr>
            <a:cxnSpLocks/>
          </p:cNvCxnSpPr>
          <p:nvPr/>
        </p:nvCxnSpPr>
        <p:spPr>
          <a:xfrm>
            <a:off x="6058959" y="3356039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4902557B-D399-405E-95B5-CDEACB7A076E}"/>
              </a:ext>
            </a:extLst>
          </p:cNvPr>
          <p:cNvSpPr/>
          <p:nvPr/>
        </p:nvSpPr>
        <p:spPr>
          <a:xfrm>
            <a:off x="6560606" y="3216344"/>
            <a:ext cx="266700" cy="2794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27D017D6-A3A5-52E2-CAD5-5FD43781EBA6}"/>
              </a:ext>
            </a:extLst>
          </p:cNvPr>
          <p:cNvCxnSpPr>
            <a:cxnSpLocks/>
          </p:cNvCxnSpPr>
          <p:nvPr/>
        </p:nvCxnSpPr>
        <p:spPr>
          <a:xfrm>
            <a:off x="7036860" y="1575379"/>
            <a:ext cx="2899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1AD4B8EC-47EE-4B59-71E9-173F1F62FB54}"/>
              </a:ext>
            </a:extLst>
          </p:cNvPr>
          <p:cNvCxnSpPr>
            <a:cxnSpLocks/>
          </p:cNvCxnSpPr>
          <p:nvPr/>
        </p:nvCxnSpPr>
        <p:spPr>
          <a:xfrm flipV="1">
            <a:off x="7786160" y="1566930"/>
            <a:ext cx="257175" cy="84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0038272D-A172-DCCC-0DDC-82BA4EC2FDBA}"/>
              </a:ext>
            </a:extLst>
          </p:cNvPr>
          <p:cNvGrpSpPr/>
          <p:nvPr/>
        </p:nvGrpSpPr>
        <p:grpSpPr>
          <a:xfrm>
            <a:off x="8810626" y="1435684"/>
            <a:ext cx="309033" cy="279401"/>
            <a:chOff x="6375400" y="2616201"/>
            <a:chExt cx="457200" cy="482600"/>
          </a:xfrm>
        </p:grpSpPr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C0A9D79D-981D-71C4-3B25-A46AF9A5E79E}"/>
                </a:ext>
              </a:extLst>
            </p:cNvPr>
            <p:cNvSpPr/>
            <p:nvPr/>
          </p:nvSpPr>
          <p:spPr>
            <a:xfrm>
              <a:off x="6375400" y="2616201"/>
              <a:ext cx="457200" cy="48260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8DF56F0D-286E-FE06-07E9-90B3A612D77F}"/>
                </a:ext>
              </a:extLst>
            </p:cNvPr>
            <p:cNvCxnSpPr>
              <a:cxnSpLocks/>
              <a:stCxn id="74" idx="6"/>
              <a:endCxn id="74" idx="2"/>
            </p:cNvCxnSpPr>
            <p:nvPr/>
          </p:nvCxnSpPr>
          <p:spPr>
            <a:xfrm flipH="1">
              <a:off x="6375400" y="2857501"/>
              <a:ext cx="457200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4533B802-017A-6965-A212-A0EA44498BDA}"/>
                </a:ext>
              </a:extLst>
            </p:cNvPr>
            <p:cNvCxnSpPr>
              <a:cxnSpLocks/>
              <a:stCxn id="74" idx="0"/>
              <a:endCxn id="74" idx="4"/>
            </p:cNvCxnSpPr>
            <p:nvPr/>
          </p:nvCxnSpPr>
          <p:spPr>
            <a:xfrm>
              <a:off x="6604000" y="2616201"/>
              <a:ext cx="0" cy="4826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5D7D2EE9-A66D-B806-716E-1F3021C30991}"/>
              </a:ext>
            </a:extLst>
          </p:cNvPr>
          <p:cNvCxnSpPr>
            <a:cxnSpLocks/>
          </p:cNvCxnSpPr>
          <p:nvPr/>
        </p:nvCxnSpPr>
        <p:spPr>
          <a:xfrm>
            <a:off x="8554508" y="1575379"/>
            <a:ext cx="1841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D3E097F0-180E-4847-3575-976F34983AB4}"/>
              </a:ext>
            </a:extLst>
          </p:cNvPr>
          <p:cNvGrpSpPr/>
          <p:nvPr/>
        </p:nvGrpSpPr>
        <p:grpSpPr>
          <a:xfrm>
            <a:off x="3997327" y="723452"/>
            <a:ext cx="2330452" cy="1527175"/>
            <a:chOff x="5752042" y="4340229"/>
            <a:chExt cx="2330450" cy="1527174"/>
          </a:xfrm>
        </p:grpSpPr>
        <p:sp>
          <p:nvSpPr>
            <p:cNvPr id="78" name="四角形: 角を丸くする 77">
              <a:extLst>
                <a:ext uri="{FF2B5EF4-FFF2-40B4-BE49-F238E27FC236}">
                  <a16:creationId xmlns:a16="http://schemas.microsoft.com/office/drawing/2014/main" id="{1F21E71B-E888-B158-E945-F72FD6C55070}"/>
                </a:ext>
              </a:extLst>
            </p:cNvPr>
            <p:cNvSpPr/>
            <p:nvPr/>
          </p:nvSpPr>
          <p:spPr>
            <a:xfrm>
              <a:off x="5752042" y="4483105"/>
              <a:ext cx="2330450" cy="1384298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00D16EA9-AD90-037E-EB20-43F31EA8D6F7}"/>
                </a:ext>
              </a:extLst>
            </p:cNvPr>
            <p:cNvSpPr/>
            <p:nvPr/>
          </p:nvSpPr>
          <p:spPr>
            <a:xfrm>
              <a:off x="6019800" y="4340229"/>
              <a:ext cx="837142" cy="260351"/>
            </a:xfrm>
            <a:prstGeom prst="rect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801" b="1" dirty="0"/>
                <a:t>1</a:t>
              </a:r>
              <a:r>
                <a:rPr lang="ja-JP" altLang="en-US" sz="1801" b="1" dirty="0"/>
                <a:t>回目</a:t>
              </a:r>
            </a:p>
          </p:txBody>
        </p: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AD779C01-59B8-CB7A-AAD5-1FBBCC1B0E87}"/>
              </a:ext>
            </a:extLst>
          </p:cNvPr>
          <p:cNvGrpSpPr/>
          <p:nvPr/>
        </p:nvGrpSpPr>
        <p:grpSpPr>
          <a:xfrm>
            <a:off x="3950761" y="2652741"/>
            <a:ext cx="2330452" cy="1527175"/>
            <a:chOff x="5752042" y="4340229"/>
            <a:chExt cx="2330450" cy="1527174"/>
          </a:xfrm>
        </p:grpSpPr>
        <p:sp>
          <p:nvSpPr>
            <p:cNvPr id="85" name="四角形: 角を丸くする 84">
              <a:extLst>
                <a:ext uri="{FF2B5EF4-FFF2-40B4-BE49-F238E27FC236}">
                  <a16:creationId xmlns:a16="http://schemas.microsoft.com/office/drawing/2014/main" id="{3F20616C-DAA4-8196-0028-C859FD2D3349}"/>
                </a:ext>
              </a:extLst>
            </p:cNvPr>
            <p:cNvSpPr/>
            <p:nvPr/>
          </p:nvSpPr>
          <p:spPr>
            <a:xfrm>
              <a:off x="5752042" y="4483105"/>
              <a:ext cx="2330450" cy="1384298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49B4488F-DBA5-ECA0-7E97-589C5C29AE6C}"/>
                </a:ext>
              </a:extLst>
            </p:cNvPr>
            <p:cNvSpPr/>
            <p:nvPr/>
          </p:nvSpPr>
          <p:spPr>
            <a:xfrm>
              <a:off x="6019800" y="4340229"/>
              <a:ext cx="837142" cy="260351"/>
            </a:xfrm>
            <a:prstGeom prst="rect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801" b="1" dirty="0"/>
                <a:t>2</a:t>
              </a:r>
              <a:r>
                <a:rPr lang="ja-JP" altLang="en-US" sz="1801" b="1" dirty="0"/>
                <a:t>回目</a:t>
              </a:r>
            </a:p>
          </p:txBody>
        </p:sp>
      </p:grp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65D489E8-DDE4-F264-3699-59B6FDAE61F4}"/>
              </a:ext>
            </a:extLst>
          </p:cNvPr>
          <p:cNvSpPr/>
          <p:nvPr/>
        </p:nvSpPr>
        <p:spPr>
          <a:xfrm>
            <a:off x="3429007" y="5884372"/>
            <a:ext cx="266700" cy="279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084FD4DF-2EF5-3DDE-D36B-3C657D6A6163}"/>
              </a:ext>
            </a:extLst>
          </p:cNvPr>
          <p:cNvSpPr/>
          <p:nvPr/>
        </p:nvSpPr>
        <p:spPr>
          <a:xfrm>
            <a:off x="4403731" y="5655767"/>
            <a:ext cx="1600201" cy="71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801" b="1" dirty="0"/>
              <a:t>VAE</a:t>
            </a:r>
            <a:endParaRPr lang="ja-JP" altLang="en-US" sz="1801" b="1" dirty="0"/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C99DDD43-3673-8206-04DD-5FAB1018666A}"/>
              </a:ext>
            </a:extLst>
          </p:cNvPr>
          <p:cNvCxnSpPr>
            <a:cxnSpLocks/>
          </p:cNvCxnSpPr>
          <p:nvPr/>
        </p:nvCxnSpPr>
        <p:spPr>
          <a:xfrm>
            <a:off x="3758143" y="6011367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11C8A3D3-59F0-D6E3-E21C-947341C7BB49}"/>
              </a:ext>
            </a:extLst>
          </p:cNvPr>
          <p:cNvCxnSpPr>
            <a:cxnSpLocks/>
          </p:cNvCxnSpPr>
          <p:nvPr/>
        </p:nvCxnSpPr>
        <p:spPr>
          <a:xfrm>
            <a:off x="6094943" y="5973267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1F6B9693-53A6-8401-4785-FD26046DEC62}"/>
              </a:ext>
            </a:extLst>
          </p:cNvPr>
          <p:cNvSpPr/>
          <p:nvPr/>
        </p:nvSpPr>
        <p:spPr>
          <a:xfrm>
            <a:off x="6596590" y="5833572"/>
            <a:ext cx="266700" cy="2794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8A3651BC-6661-B799-31B4-97040746C14C}"/>
              </a:ext>
            </a:extLst>
          </p:cNvPr>
          <p:cNvGrpSpPr/>
          <p:nvPr/>
        </p:nvGrpSpPr>
        <p:grpSpPr>
          <a:xfrm>
            <a:off x="4058713" y="5120785"/>
            <a:ext cx="2330452" cy="1527175"/>
            <a:chOff x="5752042" y="4340229"/>
            <a:chExt cx="2330450" cy="1527174"/>
          </a:xfrm>
        </p:grpSpPr>
        <p:sp>
          <p:nvSpPr>
            <p:cNvPr id="93" name="四角形: 角を丸くする 92">
              <a:extLst>
                <a:ext uri="{FF2B5EF4-FFF2-40B4-BE49-F238E27FC236}">
                  <a16:creationId xmlns:a16="http://schemas.microsoft.com/office/drawing/2014/main" id="{2B6E9CEC-DC09-3306-0F33-82FA01CD6E88}"/>
                </a:ext>
              </a:extLst>
            </p:cNvPr>
            <p:cNvSpPr/>
            <p:nvPr/>
          </p:nvSpPr>
          <p:spPr>
            <a:xfrm>
              <a:off x="5752042" y="4483105"/>
              <a:ext cx="2330450" cy="1384298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482E2F91-A3FE-5DC1-5E7D-7E8A40456E22}"/>
                </a:ext>
              </a:extLst>
            </p:cNvPr>
            <p:cNvSpPr/>
            <p:nvPr/>
          </p:nvSpPr>
          <p:spPr>
            <a:xfrm>
              <a:off x="6019800" y="4340229"/>
              <a:ext cx="837142" cy="260351"/>
            </a:xfrm>
            <a:prstGeom prst="rect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801" b="1" dirty="0"/>
                <a:t>n</a:t>
              </a:r>
              <a:r>
                <a:rPr lang="ja-JP" altLang="en-US" sz="1801" b="1" dirty="0"/>
                <a:t>回目</a:t>
              </a:r>
            </a:p>
          </p:txBody>
        </p:sp>
      </p:grpSp>
      <p:cxnSp>
        <p:nvCxnSpPr>
          <p:cNvPr id="96" name="コネクタ: カギ線 95">
            <a:extLst>
              <a:ext uri="{FF2B5EF4-FFF2-40B4-BE49-F238E27FC236}">
                <a16:creationId xmlns:a16="http://schemas.microsoft.com/office/drawing/2014/main" id="{8A6FD2A4-A0D3-9479-5BEF-1B6B3DC639A1}"/>
              </a:ext>
            </a:extLst>
          </p:cNvPr>
          <p:cNvCxnSpPr>
            <a:cxnSpLocks/>
            <a:endCxn id="87" idx="1"/>
          </p:cNvCxnSpPr>
          <p:nvPr/>
        </p:nvCxnSpPr>
        <p:spPr>
          <a:xfrm rot="16200000" flipH="1">
            <a:off x="894571" y="3489632"/>
            <a:ext cx="4423289" cy="64558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BA8674D9-B385-110C-A510-38464C1535E9}"/>
              </a:ext>
            </a:extLst>
          </p:cNvPr>
          <p:cNvGrpSpPr/>
          <p:nvPr/>
        </p:nvGrpSpPr>
        <p:grpSpPr>
          <a:xfrm>
            <a:off x="5102230" y="4547100"/>
            <a:ext cx="53340" cy="355600"/>
            <a:chOff x="1104900" y="2783959"/>
            <a:chExt cx="53340" cy="355600"/>
          </a:xfrm>
        </p:grpSpPr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D35B27EF-B7C8-85E4-5A67-51C9BA0AC070}"/>
                </a:ext>
              </a:extLst>
            </p:cNvPr>
            <p:cNvSpPr/>
            <p:nvPr/>
          </p:nvSpPr>
          <p:spPr>
            <a:xfrm>
              <a:off x="1104900" y="2783959"/>
              <a:ext cx="53340" cy="50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607A0116-D037-C7AA-8739-843FDC0B4569}"/>
                </a:ext>
              </a:extLst>
            </p:cNvPr>
            <p:cNvSpPr/>
            <p:nvPr/>
          </p:nvSpPr>
          <p:spPr>
            <a:xfrm>
              <a:off x="1104900" y="2936359"/>
              <a:ext cx="53340" cy="50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821CCC57-8328-4FEB-78E7-C3597CDBF31F}"/>
                </a:ext>
              </a:extLst>
            </p:cNvPr>
            <p:cNvSpPr/>
            <p:nvPr/>
          </p:nvSpPr>
          <p:spPr>
            <a:xfrm>
              <a:off x="1104900" y="3088759"/>
              <a:ext cx="53340" cy="50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</p:grpSp>
      <p:cxnSp>
        <p:nvCxnSpPr>
          <p:cNvPr id="117" name="コネクタ: カギ線 116">
            <a:extLst>
              <a:ext uri="{FF2B5EF4-FFF2-40B4-BE49-F238E27FC236}">
                <a16:creationId xmlns:a16="http://schemas.microsoft.com/office/drawing/2014/main" id="{AA48F21A-F63E-E48D-50CE-5548F11EE8C4}"/>
              </a:ext>
            </a:extLst>
          </p:cNvPr>
          <p:cNvCxnSpPr>
            <a:cxnSpLocks/>
            <a:endCxn id="37" idx="4"/>
          </p:cNvCxnSpPr>
          <p:nvPr/>
        </p:nvCxnSpPr>
        <p:spPr>
          <a:xfrm rot="5400000" flipH="1" flipV="1">
            <a:off x="6467205" y="2269921"/>
            <a:ext cx="1640959" cy="531284"/>
          </a:xfrm>
          <a:prstGeom prst="bentConnector3">
            <a:avLst>
              <a:gd name="adj1" fmla="val 14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コネクタ: カギ線 120">
            <a:extLst>
              <a:ext uri="{FF2B5EF4-FFF2-40B4-BE49-F238E27FC236}">
                <a16:creationId xmlns:a16="http://schemas.microsoft.com/office/drawing/2014/main" id="{96E23C7C-52E7-EA09-0D3C-29AD24695027}"/>
              </a:ext>
            </a:extLst>
          </p:cNvPr>
          <p:cNvCxnSpPr>
            <a:cxnSpLocks/>
            <a:endCxn id="74" idx="4"/>
          </p:cNvCxnSpPr>
          <p:nvPr/>
        </p:nvCxnSpPr>
        <p:spPr>
          <a:xfrm rot="5400000" flipH="1" flipV="1">
            <a:off x="5787761" y="2833998"/>
            <a:ext cx="4296288" cy="2058460"/>
          </a:xfrm>
          <a:prstGeom prst="bentConnector3">
            <a:avLst>
              <a:gd name="adj1" fmla="val 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EF14EA9B-106F-ED32-1A95-95150FABFDDF}"/>
              </a:ext>
            </a:extLst>
          </p:cNvPr>
          <p:cNvGrpSpPr/>
          <p:nvPr/>
        </p:nvGrpSpPr>
        <p:grpSpPr>
          <a:xfrm rot="5400000">
            <a:off x="8245259" y="1383611"/>
            <a:ext cx="53340" cy="355600"/>
            <a:chOff x="1104900" y="2783959"/>
            <a:chExt cx="53340" cy="355600"/>
          </a:xfrm>
        </p:grpSpPr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A5F5EFEF-3944-13AE-1069-E71C777529FF}"/>
                </a:ext>
              </a:extLst>
            </p:cNvPr>
            <p:cNvSpPr/>
            <p:nvPr/>
          </p:nvSpPr>
          <p:spPr>
            <a:xfrm>
              <a:off x="1104900" y="2783959"/>
              <a:ext cx="53340" cy="50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33B794A9-75C5-9D69-081D-74732E86B3DA}"/>
                </a:ext>
              </a:extLst>
            </p:cNvPr>
            <p:cNvSpPr/>
            <p:nvPr/>
          </p:nvSpPr>
          <p:spPr>
            <a:xfrm>
              <a:off x="1104900" y="2936359"/>
              <a:ext cx="53340" cy="50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F46CB7B3-7475-1546-D8BD-DD5DD5A8483B}"/>
                </a:ext>
              </a:extLst>
            </p:cNvPr>
            <p:cNvSpPr/>
            <p:nvPr/>
          </p:nvSpPr>
          <p:spPr>
            <a:xfrm>
              <a:off x="1104900" y="3088759"/>
              <a:ext cx="53340" cy="50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正方形/長方形 132">
                <a:extLst>
                  <a:ext uri="{FF2B5EF4-FFF2-40B4-BE49-F238E27FC236}">
                    <a16:creationId xmlns:a16="http://schemas.microsoft.com/office/drawing/2014/main" id="{D38F8A13-4105-D291-2577-C34372C4CDB9}"/>
                  </a:ext>
                </a:extLst>
              </p:cNvPr>
              <p:cNvSpPr/>
              <p:nvPr/>
            </p:nvSpPr>
            <p:spPr>
              <a:xfrm>
                <a:off x="11071220" y="1097018"/>
                <a:ext cx="965200" cy="990601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𝟓𝟏𝟐</m:t>
                      </m:r>
                      <m:r>
                        <a:rPr lang="en-US" altLang="ja-JP" sz="1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ja-JP" sz="1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𝟓𝟏𝟐</m:t>
                      </m:r>
                    </m:oMath>
                  </m:oMathPara>
                </a14:m>
                <a:endParaRPr lang="ja-JP" altLang="en-US" sz="1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3" name="正方形/長方形 132">
                <a:extLst>
                  <a:ext uri="{FF2B5EF4-FFF2-40B4-BE49-F238E27FC236}">
                    <a16:creationId xmlns:a16="http://schemas.microsoft.com/office/drawing/2014/main" id="{D38F8A13-4105-D291-2577-C34372C4C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1220" y="1097018"/>
                <a:ext cx="965200" cy="9906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290410E7-E5B8-82FE-FE84-42C4BD8342CD}"/>
              </a:ext>
            </a:extLst>
          </p:cNvPr>
          <p:cNvSpPr txBox="1"/>
          <p:nvPr/>
        </p:nvSpPr>
        <p:spPr>
          <a:xfrm>
            <a:off x="10918820" y="696974"/>
            <a:ext cx="111760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1" b="1" dirty="0"/>
              <a:t>画像出力</a:t>
            </a:r>
          </a:p>
        </p:txBody>
      </p: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0FDBFF76-099A-6170-0D74-0D15BBBE5A0F}"/>
              </a:ext>
            </a:extLst>
          </p:cNvPr>
          <p:cNvGrpSpPr/>
          <p:nvPr/>
        </p:nvGrpSpPr>
        <p:grpSpPr>
          <a:xfrm>
            <a:off x="9451967" y="1053632"/>
            <a:ext cx="965200" cy="990601"/>
            <a:chOff x="3848100" y="965200"/>
            <a:chExt cx="965200" cy="990600"/>
          </a:xfrm>
          <a:solidFill>
            <a:schemeClr val="tx1"/>
          </a:solidFill>
        </p:grpSpPr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22A72289-E0AB-4FCC-1046-8C1F7E8E0463}"/>
                </a:ext>
              </a:extLst>
            </p:cNvPr>
            <p:cNvSpPr/>
            <p:nvPr/>
          </p:nvSpPr>
          <p:spPr>
            <a:xfrm>
              <a:off x="3848100" y="1676400"/>
              <a:ext cx="266700" cy="2794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EA67F4BA-0CB7-EA6B-8CD9-4BE481461D98}"/>
                </a:ext>
              </a:extLst>
            </p:cNvPr>
            <p:cNvSpPr/>
            <p:nvPr/>
          </p:nvSpPr>
          <p:spPr>
            <a:xfrm>
              <a:off x="4197350" y="1676400"/>
              <a:ext cx="266700" cy="2794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4B500094-90A6-CEB7-DD8D-AFB37D01BB45}"/>
                </a:ext>
              </a:extLst>
            </p:cNvPr>
            <p:cNvSpPr/>
            <p:nvPr/>
          </p:nvSpPr>
          <p:spPr>
            <a:xfrm>
              <a:off x="4546600" y="1676400"/>
              <a:ext cx="266700" cy="2794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A19226F8-4480-9F0B-40AD-7D410D5CBE72}"/>
                </a:ext>
              </a:extLst>
            </p:cNvPr>
            <p:cNvSpPr/>
            <p:nvPr/>
          </p:nvSpPr>
          <p:spPr>
            <a:xfrm>
              <a:off x="3848100" y="965200"/>
              <a:ext cx="266700" cy="2794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50611606-8D9B-105F-B679-8948FC0A21FF}"/>
                </a:ext>
              </a:extLst>
            </p:cNvPr>
            <p:cNvSpPr/>
            <p:nvPr/>
          </p:nvSpPr>
          <p:spPr>
            <a:xfrm>
              <a:off x="4197350" y="965200"/>
              <a:ext cx="266700" cy="2794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  <p:sp>
          <p:nvSpPr>
            <p:cNvPr id="141" name="正方形/長方形 140">
              <a:extLst>
                <a:ext uri="{FF2B5EF4-FFF2-40B4-BE49-F238E27FC236}">
                  <a16:creationId xmlns:a16="http://schemas.microsoft.com/office/drawing/2014/main" id="{97C74B52-6CD8-B98C-CFD0-9F7C5EC9FAC6}"/>
                </a:ext>
              </a:extLst>
            </p:cNvPr>
            <p:cNvSpPr/>
            <p:nvPr/>
          </p:nvSpPr>
          <p:spPr>
            <a:xfrm>
              <a:off x="4546600" y="965200"/>
              <a:ext cx="266700" cy="2794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  <p:sp>
          <p:nvSpPr>
            <p:cNvPr id="142" name="正方形/長方形 141">
              <a:extLst>
                <a:ext uri="{FF2B5EF4-FFF2-40B4-BE49-F238E27FC236}">
                  <a16:creationId xmlns:a16="http://schemas.microsoft.com/office/drawing/2014/main" id="{E1E45544-F92F-BF74-E10E-69F9AF634C43}"/>
                </a:ext>
              </a:extLst>
            </p:cNvPr>
            <p:cNvSpPr/>
            <p:nvPr/>
          </p:nvSpPr>
          <p:spPr>
            <a:xfrm>
              <a:off x="3848100" y="1320800"/>
              <a:ext cx="266700" cy="2794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DB7A2E87-A13F-BAF9-0354-B140263C11FC}"/>
                </a:ext>
              </a:extLst>
            </p:cNvPr>
            <p:cNvSpPr/>
            <p:nvPr/>
          </p:nvSpPr>
          <p:spPr>
            <a:xfrm>
              <a:off x="4197350" y="1320800"/>
              <a:ext cx="266700" cy="2794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58BE90FA-D2E9-079B-8F13-F95905E5357A}"/>
                </a:ext>
              </a:extLst>
            </p:cNvPr>
            <p:cNvSpPr/>
            <p:nvPr/>
          </p:nvSpPr>
          <p:spPr>
            <a:xfrm>
              <a:off x="4546600" y="1320800"/>
              <a:ext cx="266700" cy="2794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</p:grp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5DA797B1-2C92-F046-6262-DB9F0E2B2DC4}"/>
              </a:ext>
            </a:extLst>
          </p:cNvPr>
          <p:cNvCxnSpPr>
            <a:cxnSpLocks/>
          </p:cNvCxnSpPr>
          <p:nvPr/>
        </p:nvCxnSpPr>
        <p:spPr>
          <a:xfrm>
            <a:off x="10485975" y="1548932"/>
            <a:ext cx="478367" cy="95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1A155AD4-034E-5309-FF34-A6F736CD6978}"/>
              </a:ext>
            </a:extLst>
          </p:cNvPr>
          <p:cNvCxnSpPr>
            <a:cxnSpLocks/>
          </p:cNvCxnSpPr>
          <p:nvPr/>
        </p:nvCxnSpPr>
        <p:spPr>
          <a:xfrm>
            <a:off x="9191617" y="1566927"/>
            <a:ext cx="1883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テキスト ボックス 166">
                <a:extLst>
                  <a:ext uri="{FF2B5EF4-FFF2-40B4-BE49-F238E27FC236}">
                    <a16:creationId xmlns:a16="http://schemas.microsoft.com/office/drawing/2014/main" id="{255A4D4F-7083-C439-F0BF-60BB8DE7F4F9}"/>
                  </a:ext>
                </a:extLst>
              </p:cNvPr>
              <p:cNvSpPr txBox="1"/>
              <p:nvPr/>
            </p:nvSpPr>
            <p:spPr>
              <a:xfrm>
                <a:off x="3042553" y="200158"/>
                <a:ext cx="4743600" cy="3742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801" b="1" i="1">
                        <a:latin typeface="Cambria Math" panose="02040503050406030204" pitchFamily="18" charset="0"/>
                      </a:rPr>
                      <m:t>【</m:t>
                    </m:r>
                    <m:r>
                      <a:rPr lang="en-US" altLang="ja-JP" sz="1801" b="1" i="1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altLang="ja-JP" sz="1801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801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ja-JP" sz="1801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801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altLang="ja-JP" sz="1801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】</m:t>
                    </m:r>
                  </m:oMath>
                </a14:m>
                <a:r>
                  <a:rPr lang="ja-JP" altLang="en-US" sz="1801" b="1" dirty="0"/>
                  <a:t>の同じ</a:t>
                </a:r>
                <a:r>
                  <a:rPr lang="en-US" altLang="ja-JP" sz="1801" b="1" dirty="0"/>
                  <a:t>VAE</a:t>
                </a:r>
                <a:r>
                  <a:rPr lang="ja-JP" altLang="en-US" sz="1801" b="1" dirty="0"/>
                  <a:t>を繰り返し，使用</a:t>
                </a:r>
              </a:p>
            </p:txBody>
          </p:sp>
        </mc:Choice>
        <mc:Fallback>
          <p:sp>
            <p:nvSpPr>
              <p:cNvPr id="167" name="テキスト ボックス 166">
                <a:extLst>
                  <a:ext uri="{FF2B5EF4-FFF2-40B4-BE49-F238E27FC236}">
                    <a16:creationId xmlns:a16="http://schemas.microsoft.com/office/drawing/2014/main" id="{255A4D4F-7083-C439-F0BF-60BB8DE7F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553" y="200158"/>
                <a:ext cx="4743600" cy="374205"/>
              </a:xfrm>
              <a:prstGeom prst="rect">
                <a:avLst/>
              </a:prstGeom>
              <a:blipFill>
                <a:blip r:embed="rId4"/>
                <a:stretch>
                  <a:fillRect l="-256" t="-6250" b="-234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68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88E3A-ED56-EEAD-31BA-9B6401751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7701057-C2DC-CDCE-D443-445DD499F20B}"/>
              </a:ext>
            </a:extLst>
          </p:cNvPr>
          <p:cNvGrpSpPr/>
          <p:nvPr/>
        </p:nvGrpSpPr>
        <p:grpSpPr>
          <a:xfrm>
            <a:off x="3566881" y="532909"/>
            <a:ext cx="1190171" cy="1082843"/>
            <a:chOff x="3149600" y="665747"/>
            <a:chExt cx="1190171" cy="1082842"/>
          </a:xfrm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C56DE80C-F9AB-0807-5357-95B2EC0867B8}"/>
                </a:ext>
              </a:extLst>
            </p:cNvPr>
            <p:cNvSpPr/>
            <p:nvPr/>
          </p:nvSpPr>
          <p:spPr>
            <a:xfrm>
              <a:off x="3149600" y="665747"/>
              <a:ext cx="1190171" cy="1082842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BF9B9F4-DC71-707C-4951-5C3CBA1C7B29}"/>
                </a:ext>
              </a:extLst>
            </p:cNvPr>
            <p:cNvCxnSpPr>
              <a:cxnSpLocks/>
              <a:stCxn id="15" idx="0"/>
              <a:endCxn id="15" idx="4"/>
            </p:cNvCxnSpPr>
            <p:nvPr/>
          </p:nvCxnSpPr>
          <p:spPr>
            <a:xfrm>
              <a:off x="3744686" y="665747"/>
              <a:ext cx="0" cy="108284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58828D4-0E7C-6CEE-DEEC-17D1D9C443AD}"/>
              </a:ext>
            </a:extLst>
          </p:cNvPr>
          <p:cNvGrpSpPr/>
          <p:nvPr/>
        </p:nvGrpSpPr>
        <p:grpSpPr>
          <a:xfrm>
            <a:off x="3566881" y="1896487"/>
            <a:ext cx="1190171" cy="1082843"/>
            <a:chOff x="3149600" y="665747"/>
            <a:chExt cx="1190171" cy="1082842"/>
          </a:xfrm>
        </p:grpSpPr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06F5BEC7-750F-4BDE-2BB4-F5513D33B840}"/>
                </a:ext>
              </a:extLst>
            </p:cNvPr>
            <p:cNvSpPr/>
            <p:nvPr/>
          </p:nvSpPr>
          <p:spPr>
            <a:xfrm>
              <a:off x="3149600" y="665747"/>
              <a:ext cx="1190171" cy="108284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074B3654-DE00-AE1F-B917-FE6719309E92}"/>
                </a:ext>
              </a:extLst>
            </p:cNvPr>
            <p:cNvCxnSpPr>
              <a:cxnSpLocks/>
              <a:stCxn id="23" idx="0"/>
              <a:endCxn id="23" idx="4"/>
            </p:cNvCxnSpPr>
            <p:nvPr/>
          </p:nvCxnSpPr>
          <p:spPr>
            <a:xfrm>
              <a:off x="3744686" y="665747"/>
              <a:ext cx="0" cy="10828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3B1E27F4-76B3-0B6B-67B8-A377C08904A5}"/>
              </a:ext>
            </a:extLst>
          </p:cNvPr>
          <p:cNvGrpSpPr/>
          <p:nvPr/>
        </p:nvGrpSpPr>
        <p:grpSpPr>
          <a:xfrm>
            <a:off x="3566881" y="3540801"/>
            <a:ext cx="1190171" cy="1082843"/>
            <a:chOff x="3149600" y="665747"/>
            <a:chExt cx="1190171" cy="1082842"/>
          </a:xfrm>
        </p:grpSpPr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29C6BCB2-6150-B62F-9503-A3AAC9985787}"/>
                </a:ext>
              </a:extLst>
            </p:cNvPr>
            <p:cNvSpPr/>
            <p:nvPr/>
          </p:nvSpPr>
          <p:spPr>
            <a:xfrm>
              <a:off x="3149600" y="665747"/>
              <a:ext cx="1190171" cy="1082842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2F3B26D6-A926-5C77-C018-838518C5A906}"/>
                </a:ext>
              </a:extLst>
            </p:cNvPr>
            <p:cNvCxnSpPr>
              <a:cxnSpLocks/>
              <a:stCxn id="26" idx="0"/>
              <a:endCxn id="26" idx="4"/>
            </p:cNvCxnSpPr>
            <p:nvPr/>
          </p:nvCxnSpPr>
          <p:spPr>
            <a:xfrm>
              <a:off x="3744686" y="665747"/>
              <a:ext cx="0" cy="108284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DEFB6250-3900-608B-324F-A39B8ADB3074}"/>
              </a:ext>
            </a:extLst>
          </p:cNvPr>
          <p:cNvGrpSpPr/>
          <p:nvPr/>
        </p:nvGrpSpPr>
        <p:grpSpPr>
          <a:xfrm>
            <a:off x="3566881" y="4904379"/>
            <a:ext cx="1190171" cy="1082843"/>
            <a:chOff x="3149600" y="665747"/>
            <a:chExt cx="1190171" cy="1082842"/>
          </a:xfrm>
        </p:grpSpPr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29A40D27-7EAE-F32E-D787-D96AA511C666}"/>
                </a:ext>
              </a:extLst>
            </p:cNvPr>
            <p:cNvSpPr/>
            <p:nvPr/>
          </p:nvSpPr>
          <p:spPr>
            <a:xfrm>
              <a:off x="3149600" y="665747"/>
              <a:ext cx="1190171" cy="1082842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384D1296-39CD-DF09-8839-84056BD763DC}"/>
                </a:ext>
              </a:extLst>
            </p:cNvPr>
            <p:cNvCxnSpPr>
              <a:cxnSpLocks/>
              <a:stCxn id="29" idx="0"/>
              <a:endCxn id="29" idx="4"/>
            </p:cNvCxnSpPr>
            <p:nvPr/>
          </p:nvCxnSpPr>
          <p:spPr>
            <a:xfrm>
              <a:off x="3744686" y="665747"/>
              <a:ext cx="0" cy="108284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AF46796-E1AD-6FAD-E178-95C907FFBEB8}"/>
                  </a:ext>
                </a:extLst>
              </p:cNvPr>
              <p:cNvSpPr txBox="1"/>
              <p:nvPr/>
            </p:nvSpPr>
            <p:spPr>
              <a:xfrm>
                <a:off x="3566876" y="864340"/>
                <a:ext cx="711200" cy="419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sz="1801" b="1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AF46796-E1AD-6FAD-E178-95C907FFB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876" y="864340"/>
                <a:ext cx="711200" cy="419987"/>
              </a:xfrm>
              <a:prstGeom prst="rect">
                <a:avLst/>
              </a:prstGeom>
              <a:blipFill>
                <a:blip r:embed="rId2"/>
                <a:stretch>
                  <a:fillRect b="-28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1DFA034-D9DE-81D1-02E9-B87A119AEDB8}"/>
                  </a:ext>
                </a:extLst>
              </p:cNvPr>
              <p:cNvSpPr txBox="1"/>
              <p:nvPr/>
            </p:nvSpPr>
            <p:spPr>
              <a:xfrm>
                <a:off x="4045847" y="864336"/>
                <a:ext cx="711200" cy="440633"/>
              </a:xfrm>
              <a:prstGeom prst="rect">
                <a:avLst/>
              </a:prstGeom>
              <a:noFill/>
              <a:ln>
                <a:noFill/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sz="1801" b="1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1DFA034-D9DE-81D1-02E9-B87A119AE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847" y="864336"/>
                <a:ext cx="711200" cy="440633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  <a:ln>
                <a:noFill/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29343C9-8E85-3A6F-F577-E3E6BB51E61D}"/>
                  </a:ext>
                </a:extLst>
              </p:cNvPr>
              <p:cNvSpPr txBox="1"/>
              <p:nvPr/>
            </p:nvSpPr>
            <p:spPr>
              <a:xfrm>
                <a:off x="3566875" y="3836297"/>
                <a:ext cx="711200" cy="419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sz="1801" b="1" dirty="0"/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29343C9-8E85-3A6F-F577-E3E6BB51E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875" y="3836297"/>
                <a:ext cx="711200" cy="419987"/>
              </a:xfrm>
              <a:prstGeom prst="rect">
                <a:avLst/>
              </a:prstGeom>
              <a:blipFill>
                <a:blip r:embed="rId4"/>
                <a:stretch>
                  <a:fillRect b="-43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1F19DD72-69DE-577F-89EB-822BE97E0AFD}"/>
                  </a:ext>
                </a:extLst>
              </p:cNvPr>
              <p:cNvSpPr txBox="1"/>
              <p:nvPr/>
            </p:nvSpPr>
            <p:spPr>
              <a:xfrm>
                <a:off x="4045847" y="3851508"/>
                <a:ext cx="711200" cy="4406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  <m:sup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sz="1801" b="1" dirty="0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1F19DD72-69DE-577F-89EB-822BE97E0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847" y="3851508"/>
                <a:ext cx="711200" cy="440633"/>
              </a:xfrm>
              <a:prstGeom prst="rect">
                <a:avLst/>
              </a:prstGeom>
              <a:blipFill>
                <a:blip r:embed="rId5"/>
                <a:stretch>
                  <a:fillRect b="-13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8591FE6A-6764-F136-DBB1-E624E63E1573}"/>
                  </a:ext>
                </a:extLst>
              </p:cNvPr>
              <p:cNvSpPr txBox="1"/>
              <p:nvPr/>
            </p:nvSpPr>
            <p:spPr>
              <a:xfrm>
                <a:off x="3550543" y="2194605"/>
                <a:ext cx="711200" cy="419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sz="1801" b="1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8591FE6A-6764-F136-DBB1-E624E63E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543" y="2194605"/>
                <a:ext cx="711200" cy="419987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CB5B4A60-07AF-42A8-56F9-E9EE51280149}"/>
                  </a:ext>
                </a:extLst>
              </p:cNvPr>
              <p:cNvSpPr txBox="1"/>
              <p:nvPr/>
            </p:nvSpPr>
            <p:spPr>
              <a:xfrm>
                <a:off x="4076693" y="2173953"/>
                <a:ext cx="711200" cy="4628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sz="1801" b="1" dirty="0"/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CB5B4A60-07AF-42A8-56F9-E9EE51280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693" y="2173953"/>
                <a:ext cx="711200" cy="462884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6B41E103-73FD-297E-309C-321A2EE02E33}"/>
                  </a:ext>
                </a:extLst>
              </p:cNvPr>
              <p:cNvSpPr txBox="1"/>
              <p:nvPr/>
            </p:nvSpPr>
            <p:spPr>
              <a:xfrm>
                <a:off x="3550543" y="5235811"/>
                <a:ext cx="711200" cy="419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sz="1801" b="1" dirty="0"/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6B41E103-73FD-297E-309C-321A2EE02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543" y="5235811"/>
                <a:ext cx="711200" cy="419987"/>
              </a:xfrm>
              <a:prstGeom prst="rect">
                <a:avLst/>
              </a:prstGeom>
              <a:blipFill>
                <a:blip r:embed="rId8"/>
                <a:stretch>
                  <a:fillRect b="-28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E2479BAD-4401-2619-91AE-7692C3B404CD}"/>
                  </a:ext>
                </a:extLst>
              </p:cNvPr>
              <p:cNvSpPr txBox="1"/>
              <p:nvPr/>
            </p:nvSpPr>
            <p:spPr>
              <a:xfrm>
                <a:off x="4045847" y="5203165"/>
                <a:ext cx="711200" cy="4628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  <m:sup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sz="1801" b="1" dirty="0"/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E2479BAD-4401-2619-91AE-7692C3B40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847" y="5203165"/>
                <a:ext cx="711200" cy="462884"/>
              </a:xfrm>
              <a:prstGeom prst="rect">
                <a:avLst/>
              </a:prstGeom>
              <a:blipFill>
                <a:blip r:embed="rId9"/>
                <a:stretch>
                  <a:fillRect b="-2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楕円 163">
                <a:extLst>
                  <a:ext uri="{FF2B5EF4-FFF2-40B4-BE49-F238E27FC236}">
                    <a16:creationId xmlns:a16="http://schemas.microsoft.com/office/drawing/2014/main" id="{7ECB55E6-EF90-68F4-6768-332A8257A93C}"/>
                  </a:ext>
                </a:extLst>
              </p:cNvPr>
              <p:cNvSpPr/>
              <p:nvPr/>
            </p:nvSpPr>
            <p:spPr>
              <a:xfrm>
                <a:off x="5144064" y="2123863"/>
                <a:ext cx="545431" cy="561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1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1801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ja-JP" sz="1801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ja-JP" altLang="en-US" sz="1801" b="1" dirty="0"/>
              </a:p>
            </p:txBody>
          </p:sp>
        </mc:Choice>
        <mc:Fallback>
          <p:sp>
            <p:nvSpPr>
              <p:cNvPr id="164" name="楕円 163">
                <a:extLst>
                  <a:ext uri="{FF2B5EF4-FFF2-40B4-BE49-F238E27FC236}">
                    <a16:creationId xmlns:a16="http://schemas.microsoft.com/office/drawing/2014/main" id="{7ECB55E6-EF90-68F4-6768-332A8257A9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064" y="2123863"/>
                <a:ext cx="545431" cy="5614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楕円 164">
                <a:extLst>
                  <a:ext uri="{FF2B5EF4-FFF2-40B4-BE49-F238E27FC236}">
                    <a16:creationId xmlns:a16="http://schemas.microsoft.com/office/drawing/2014/main" id="{C668B78A-3F2F-9347-0CC0-D512EF43B84F}"/>
                  </a:ext>
                </a:extLst>
              </p:cNvPr>
              <p:cNvSpPr/>
              <p:nvPr/>
            </p:nvSpPr>
            <p:spPr>
              <a:xfrm>
                <a:off x="5123423" y="5145016"/>
                <a:ext cx="545431" cy="561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1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1801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ja-JP" sz="1801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ja-JP" altLang="en-US" sz="1801" b="1" dirty="0"/>
              </a:p>
            </p:txBody>
          </p:sp>
        </mc:Choice>
        <mc:Fallback>
          <p:sp>
            <p:nvSpPr>
              <p:cNvPr id="165" name="楕円 164">
                <a:extLst>
                  <a:ext uri="{FF2B5EF4-FFF2-40B4-BE49-F238E27FC236}">
                    <a16:creationId xmlns:a16="http://schemas.microsoft.com/office/drawing/2014/main" id="{C668B78A-3F2F-9347-0CC0-D512EF43B8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423" y="5145016"/>
                <a:ext cx="545431" cy="5614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CD4E1C35-47E3-130C-3EDE-5875F7F58558}"/>
              </a:ext>
            </a:extLst>
          </p:cNvPr>
          <p:cNvSpPr/>
          <p:nvPr/>
        </p:nvSpPr>
        <p:spPr>
          <a:xfrm>
            <a:off x="6350570" y="1538936"/>
            <a:ext cx="545425" cy="5414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+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F6F31FB1-35FC-36A0-E510-53D9A8C8B607}"/>
              </a:ext>
            </a:extLst>
          </p:cNvPr>
          <p:cNvSpPr/>
          <p:nvPr/>
        </p:nvSpPr>
        <p:spPr>
          <a:xfrm>
            <a:off x="6358394" y="4544035"/>
            <a:ext cx="545425" cy="5414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+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2" name="コネクタ: カギ線 171">
            <a:extLst>
              <a:ext uri="{FF2B5EF4-FFF2-40B4-BE49-F238E27FC236}">
                <a16:creationId xmlns:a16="http://schemas.microsoft.com/office/drawing/2014/main" id="{A63A72F2-1F70-6EFF-5E8A-654E84C62F9B}"/>
              </a:ext>
            </a:extLst>
          </p:cNvPr>
          <p:cNvCxnSpPr>
            <a:cxnSpLocks/>
            <a:stCxn id="38" idx="3"/>
            <a:endCxn id="166" idx="0"/>
          </p:cNvCxnSpPr>
          <p:nvPr/>
        </p:nvCxnSpPr>
        <p:spPr>
          <a:xfrm>
            <a:off x="4757047" y="1084653"/>
            <a:ext cx="1866234" cy="45428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コネクタ: カギ線 174">
            <a:extLst>
              <a:ext uri="{FF2B5EF4-FFF2-40B4-BE49-F238E27FC236}">
                <a16:creationId xmlns:a16="http://schemas.microsoft.com/office/drawing/2014/main" id="{EEF73885-2726-38DE-0D42-3CEC5D759D6F}"/>
              </a:ext>
            </a:extLst>
          </p:cNvPr>
          <p:cNvCxnSpPr>
            <a:cxnSpLocks/>
            <a:stCxn id="164" idx="6"/>
            <a:endCxn id="166" idx="2"/>
          </p:cNvCxnSpPr>
          <p:nvPr/>
        </p:nvCxnSpPr>
        <p:spPr>
          <a:xfrm flipV="1">
            <a:off x="5689495" y="2080359"/>
            <a:ext cx="933791" cy="32423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コネクタ: カギ線 178">
            <a:extLst>
              <a:ext uri="{FF2B5EF4-FFF2-40B4-BE49-F238E27FC236}">
                <a16:creationId xmlns:a16="http://schemas.microsoft.com/office/drawing/2014/main" id="{9E97011B-AE99-7435-5F7A-47FC736706B4}"/>
              </a:ext>
            </a:extLst>
          </p:cNvPr>
          <p:cNvCxnSpPr>
            <a:cxnSpLocks/>
            <a:stCxn id="40" idx="3"/>
            <a:endCxn id="167" idx="0"/>
          </p:cNvCxnSpPr>
          <p:nvPr/>
        </p:nvCxnSpPr>
        <p:spPr>
          <a:xfrm>
            <a:off x="4757047" y="4071823"/>
            <a:ext cx="1874058" cy="47221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コネクタ: カギ線 183">
            <a:extLst>
              <a:ext uri="{FF2B5EF4-FFF2-40B4-BE49-F238E27FC236}">
                <a16:creationId xmlns:a16="http://schemas.microsoft.com/office/drawing/2014/main" id="{854F66FE-87CC-B568-46E0-B48634A9774A}"/>
              </a:ext>
            </a:extLst>
          </p:cNvPr>
          <p:cNvCxnSpPr>
            <a:cxnSpLocks/>
            <a:stCxn id="165" idx="6"/>
            <a:endCxn id="167" idx="2"/>
          </p:cNvCxnSpPr>
          <p:nvPr/>
        </p:nvCxnSpPr>
        <p:spPr>
          <a:xfrm flipV="1">
            <a:off x="5668852" y="5085457"/>
            <a:ext cx="962255" cy="34029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>
            <a:extLst>
              <a:ext uri="{FF2B5EF4-FFF2-40B4-BE49-F238E27FC236}">
                <a16:creationId xmlns:a16="http://schemas.microsoft.com/office/drawing/2014/main" id="{D2CE1FB4-8FE7-EC10-23CA-734986666E7D}"/>
              </a:ext>
            </a:extLst>
          </p:cNvPr>
          <p:cNvCxnSpPr>
            <a:cxnSpLocks/>
            <a:stCxn id="42" idx="3"/>
            <a:endCxn id="164" idx="2"/>
          </p:cNvCxnSpPr>
          <p:nvPr/>
        </p:nvCxnSpPr>
        <p:spPr>
          <a:xfrm flipV="1">
            <a:off x="4787895" y="2404600"/>
            <a:ext cx="356169" cy="7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8407F791-04DE-C7FB-E1A9-B74C18D60F76}"/>
              </a:ext>
            </a:extLst>
          </p:cNvPr>
          <p:cNvCxnSpPr>
            <a:cxnSpLocks/>
            <a:stCxn id="44" idx="3"/>
            <a:endCxn id="165" idx="2"/>
          </p:cNvCxnSpPr>
          <p:nvPr/>
        </p:nvCxnSpPr>
        <p:spPr>
          <a:xfrm flipV="1">
            <a:off x="4757047" y="5425751"/>
            <a:ext cx="366374" cy="88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楕円 197">
            <a:extLst>
              <a:ext uri="{FF2B5EF4-FFF2-40B4-BE49-F238E27FC236}">
                <a16:creationId xmlns:a16="http://schemas.microsoft.com/office/drawing/2014/main" id="{B2CE06DB-FD70-549D-65B8-FE38676B46A1}"/>
              </a:ext>
            </a:extLst>
          </p:cNvPr>
          <p:cNvSpPr/>
          <p:nvPr/>
        </p:nvSpPr>
        <p:spPr>
          <a:xfrm>
            <a:off x="9840944" y="396094"/>
            <a:ext cx="545431" cy="5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801" b="1" dirty="0"/>
          </a:p>
        </p:txBody>
      </p:sp>
      <p:sp>
        <p:nvSpPr>
          <p:cNvPr id="199" name="楕円 198">
            <a:extLst>
              <a:ext uri="{FF2B5EF4-FFF2-40B4-BE49-F238E27FC236}">
                <a16:creationId xmlns:a16="http://schemas.microsoft.com/office/drawing/2014/main" id="{16E5B78D-1D28-74CE-A752-5D5144FDEA8E}"/>
              </a:ext>
            </a:extLst>
          </p:cNvPr>
          <p:cNvSpPr/>
          <p:nvPr/>
        </p:nvSpPr>
        <p:spPr>
          <a:xfrm>
            <a:off x="9840944" y="1077882"/>
            <a:ext cx="545431" cy="5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801" dirty="0"/>
          </a:p>
        </p:txBody>
      </p:sp>
      <p:sp>
        <p:nvSpPr>
          <p:cNvPr id="200" name="楕円 199">
            <a:extLst>
              <a:ext uri="{FF2B5EF4-FFF2-40B4-BE49-F238E27FC236}">
                <a16:creationId xmlns:a16="http://schemas.microsoft.com/office/drawing/2014/main" id="{68F70123-565D-5DE9-C4A6-1CD905A172CA}"/>
              </a:ext>
            </a:extLst>
          </p:cNvPr>
          <p:cNvSpPr/>
          <p:nvPr/>
        </p:nvSpPr>
        <p:spPr>
          <a:xfrm>
            <a:off x="9840944" y="1759672"/>
            <a:ext cx="545431" cy="5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801" b="1" dirty="0"/>
          </a:p>
        </p:txBody>
      </p:sp>
      <p:sp>
        <p:nvSpPr>
          <p:cNvPr id="204" name="楕円 203">
            <a:extLst>
              <a:ext uri="{FF2B5EF4-FFF2-40B4-BE49-F238E27FC236}">
                <a16:creationId xmlns:a16="http://schemas.microsoft.com/office/drawing/2014/main" id="{0B228E9F-3BA5-C371-8DE3-5C4E7D08C206}"/>
              </a:ext>
            </a:extLst>
          </p:cNvPr>
          <p:cNvSpPr/>
          <p:nvPr/>
        </p:nvSpPr>
        <p:spPr>
          <a:xfrm>
            <a:off x="9840944" y="4132962"/>
            <a:ext cx="545431" cy="5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801" b="1" dirty="0"/>
          </a:p>
        </p:txBody>
      </p:sp>
      <p:sp>
        <p:nvSpPr>
          <p:cNvPr id="205" name="楕円 204">
            <a:extLst>
              <a:ext uri="{FF2B5EF4-FFF2-40B4-BE49-F238E27FC236}">
                <a16:creationId xmlns:a16="http://schemas.microsoft.com/office/drawing/2014/main" id="{BE698072-BE88-F82F-6099-E5173DFF7C9A}"/>
              </a:ext>
            </a:extLst>
          </p:cNvPr>
          <p:cNvSpPr/>
          <p:nvPr/>
        </p:nvSpPr>
        <p:spPr>
          <a:xfrm>
            <a:off x="9840944" y="4814750"/>
            <a:ext cx="545431" cy="5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801" b="1" dirty="0"/>
          </a:p>
        </p:txBody>
      </p:sp>
      <p:sp>
        <p:nvSpPr>
          <p:cNvPr id="206" name="楕円 205">
            <a:extLst>
              <a:ext uri="{FF2B5EF4-FFF2-40B4-BE49-F238E27FC236}">
                <a16:creationId xmlns:a16="http://schemas.microsoft.com/office/drawing/2014/main" id="{C3AB7A49-5DB2-6701-9AF6-C556501FBCC1}"/>
              </a:ext>
            </a:extLst>
          </p:cNvPr>
          <p:cNvSpPr/>
          <p:nvPr/>
        </p:nvSpPr>
        <p:spPr>
          <a:xfrm>
            <a:off x="9840944" y="5496540"/>
            <a:ext cx="545431" cy="5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801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楕円 206">
                <a:extLst>
                  <a:ext uri="{FF2B5EF4-FFF2-40B4-BE49-F238E27FC236}">
                    <a16:creationId xmlns:a16="http://schemas.microsoft.com/office/drawing/2014/main" id="{CF12F4A0-A7F0-125E-4B4A-DAE0A1686666}"/>
                  </a:ext>
                </a:extLst>
              </p:cNvPr>
              <p:cNvSpPr/>
              <p:nvPr/>
            </p:nvSpPr>
            <p:spPr>
              <a:xfrm>
                <a:off x="8074289" y="1392461"/>
                <a:ext cx="850751" cy="82878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801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801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1801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ja-JP" sz="1801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sz="1801" b="1" dirty="0"/>
              </a:p>
            </p:txBody>
          </p:sp>
        </mc:Choice>
        <mc:Fallback>
          <p:sp>
            <p:nvSpPr>
              <p:cNvPr id="207" name="楕円 206">
                <a:extLst>
                  <a:ext uri="{FF2B5EF4-FFF2-40B4-BE49-F238E27FC236}">
                    <a16:creationId xmlns:a16="http://schemas.microsoft.com/office/drawing/2014/main" id="{CF12F4A0-A7F0-125E-4B4A-DAE0A16866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289" y="1392461"/>
                <a:ext cx="850751" cy="82878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楕円 207">
                <a:extLst>
                  <a:ext uri="{FF2B5EF4-FFF2-40B4-BE49-F238E27FC236}">
                    <a16:creationId xmlns:a16="http://schemas.microsoft.com/office/drawing/2014/main" id="{CA34C657-A203-83F5-10BD-65CD29784260}"/>
                  </a:ext>
                </a:extLst>
              </p:cNvPr>
              <p:cNvSpPr/>
              <p:nvPr/>
            </p:nvSpPr>
            <p:spPr>
              <a:xfrm>
                <a:off x="8074289" y="4400353"/>
                <a:ext cx="850751" cy="82878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801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801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1801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ja-JP" sz="1801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sz="1801" b="1" dirty="0"/>
              </a:p>
            </p:txBody>
          </p:sp>
        </mc:Choice>
        <mc:Fallback>
          <p:sp>
            <p:nvSpPr>
              <p:cNvPr id="208" name="楕円 207">
                <a:extLst>
                  <a:ext uri="{FF2B5EF4-FFF2-40B4-BE49-F238E27FC236}">
                    <a16:creationId xmlns:a16="http://schemas.microsoft.com/office/drawing/2014/main" id="{CA34C657-A203-83F5-10BD-65CD29784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289" y="4400353"/>
                <a:ext cx="850751" cy="82878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1" name="直線矢印コネクタ 210">
            <a:extLst>
              <a:ext uri="{FF2B5EF4-FFF2-40B4-BE49-F238E27FC236}">
                <a16:creationId xmlns:a16="http://schemas.microsoft.com/office/drawing/2014/main" id="{76540241-756A-86AE-6DB5-3E5BDB13F3F5}"/>
              </a:ext>
            </a:extLst>
          </p:cNvPr>
          <p:cNvCxnSpPr>
            <a:cxnSpLocks/>
            <a:stCxn id="167" idx="3"/>
            <a:endCxn id="208" idx="2"/>
          </p:cNvCxnSpPr>
          <p:nvPr/>
        </p:nvCxnSpPr>
        <p:spPr>
          <a:xfrm flipV="1">
            <a:off x="6903817" y="4814750"/>
            <a:ext cx="117047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直線矢印コネクタ 214">
            <a:extLst>
              <a:ext uri="{FF2B5EF4-FFF2-40B4-BE49-F238E27FC236}">
                <a16:creationId xmlns:a16="http://schemas.microsoft.com/office/drawing/2014/main" id="{C88E52EA-AB58-0558-0AF8-AF0823BA4527}"/>
              </a:ext>
            </a:extLst>
          </p:cNvPr>
          <p:cNvCxnSpPr>
            <a:cxnSpLocks/>
            <a:stCxn id="166" idx="3"/>
            <a:endCxn id="207" idx="2"/>
          </p:cNvCxnSpPr>
          <p:nvPr/>
        </p:nvCxnSpPr>
        <p:spPr>
          <a:xfrm flipV="1">
            <a:off x="6895994" y="1806851"/>
            <a:ext cx="1178292" cy="27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1882C2E1-B094-E379-1B84-D460E8FF43C0}"/>
              </a:ext>
            </a:extLst>
          </p:cNvPr>
          <p:cNvSpPr/>
          <p:nvPr/>
        </p:nvSpPr>
        <p:spPr>
          <a:xfrm>
            <a:off x="1433909" y="373656"/>
            <a:ext cx="545431" cy="5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801" b="1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CF382AEB-15DB-390F-8140-B3FA263FC1B9}"/>
              </a:ext>
            </a:extLst>
          </p:cNvPr>
          <p:cNvSpPr/>
          <p:nvPr/>
        </p:nvSpPr>
        <p:spPr>
          <a:xfrm>
            <a:off x="1433909" y="1055443"/>
            <a:ext cx="545431" cy="5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801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7A7A3923-CE3E-9657-33B4-AE13365D1E5E}"/>
              </a:ext>
            </a:extLst>
          </p:cNvPr>
          <p:cNvSpPr/>
          <p:nvPr/>
        </p:nvSpPr>
        <p:spPr>
          <a:xfrm>
            <a:off x="1433909" y="1737234"/>
            <a:ext cx="545431" cy="5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801" b="1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19878F21-98CE-2481-44F1-DBF7F84CE74B}"/>
              </a:ext>
            </a:extLst>
          </p:cNvPr>
          <p:cNvSpPr/>
          <p:nvPr/>
        </p:nvSpPr>
        <p:spPr>
          <a:xfrm>
            <a:off x="1433909" y="4110524"/>
            <a:ext cx="545431" cy="5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801" b="1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641C74E4-9EB5-1035-79B1-32471A7C62ED}"/>
              </a:ext>
            </a:extLst>
          </p:cNvPr>
          <p:cNvSpPr/>
          <p:nvPr/>
        </p:nvSpPr>
        <p:spPr>
          <a:xfrm>
            <a:off x="1433909" y="4792312"/>
            <a:ext cx="545431" cy="5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801" b="1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56B31645-B95C-F117-10B0-69C993A9EE4F}"/>
              </a:ext>
            </a:extLst>
          </p:cNvPr>
          <p:cNvSpPr/>
          <p:nvPr/>
        </p:nvSpPr>
        <p:spPr>
          <a:xfrm>
            <a:off x="1433909" y="5474100"/>
            <a:ext cx="545431" cy="5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801" b="1" dirty="0"/>
          </a:p>
        </p:txBody>
      </p:sp>
      <p:sp>
        <p:nvSpPr>
          <p:cNvPr id="32" name="左中かっこ 31">
            <a:extLst>
              <a:ext uri="{FF2B5EF4-FFF2-40B4-BE49-F238E27FC236}">
                <a16:creationId xmlns:a16="http://schemas.microsoft.com/office/drawing/2014/main" id="{46A9D918-6348-1D64-D268-9B5FCC0CFCCE}"/>
              </a:ext>
            </a:extLst>
          </p:cNvPr>
          <p:cNvSpPr/>
          <p:nvPr/>
        </p:nvSpPr>
        <p:spPr>
          <a:xfrm>
            <a:off x="625758" y="215300"/>
            <a:ext cx="1046927" cy="5842711"/>
          </a:xfrm>
          <a:custGeom>
            <a:avLst/>
            <a:gdLst>
              <a:gd name="connsiteX0" fmla="*/ 937453 w 937453"/>
              <a:gd name="connsiteY0" fmla="*/ 5842711 h 5842711"/>
              <a:gd name="connsiteX1" fmla="*/ 468726 w 937453"/>
              <a:gd name="connsiteY1" fmla="*/ 5764593 h 5842711"/>
              <a:gd name="connsiteX2" fmla="*/ 468727 w 937453"/>
              <a:gd name="connsiteY2" fmla="*/ 2999473 h 5842711"/>
              <a:gd name="connsiteX3" fmla="*/ 0 w 937453"/>
              <a:gd name="connsiteY3" fmla="*/ 2921355 h 5842711"/>
              <a:gd name="connsiteX4" fmla="*/ 468727 w 937453"/>
              <a:gd name="connsiteY4" fmla="*/ 2843237 h 5842711"/>
              <a:gd name="connsiteX5" fmla="*/ 468727 w 937453"/>
              <a:gd name="connsiteY5" fmla="*/ 78118 h 5842711"/>
              <a:gd name="connsiteX6" fmla="*/ 937454 w 937453"/>
              <a:gd name="connsiteY6" fmla="*/ 0 h 5842711"/>
              <a:gd name="connsiteX7" fmla="*/ 937453 w 937453"/>
              <a:gd name="connsiteY7" fmla="*/ 5842711 h 5842711"/>
              <a:gd name="connsiteX0" fmla="*/ 937453 w 937453"/>
              <a:gd name="connsiteY0" fmla="*/ 5842711 h 5842711"/>
              <a:gd name="connsiteX1" fmla="*/ 468726 w 937453"/>
              <a:gd name="connsiteY1" fmla="*/ 5764593 h 5842711"/>
              <a:gd name="connsiteX2" fmla="*/ 468727 w 937453"/>
              <a:gd name="connsiteY2" fmla="*/ 2999473 h 5842711"/>
              <a:gd name="connsiteX3" fmla="*/ 0 w 937453"/>
              <a:gd name="connsiteY3" fmla="*/ 2921355 h 5842711"/>
              <a:gd name="connsiteX4" fmla="*/ 468727 w 937453"/>
              <a:gd name="connsiteY4" fmla="*/ 2843237 h 5842711"/>
              <a:gd name="connsiteX5" fmla="*/ 468727 w 937453"/>
              <a:gd name="connsiteY5" fmla="*/ 78118 h 5842711"/>
              <a:gd name="connsiteX6" fmla="*/ 937454 w 937453"/>
              <a:gd name="connsiteY6" fmla="*/ 0 h 5842711"/>
              <a:gd name="connsiteX0" fmla="*/ 1046926 w 1046927"/>
              <a:gd name="connsiteY0" fmla="*/ 5842711 h 5842711"/>
              <a:gd name="connsiteX1" fmla="*/ 578199 w 1046927"/>
              <a:gd name="connsiteY1" fmla="*/ 5764593 h 5842711"/>
              <a:gd name="connsiteX2" fmla="*/ 578200 w 1046927"/>
              <a:gd name="connsiteY2" fmla="*/ 2999473 h 5842711"/>
              <a:gd name="connsiteX3" fmla="*/ 109473 w 1046927"/>
              <a:gd name="connsiteY3" fmla="*/ 2921355 h 5842711"/>
              <a:gd name="connsiteX4" fmla="*/ 578200 w 1046927"/>
              <a:gd name="connsiteY4" fmla="*/ 2843237 h 5842711"/>
              <a:gd name="connsiteX5" fmla="*/ 578200 w 1046927"/>
              <a:gd name="connsiteY5" fmla="*/ 78118 h 5842711"/>
              <a:gd name="connsiteX6" fmla="*/ 1046927 w 1046927"/>
              <a:gd name="connsiteY6" fmla="*/ 0 h 5842711"/>
              <a:gd name="connsiteX7" fmla="*/ 1046926 w 1046927"/>
              <a:gd name="connsiteY7" fmla="*/ 5842711 h 5842711"/>
              <a:gd name="connsiteX0" fmla="*/ 1046926 w 1046927"/>
              <a:gd name="connsiteY0" fmla="*/ 5842711 h 5842711"/>
              <a:gd name="connsiteX1" fmla="*/ 578199 w 1046927"/>
              <a:gd name="connsiteY1" fmla="*/ 5764593 h 5842711"/>
              <a:gd name="connsiteX2" fmla="*/ 578200 w 1046927"/>
              <a:gd name="connsiteY2" fmla="*/ 2999473 h 5842711"/>
              <a:gd name="connsiteX3" fmla="*/ 109473 w 1046927"/>
              <a:gd name="connsiteY3" fmla="*/ 2921355 h 5842711"/>
              <a:gd name="connsiteX4" fmla="*/ 578200 w 1046927"/>
              <a:gd name="connsiteY4" fmla="*/ 2843237 h 5842711"/>
              <a:gd name="connsiteX5" fmla="*/ 578200 w 1046927"/>
              <a:gd name="connsiteY5" fmla="*/ 78118 h 5842711"/>
              <a:gd name="connsiteX6" fmla="*/ 1046927 w 1046927"/>
              <a:gd name="connsiteY6" fmla="*/ 0 h 584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6927" h="5842711" stroke="0" extrusionOk="0">
                <a:moveTo>
                  <a:pt x="1046926" y="5842711"/>
                </a:moveTo>
                <a:cubicBezTo>
                  <a:pt x="788055" y="5842711"/>
                  <a:pt x="578199" y="5807736"/>
                  <a:pt x="578199" y="5764593"/>
                </a:cubicBezTo>
                <a:cubicBezTo>
                  <a:pt x="578199" y="4842886"/>
                  <a:pt x="578200" y="3921180"/>
                  <a:pt x="578200" y="2999473"/>
                </a:cubicBezTo>
                <a:cubicBezTo>
                  <a:pt x="578200" y="2956330"/>
                  <a:pt x="520744" y="2918180"/>
                  <a:pt x="109473" y="2921355"/>
                </a:cubicBezTo>
                <a:cubicBezTo>
                  <a:pt x="-301798" y="2924530"/>
                  <a:pt x="578200" y="2886380"/>
                  <a:pt x="578200" y="2843237"/>
                </a:cubicBezTo>
                <a:lnTo>
                  <a:pt x="578200" y="78118"/>
                </a:lnTo>
                <a:cubicBezTo>
                  <a:pt x="578200" y="34975"/>
                  <a:pt x="788056" y="0"/>
                  <a:pt x="1046927" y="0"/>
                </a:cubicBezTo>
                <a:cubicBezTo>
                  <a:pt x="1046927" y="1947570"/>
                  <a:pt x="1046926" y="3895141"/>
                  <a:pt x="1046926" y="5842711"/>
                </a:cubicBezTo>
                <a:close/>
              </a:path>
              <a:path w="1046927" h="5842711" fill="none">
                <a:moveTo>
                  <a:pt x="1046926" y="5842711"/>
                </a:moveTo>
                <a:cubicBezTo>
                  <a:pt x="788055" y="5842711"/>
                  <a:pt x="578199" y="5807736"/>
                  <a:pt x="578199" y="5764593"/>
                </a:cubicBezTo>
                <a:cubicBezTo>
                  <a:pt x="578199" y="4842886"/>
                  <a:pt x="578200" y="3921180"/>
                  <a:pt x="578200" y="2999473"/>
                </a:cubicBezTo>
                <a:cubicBezTo>
                  <a:pt x="578200" y="2956330"/>
                  <a:pt x="368344" y="2921355"/>
                  <a:pt x="109473" y="2921355"/>
                </a:cubicBezTo>
                <a:cubicBezTo>
                  <a:pt x="368344" y="2921355"/>
                  <a:pt x="578200" y="2886380"/>
                  <a:pt x="578200" y="2843237"/>
                </a:cubicBezTo>
                <a:lnTo>
                  <a:pt x="578200" y="78118"/>
                </a:lnTo>
                <a:cubicBezTo>
                  <a:pt x="578200" y="34975"/>
                  <a:pt x="788056" y="0"/>
                  <a:pt x="1046927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0B0144A-8129-877B-5467-7B2376134351}"/>
              </a:ext>
            </a:extLst>
          </p:cNvPr>
          <p:cNvSpPr txBox="1"/>
          <p:nvPr/>
        </p:nvSpPr>
        <p:spPr>
          <a:xfrm>
            <a:off x="99607" y="2514952"/>
            <a:ext cx="10469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/>
              <a:t>256</a:t>
            </a:r>
            <a:r>
              <a:rPr lang="ja-JP" altLang="en-US" sz="2400" b="1" dirty="0"/>
              <a:t>個</a:t>
            </a:r>
          </a:p>
        </p:txBody>
      </p:sp>
      <p:sp>
        <p:nvSpPr>
          <p:cNvPr id="34" name="左中かっこ 31">
            <a:extLst>
              <a:ext uri="{FF2B5EF4-FFF2-40B4-BE49-F238E27FC236}">
                <a16:creationId xmlns:a16="http://schemas.microsoft.com/office/drawing/2014/main" id="{66191169-CDAF-2EA7-BBE6-825AFD4AAFE4}"/>
              </a:ext>
            </a:extLst>
          </p:cNvPr>
          <p:cNvSpPr/>
          <p:nvPr/>
        </p:nvSpPr>
        <p:spPr>
          <a:xfrm rot="10800000">
            <a:off x="10299572" y="369640"/>
            <a:ext cx="1046927" cy="5842711"/>
          </a:xfrm>
          <a:custGeom>
            <a:avLst/>
            <a:gdLst>
              <a:gd name="connsiteX0" fmla="*/ 937453 w 937453"/>
              <a:gd name="connsiteY0" fmla="*/ 5842711 h 5842711"/>
              <a:gd name="connsiteX1" fmla="*/ 468726 w 937453"/>
              <a:gd name="connsiteY1" fmla="*/ 5764593 h 5842711"/>
              <a:gd name="connsiteX2" fmla="*/ 468727 w 937453"/>
              <a:gd name="connsiteY2" fmla="*/ 2999473 h 5842711"/>
              <a:gd name="connsiteX3" fmla="*/ 0 w 937453"/>
              <a:gd name="connsiteY3" fmla="*/ 2921355 h 5842711"/>
              <a:gd name="connsiteX4" fmla="*/ 468727 w 937453"/>
              <a:gd name="connsiteY4" fmla="*/ 2843237 h 5842711"/>
              <a:gd name="connsiteX5" fmla="*/ 468727 w 937453"/>
              <a:gd name="connsiteY5" fmla="*/ 78118 h 5842711"/>
              <a:gd name="connsiteX6" fmla="*/ 937454 w 937453"/>
              <a:gd name="connsiteY6" fmla="*/ 0 h 5842711"/>
              <a:gd name="connsiteX7" fmla="*/ 937453 w 937453"/>
              <a:gd name="connsiteY7" fmla="*/ 5842711 h 5842711"/>
              <a:gd name="connsiteX0" fmla="*/ 937453 w 937453"/>
              <a:gd name="connsiteY0" fmla="*/ 5842711 h 5842711"/>
              <a:gd name="connsiteX1" fmla="*/ 468726 w 937453"/>
              <a:gd name="connsiteY1" fmla="*/ 5764593 h 5842711"/>
              <a:gd name="connsiteX2" fmla="*/ 468727 w 937453"/>
              <a:gd name="connsiteY2" fmla="*/ 2999473 h 5842711"/>
              <a:gd name="connsiteX3" fmla="*/ 0 w 937453"/>
              <a:gd name="connsiteY3" fmla="*/ 2921355 h 5842711"/>
              <a:gd name="connsiteX4" fmla="*/ 468727 w 937453"/>
              <a:gd name="connsiteY4" fmla="*/ 2843237 h 5842711"/>
              <a:gd name="connsiteX5" fmla="*/ 468727 w 937453"/>
              <a:gd name="connsiteY5" fmla="*/ 78118 h 5842711"/>
              <a:gd name="connsiteX6" fmla="*/ 937454 w 937453"/>
              <a:gd name="connsiteY6" fmla="*/ 0 h 5842711"/>
              <a:gd name="connsiteX0" fmla="*/ 1046926 w 1046927"/>
              <a:gd name="connsiteY0" fmla="*/ 5842711 h 5842711"/>
              <a:gd name="connsiteX1" fmla="*/ 578199 w 1046927"/>
              <a:gd name="connsiteY1" fmla="*/ 5764593 h 5842711"/>
              <a:gd name="connsiteX2" fmla="*/ 578200 w 1046927"/>
              <a:gd name="connsiteY2" fmla="*/ 2999473 h 5842711"/>
              <a:gd name="connsiteX3" fmla="*/ 109473 w 1046927"/>
              <a:gd name="connsiteY3" fmla="*/ 2921355 h 5842711"/>
              <a:gd name="connsiteX4" fmla="*/ 578200 w 1046927"/>
              <a:gd name="connsiteY4" fmla="*/ 2843237 h 5842711"/>
              <a:gd name="connsiteX5" fmla="*/ 578200 w 1046927"/>
              <a:gd name="connsiteY5" fmla="*/ 78118 h 5842711"/>
              <a:gd name="connsiteX6" fmla="*/ 1046927 w 1046927"/>
              <a:gd name="connsiteY6" fmla="*/ 0 h 5842711"/>
              <a:gd name="connsiteX7" fmla="*/ 1046926 w 1046927"/>
              <a:gd name="connsiteY7" fmla="*/ 5842711 h 5842711"/>
              <a:gd name="connsiteX0" fmla="*/ 1046926 w 1046927"/>
              <a:gd name="connsiteY0" fmla="*/ 5842711 h 5842711"/>
              <a:gd name="connsiteX1" fmla="*/ 578199 w 1046927"/>
              <a:gd name="connsiteY1" fmla="*/ 5764593 h 5842711"/>
              <a:gd name="connsiteX2" fmla="*/ 578200 w 1046927"/>
              <a:gd name="connsiteY2" fmla="*/ 2999473 h 5842711"/>
              <a:gd name="connsiteX3" fmla="*/ 109473 w 1046927"/>
              <a:gd name="connsiteY3" fmla="*/ 2921355 h 5842711"/>
              <a:gd name="connsiteX4" fmla="*/ 578200 w 1046927"/>
              <a:gd name="connsiteY4" fmla="*/ 2843237 h 5842711"/>
              <a:gd name="connsiteX5" fmla="*/ 578200 w 1046927"/>
              <a:gd name="connsiteY5" fmla="*/ 78118 h 5842711"/>
              <a:gd name="connsiteX6" fmla="*/ 1046927 w 1046927"/>
              <a:gd name="connsiteY6" fmla="*/ 0 h 584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6927" h="5842711" stroke="0" extrusionOk="0">
                <a:moveTo>
                  <a:pt x="1046926" y="5842711"/>
                </a:moveTo>
                <a:cubicBezTo>
                  <a:pt x="788055" y="5842711"/>
                  <a:pt x="578199" y="5807736"/>
                  <a:pt x="578199" y="5764593"/>
                </a:cubicBezTo>
                <a:cubicBezTo>
                  <a:pt x="578199" y="4842886"/>
                  <a:pt x="578200" y="3921180"/>
                  <a:pt x="578200" y="2999473"/>
                </a:cubicBezTo>
                <a:cubicBezTo>
                  <a:pt x="578200" y="2956330"/>
                  <a:pt x="520744" y="2918180"/>
                  <a:pt x="109473" y="2921355"/>
                </a:cubicBezTo>
                <a:cubicBezTo>
                  <a:pt x="-301798" y="2924530"/>
                  <a:pt x="578200" y="2886380"/>
                  <a:pt x="578200" y="2843237"/>
                </a:cubicBezTo>
                <a:lnTo>
                  <a:pt x="578200" y="78118"/>
                </a:lnTo>
                <a:cubicBezTo>
                  <a:pt x="578200" y="34975"/>
                  <a:pt x="788056" y="0"/>
                  <a:pt x="1046927" y="0"/>
                </a:cubicBezTo>
                <a:cubicBezTo>
                  <a:pt x="1046927" y="1947570"/>
                  <a:pt x="1046926" y="3895141"/>
                  <a:pt x="1046926" y="5842711"/>
                </a:cubicBezTo>
                <a:close/>
              </a:path>
              <a:path w="1046927" h="5842711" fill="none">
                <a:moveTo>
                  <a:pt x="1046926" y="5842711"/>
                </a:moveTo>
                <a:cubicBezTo>
                  <a:pt x="788055" y="5842711"/>
                  <a:pt x="578199" y="5807736"/>
                  <a:pt x="578199" y="5764593"/>
                </a:cubicBezTo>
                <a:cubicBezTo>
                  <a:pt x="578199" y="4842886"/>
                  <a:pt x="578200" y="3921180"/>
                  <a:pt x="578200" y="2999473"/>
                </a:cubicBezTo>
                <a:cubicBezTo>
                  <a:pt x="578200" y="2956330"/>
                  <a:pt x="368344" y="2921355"/>
                  <a:pt x="109473" y="2921355"/>
                </a:cubicBezTo>
                <a:cubicBezTo>
                  <a:pt x="368344" y="2921355"/>
                  <a:pt x="578200" y="2886380"/>
                  <a:pt x="578200" y="2843237"/>
                </a:cubicBezTo>
                <a:lnTo>
                  <a:pt x="578200" y="78118"/>
                </a:lnTo>
                <a:cubicBezTo>
                  <a:pt x="578200" y="34975"/>
                  <a:pt x="788056" y="0"/>
                  <a:pt x="1046927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6B84BEA-4BBF-E91A-CA8A-C1D4C28FC160}"/>
              </a:ext>
            </a:extLst>
          </p:cNvPr>
          <p:cNvSpPr txBox="1"/>
          <p:nvPr/>
        </p:nvSpPr>
        <p:spPr>
          <a:xfrm>
            <a:off x="11042792" y="3397927"/>
            <a:ext cx="10469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/>
              <a:t>256</a:t>
            </a:r>
            <a:r>
              <a:rPr lang="ja-JP" altLang="en-US" sz="2400" b="1" dirty="0"/>
              <a:t>個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41D8D1B-1A69-940C-7FF8-2F3874882536}"/>
              </a:ext>
            </a:extLst>
          </p:cNvPr>
          <p:cNvSpPr/>
          <p:nvPr/>
        </p:nvSpPr>
        <p:spPr>
          <a:xfrm>
            <a:off x="3260225" y="215300"/>
            <a:ext cx="6193835" cy="291111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967D08F-B133-C2FE-D090-6719AA460B18}"/>
              </a:ext>
            </a:extLst>
          </p:cNvPr>
          <p:cNvSpPr/>
          <p:nvPr/>
        </p:nvSpPr>
        <p:spPr>
          <a:xfrm>
            <a:off x="3260225" y="3359191"/>
            <a:ext cx="6193835" cy="291111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5B2FE24-2839-7412-AD1F-8B4B2D87074F}"/>
              </a:ext>
            </a:extLst>
          </p:cNvPr>
          <p:cNvSpPr txBox="1"/>
          <p:nvPr/>
        </p:nvSpPr>
        <p:spPr>
          <a:xfrm>
            <a:off x="6096127" y="2933984"/>
            <a:ext cx="70203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</a:t>
            </a:r>
            <a:r>
              <a:rPr lang="ja-JP" altLang="en-US" sz="2400" b="1" dirty="0"/>
              <a:t>層</a:t>
            </a:r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C263176E-032D-262E-D6AD-4DC77F2A9859}"/>
              </a:ext>
            </a:extLst>
          </p:cNvPr>
          <p:cNvGrpSpPr/>
          <p:nvPr/>
        </p:nvGrpSpPr>
        <p:grpSpPr>
          <a:xfrm>
            <a:off x="1646640" y="2750712"/>
            <a:ext cx="122255" cy="637689"/>
            <a:chOff x="1672677" y="2614585"/>
            <a:chExt cx="122255" cy="637688"/>
          </a:xfrm>
        </p:grpSpPr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269C34D0-76BE-1969-D565-64D25D8F797D}"/>
                </a:ext>
              </a:extLst>
            </p:cNvPr>
            <p:cNvSpPr/>
            <p:nvPr/>
          </p:nvSpPr>
          <p:spPr>
            <a:xfrm>
              <a:off x="1672677" y="2614585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D0A37C2F-F4CC-ED7F-0AF3-A9C54D3AF2EE}"/>
                </a:ext>
              </a:extLst>
            </p:cNvPr>
            <p:cNvSpPr/>
            <p:nvPr/>
          </p:nvSpPr>
          <p:spPr>
            <a:xfrm>
              <a:off x="1672677" y="2867253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838CF16E-2CD2-8AA5-F732-9A51F167F637}"/>
                </a:ext>
              </a:extLst>
            </p:cNvPr>
            <p:cNvSpPr/>
            <p:nvPr/>
          </p:nvSpPr>
          <p:spPr>
            <a:xfrm>
              <a:off x="1672677" y="3119921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B2931CD9-012C-C211-3D88-6F3E881AF1B3}"/>
              </a:ext>
            </a:extLst>
          </p:cNvPr>
          <p:cNvGrpSpPr/>
          <p:nvPr/>
        </p:nvGrpSpPr>
        <p:grpSpPr>
          <a:xfrm>
            <a:off x="10074895" y="2830311"/>
            <a:ext cx="122255" cy="637689"/>
            <a:chOff x="1672677" y="2614585"/>
            <a:chExt cx="122255" cy="637688"/>
          </a:xfrm>
        </p:grpSpPr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83CEE1AE-D66E-6600-F18A-ECD3F1356D56}"/>
                </a:ext>
              </a:extLst>
            </p:cNvPr>
            <p:cNvSpPr/>
            <p:nvPr/>
          </p:nvSpPr>
          <p:spPr>
            <a:xfrm>
              <a:off x="1672677" y="2614585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A716DE0B-0C8F-A49D-2040-F208CFB136B3}"/>
                </a:ext>
              </a:extLst>
            </p:cNvPr>
            <p:cNvSpPr/>
            <p:nvPr/>
          </p:nvSpPr>
          <p:spPr>
            <a:xfrm>
              <a:off x="1672677" y="2867253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FF1584A8-34BB-0504-1CDE-71E370D0F4E0}"/>
                </a:ext>
              </a:extLst>
            </p:cNvPr>
            <p:cNvSpPr/>
            <p:nvPr/>
          </p:nvSpPr>
          <p:spPr>
            <a:xfrm>
              <a:off x="1672677" y="3119921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</p:grp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CE426F11-E11F-7488-A2FE-5D3DA7587122}"/>
              </a:ext>
            </a:extLst>
          </p:cNvPr>
          <p:cNvCxnSpPr>
            <a:cxnSpLocks/>
            <a:stCxn id="3" idx="6"/>
            <a:endCxn id="31" idx="1"/>
          </p:cNvCxnSpPr>
          <p:nvPr/>
        </p:nvCxnSpPr>
        <p:spPr>
          <a:xfrm>
            <a:off x="1979338" y="654393"/>
            <a:ext cx="1587538" cy="419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C5740C38-42A8-E281-B87A-BF2D4146F829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1979334" y="676826"/>
            <a:ext cx="1571211" cy="17277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539A38B1-899F-5F72-D59E-54C721D62E97}"/>
              </a:ext>
            </a:extLst>
          </p:cNvPr>
          <p:cNvCxnSpPr>
            <a:cxnSpLocks/>
            <a:stCxn id="12" idx="6"/>
            <a:endCxn id="31" idx="1"/>
          </p:cNvCxnSpPr>
          <p:nvPr/>
        </p:nvCxnSpPr>
        <p:spPr>
          <a:xfrm flipV="1">
            <a:off x="1979338" y="1074332"/>
            <a:ext cx="1587538" cy="2618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0EA66BEF-5481-C2BB-A290-EE496B88C0BA}"/>
              </a:ext>
            </a:extLst>
          </p:cNvPr>
          <p:cNvCxnSpPr>
            <a:cxnSpLocks/>
            <a:stCxn id="12" idx="6"/>
            <a:endCxn id="41" idx="1"/>
          </p:cNvCxnSpPr>
          <p:nvPr/>
        </p:nvCxnSpPr>
        <p:spPr>
          <a:xfrm>
            <a:off x="1979340" y="1336180"/>
            <a:ext cx="1571205" cy="10684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C706A4EB-AB6F-8906-903E-C7C908AEC29C}"/>
              </a:ext>
            </a:extLst>
          </p:cNvPr>
          <p:cNvCxnSpPr>
            <a:cxnSpLocks/>
            <a:stCxn id="13" idx="6"/>
            <a:endCxn id="31" idx="1"/>
          </p:cNvCxnSpPr>
          <p:nvPr/>
        </p:nvCxnSpPr>
        <p:spPr>
          <a:xfrm flipV="1">
            <a:off x="1979338" y="1074334"/>
            <a:ext cx="1587538" cy="9436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F8E16475-520D-679C-D327-A14B690010D8}"/>
              </a:ext>
            </a:extLst>
          </p:cNvPr>
          <p:cNvCxnSpPr>
            <a:cxnSpLocks/>
            <a:stCxn id="13" idx="6"/>
            <a:endCxn id="41" idx="1"/>
          </p:cNvCxnSpPr>
          <p:nvPr/>
        </p:nvCxnSpPr>
        <p:spPr>
          <a:xfrm>
            <a:off x="1979340" y="2017969"/>
            <a:ext cx="1571205" cy="386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91617336-11EF-B470-175B-BBF3554A89D4}"/>
              </a:ext>
            </a:extLst>
          </p:cNvPr>
          <p:cNvCxnSpPr>
            <a:cxnSpLocks/>
            <a:stCxn id="16" idx="6"/>
            <a:endCxn id="39" idx="1"/>
          </p:cNvCxnSpPr>
          <p:nvPr/>
        </p:nvCxnSpPr>
        <p:spPr>
          <a:xfrm flipV="1">
            <a:off x="1979340" y="4046289"/>
            <a:ext cx="1587537" cy="3449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303B74AD-8BA0-3E61-160E-B2C708099D44}"/>
              </a:ext>
            </a:extLst>
          </p:cNvPr>
          <p:cNvCxnSpPr>
            <a:cxnSpLocks/>
            <a:stCxn id="16" idx="6"/>
            <a:endCxn id="43" idx="1"/>
          </p:cNvCxnSpPr>
          <p:nvPr/>
        </p:nvCxnSpPr>
        <p:spPr>
          <a:xfrm>
            <a:off x="1979340" y="4391259"/>
            <a:ext cx="1571205" cy="10545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BB3DD7A5-8827-3664-DD7B-71C745463113}"/>
              </a:ext>
            </a:extLst>
          </p:cNvPr>
          <p:cNvCxnSpPr>
            <a:cxnSpLocks/>
            <a:stCxn id="18" idx="6"/>
            <a:endCxn id="39" idx="1"/>
          </p:cNvCxnSpPr>
          <p:nvPr/>
        </p:nvCxnSpPr>
        <p:spPr>
          <a:xfrm flipV="1">
            <a:off x="1979340" y="4046289"/>
            <a:ext cx="1587537" cy="10267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E2846E5F-D675-78A3-876F-8ACD5E7E5AFC}"/>
              </a:ext>
            </a:extLst>
          </p:cNvPr>
          <p:cNvCxnSpPr>
            <a:cxnSpLocks/>
            <a:stCxn id="18" idx="6"/>
            <a:endCxn id="43" idx="1"/>
          </p:cNvCxnSpPr>
          <p:nvPr/>
        </p:nvCxnSpPr>
        <p:spPr>
          <a:xfrm>
            <a:off x="1979340" y="5073047"/>
            <a:ext cx="1571205" cy="3727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DF300CEF-2E5C-B331-A636-06B9AFFF1EF6}"/>
              </a:ext>
            </a:extLst>
          </p:cNvPr>
          <p:cNvCxnSpPr>
            <a:cxnSpLocks/>
            <a:stCxn id="19" idx="6"/>
            <a:endCxn id="43" idx="1"/>
          </p:cNvCxnSpPr>
          <p:nvPr/>
        </p:nvCxnSpPr>
        <p:spPr>
          <a:xfrm flipV="1">
            <a:off x="1979340" y="5445803"/>
            <a:ext cx="1571205" cy="3090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258CABE0-5A20-D5F7-466E-C524B18C5B1D}"/>
              </a:ext>
            </a:extLst>
          </p:cNvPr>
          <p:cNvCxnSpPr>
            <a:cxnSpLocks/>
            <a:stCxn id="207" idx="6"/>
            <a:endCxn id="198" idx="2"/>
          </p:cNvCxnSpPr>
          <p:nvPr/>
        </p:nvCxnSpPr>
        <p:spPr>
          <a:xfrm flipV="1">
            <a:off x="8925040" y="676825"/>
            <a:ext cx="915905" cy="11300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4F1BD620-5A33-D676-FA12-F7A7FE36204D}"/>
              </a:ext>
            </a:extLst>
          </p:cNvPr>
          <p:cNvCxnSpPr>
            <a:cxnSpLocks/>
            <a:stCxn id="207" idx="6"/>
            <a:endCxn id="199" idx="2"/>
          </p:cNvCxnSpPr>
          <p:nvPr/>
        </p:nvCxnSpPr>
        <p:spPr>
          <a:xfrm flipV="1">
            <a:off x="8925033" y="1358616"/>
            <a:ext cx="915904" cy="4482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704BB614-E009-28BF-644C-E945DB2771D5}"/>
              </a:ext>
            </a:extLst>
          </p:cNvPr>
          <p:cNvCxnSpPr>
            <a:cxnSpLocks/>
            <a:stCxn id="207" idx="6"/>
            <a:endCxn id="200" idx="2"/>
          </p:cNvCxnSpPr>
          <p:nvPr/>
        </p:nvCxnSpPr>
        <p:spPr>
          <a:xfrm>
            <a:off x="8925040" y="1806856"/>
            <a:ext cx="915905" cy="233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F3165CF9-8D43-AFB7-81F7-08FF5A809BB2}"/>
              </a:ext>
            </a:extLst>
          </p:cNvPr>
          <p:cNvCxnSpPr>
            <a:cxnSpLocks/>
            <a:stCxn id="207" idx="6"/>
            <a:endCxn id="204" idx="2"/>
          </p:cNvCxnSpPr>
          <p:nvPr/>
        </p:nvCxnSpPr>
        <p:spPr>
          <a:xfrm>
            <a:off x="8925040" y="1806856"/>
            <a:ext cx="915905" cy="26068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C75D6735-B342-C6E1-6B4E-87AE36A13BBF}"/>
              </a:ext>
            </a:extLst>
          </p:cNvPr>
          <p:cNvCxnSpPr>
            <a:cxnSpLocks/>
            <a:stCxn id="207" idx="6"/>
            <a:endCxn id="205" idx="2"/>
          </p:cNvCxnSpPr>
          <p:nvPr/>
        </p:nvCxnSpPr>
        <p:spPr>
          <a:xfrm>
            <a:off x="8925033" y="1806856"/>
            <a:ext cx="915904" cy="32886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56E80B41-3013-07FD-3025-41DBB1FC2370}"/>
              </a:ext>
            </a:extLst>
          </p:cNvPr>
          <p:cNvCxnSpPr>
            <a:cxnSpLocks/>
            <a:stCxn id="207" idx="6"/>
            <a:endCxn id="206" idx="2"/>
          </p:cNvCxnSpPr>
          <p:nvPr/>
        </p:nvCxnSpPr>
        <p:spPr>
          <a:xfrm>
            <a:off x="8925033" y="1806851"/>
            <a:ext cx="915904" cy="39704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0160481B-AD2D-2E8F-E8C3-3A01719AC552}"/>
              </a:ext>
            </a:extLst>
          </p:cNvPr>
          <p:cNvCxnSpPr>
            <a:cxnSpLocks/>
            <a:stCxn id="208" idx="6"/>
            <a:endCxn id="206" idx="2"/>
          </p:cNvCxnSpPr>
          <p:nvPr/>
        </p:nvCxnSpPr>
        <p:spPr>
          <a:xfrm>
            <a:off x="8925033" y="4814749"/>
            <a:ext cx="915904" cy="9625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19FB6EAA-BA1D-86D5-3E5B-E1AFEB2DA8C4}"/>
              </a:ext>
            </a:extLst>
          </p:cNvPr>
          <p:cNvCxnSpPr>
            <a:cxnSpLocks/>
            <a:stCxn id="208" idx="6"/>
            <a:endCxn id="205" idx="2"/>
          </p:cNvCxnSpPr>
          <p:nvPr/>
        </p:nvCxnSpPr>
        <p:spPr>
          <a:xfrm>
            <a:off x="8925033" y="4814742"/>
            <a:ext cx="915904" cy="2807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BFCA1F76-33BF-5BCB-DF13-9E9A0B8FBDC9}"/>
              </a:ext>
            </a:extLst>
          </p:cNvPr>
          <p:cNvCxnSpPr>
            <a:cxnSpLocks/>
            <a:stCxn id="208" idx="6"/>
            <a:endCxn id="204" idx="2"/>
          </p:cNvCxnSpPr>
          <p:nvPr/>
        </p:nvCxnSpPr>
        <p:spPr>
          <a:xfrm flipV="1">
            <a:off x="8925040" y="4413694"/>
            <a:ext cx="915905" cy="4010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D252AFC0-87EE-93D4-CCFC-9E59EE612CAE}"/>
              </a:ext>
            </a:extLst>
          </p:cNvPr>
          <p:cNvCxnSpPr>
            <a:cxnSpLocks/>
            <a:stCxn id="208" idx="6"/>
            <a:endCxn id="200" idx="2"/>
          </p:cNvCxnSpPr>
          <p:nvPr/>
        </p:nvCxnSpPr>
        <p:spPr>
          <a:xfrm flipV="1">
            <a:off x="8925040" y="2040404"/>
            <a:ext cx="915905" cy="27743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7F0950B6-8CA1-C02F-2C82-66C68F508916}"/>
              </a:ext>
            </a:extLst>
          </p:cNvPr>
          <p:cNvCxnSpPr>
            <a:cxnSpLocks/>
            <a:stCxn id="208" idx="6"/>
            <a:endCxn id="199" idx="2"/>
          </p:cNvCxnSpPr>
          <p:nvPr/>
        </p:nvCxnSpPr>
        <p:spPr>
          <a:xfrm flipV="1">
            <a:off x="8925033" y="1358613"/>
            <a:ext cx="915904" cy="34561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8F978B4D-9EF8-9DED-109D-18C2F0835024}"/>
              </a:ext>
            </a:extLst>
          </p:cNvPr>
          <p:cNvCxnSpPr>
            <a:cxnSpLocks/>
            <a:stCxn id="208" idx="6"/>
            <a:endCxn id="198" idx="2"/>
          </p:cNvCxnSpPr>
          <p:nvPr/>
        </p:nvCxnSpPr>
        <p:spPr>
          <a:xfrm flipV="1">
            <a:off x="8925040" y="676831"/>
            <a:ext cx="915905" cy="41379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09072B33-89FD-45C1-6745-CEFC462D3189}"/>
              </a:ext>
            </a:extLst>
          </p:cNvPr>
          <p:cNvCxnSpPr>
            <a:cxnSpLocks/>
            <a:stCxn id="3" idx="6"/>
            <a:endCxn id="26" idx="2"/>
          </p:cNvCxnSpPr>
          <p:nvPr/>
        </p:nvCxnSpPr>
        <p:spPr>
          <a:xfrm>
            <a:off x="1979336" y="654387"/>
            <a:ext cx="1587545" cy="34278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947A59ED-A4D3-D1FF-5A4A-B5A36114C838}"/>
              </a:ext>
            </a:extLst>
          </p:cNvPr>
          <p:cNvCxnSpPr>
            <a:cxnSpLocks/>
            <a:stCxn id="3" idx="6"/>
            <a:endCxn id="43" idx="1"/>
          </p:cNvCxnSpPr>
          <p:nvPr/>
        </p:nvCxnSpPr>
        <p:spPr>
          <a:xfrm>
            <a:off x="1979340" y="654391"/>
            <a:ext cx="1571205" cy="4791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866D5946-8F27-E750-5CF4-8712B0C01A97}"/>
              </a:ext>
            </a:extLst>
          </p:cNvPr>
          <p:cNvCxnSpPr>
            <a:cxnSpLocks/>
            <a:stCxn id="12" idx="6"/>
            <a:endCxn id="39" idx="1"/>
          </p:cNvCxnSpPr>
          <p:nvPr/>
        </p:nvCxnSpPr>
        <p:spPr>
          <a:xfrm>
            <a:off x="1979340" y="1336180"/>
            <a:ext cx="1587537" cy="2710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>
            <a:extLst>
              <a:ext uri="{FF2B5EF4-FFF2-40B4-BE49-F238E27FC236}">
                <a16:creationId xmlns:a16="http://schemas.microsoft.com/office/drawing/2014/main" id="{D17C5A60-EBC6-7407-49CD-B6D666B47105}"/>
              </a:ext>
            </a:extLst>
          </p:cNvPr>
          <p:cNvCxnSpPr>
            <a:cxnSpLocks/>
            <a:stCxn id="12" idx="6"/>
            <a:endCxn id="43" idx="1"/>
          </p:cNvCxnSpPr>
          <p:nvPr/>
        </p:nvCxnSpPr>
        <p:spPr>
          <a:xfrm>
            <a:off x="1979340" y="1336180"/>
            <a:ext cx="1571205" cy="41096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直線コネクタ 186">
            <a:extLst>
              <a:ext uri="{FF2B5EF4-FFF2-40B4-BE49-F238E27FC236}">
                <a16:creationId xmlns:a16="http://schemas.microsoft.com/office/drawing/2014/main" id="{4EEDC615-B254-92DE-C318-3C1FE60E18F2}"/>
              </a:ext>
            </a:extLst>
          </p:cNvPr>
          <p:cNvCxnSpPr>
            <a:cxnSpLocks/>
            <a:stCxn id="13" idx="6"/>
            <a:endCxn id="39" idx="1"/>
          </p:cNvCxnSpPr>
          <p:nvPr/>
        </p:nvCxnSpPr>
        <p:spPr>
          <a:xfrm>
            <a:off x="1979340" y="2017969"/>
            <a:ext cx="1587537" cy="2028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直線コネクタ 190">
            <a:extLst>
              <a:ext uri="{FF2B5EF4-FFF2-40B4-BE49-F238E27FC236}">
                <a16:creationId xmlns:a16="http://schemas.microsoft.com/office/drawing/2014/main" id="{570BF931-DC58-160A-CDD5-42505659FAA6}"/>
              </a:ext>
            </a:extLst>
          </p:cNvPr>
          <p:cNvCxnSpPr>
            <a:cxnSpLocks/>
            <a:stCxn id="13" idx="6"/>
            <a:endCxn id="43" idx="1"/>
          </p:cNvCxnSpPr>
          <p:nvPr/>
        </p:nvCxnSpPr>
        <p:spPr>
          <a:xfrm>
            <a:off x="1979340" y="2017969"/>
            <a:ext cx="1571205" cy="34278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4D8CEE8E-9AE8-531C-4B16-D8FCFE267A4E}"/>
              </a:ext>
            </a:extLst>
          </p:cNvPr>
          <p:cNvCxnSpPr>
            <a:cxnSpLocks/>
            <a:stCxn id="16" idx="6"/>
            <a:endCxn id="31" idx="1"/>
          </p:cNvCxnSpPr>
          <p:nvPr/>
        </p:nvCxnSpPr>
        <p:spPr>
          <a:xfrm flipV="1">
            <a:off x="1979338" y="1074334"/>
            <a:ext cx="1587538" cy="33169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7604FBF5-5D92-AAC1-424F-8F4E88DFB72F}"/>
              </a:ext>
            </a:extLst>
          </p:cNvPr>
          <p:cNvCxnSpPr>
            <a:cxnSpLocks/>
            <a:stCxn id="16" idx="6"/>
            <a:endCxn id="41" idx="1"/>
          </p:cNvCxnSpPr>
          <p:nvPr/>
        </p:nvCxnSpPr>
        <p:spPr>
          <a:xfrm flipV="1">
            <a:off x="1979340" y="2404597"/>
            <a:ext cx="1571205" cy="19866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10F29450-A2BF-7221-833F-8BB29C0E2443}"/>
              </a:ext>
            </a:extLst>
          </p:cNvPr>
          <p:cNvCxnSpPr>
            <a:cxnSpLocks/>
            <a:stCxn id="18" idx="6"/>
            <a:endCxn id="15" idx="2"/>
          </p:cNvCxnSpPr>
          <p:nvPr/>
        </p:nvCxnSpPr>
        <p:spPr>
          <a:xfrm flipV="1">
            <a:off x="1979334" y="1074329"/>
            <a:ext cx="1587547" cy="39987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096524C1-9A7A-993C-B7EE-1402CE73D8A6}"/>
              </a:ext>
            </a:extLst>
          </p:cNvPr>
          <p:cNvCxnSpPr>
            <a:cxnSpLocks/>
            <a:stCxn id="18" idx="6"/>
            <a:endCxn id="41" idx="1"/>
          </p:cNvCxnSpPr>
          <p:nvPr/>
        </p:nvCxnSpPr>
        <p:spPr>
          <a:xfrm flipV="1">
            <a:off x="1979340" y="2404597"/>
            <a:ext cx="1571205" cy="26684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B38728FF-EE0D-AF79-8A4E-2DADA94CF8AD}"/>
              </a:ext>
            </a:extLst>
          </p:cNvPr>
          <p:cNvCxnSpPr>
            <a:cxnSpLocks/>
            <a:stCxn id="19" idx="6"/>
            <a:endCxn id="31" idx="1"/>
          </p:cNvCxnSpPr>
          <p:nvPr/>
        </p:nvCxnSpPr>
        <p:spPr>
          <a:xfrm flipV="1">
            <a:off x="1979338" y="1074334"/>
            <a:ext cx="1587538" cy="46805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7" name="直線コネクタ 226">
            <a:extLst>
              <a:ext uri="{FF2B5EF4-FFF2-40B4-BE49-F238E27FC236}">
                <a16:creationId xmlns:a16="http://schemas.microsoft.com/office/drawing/2014/main" id="{30B1DD71-B14A-400B-148C-DA7CE1B104C7}"/>
              </a:ext>
            </a:extLst>
          </p:cNvPr>
          <p:cNvCxnSpPr>
            <a:cxnSpLocks/>
            <a:stCxn id="19" idx="6"/>
            <a:endCxn id="41" idx="1"/>
          </p:cNvCxnSpPr>
          <p:nvPr/>
        </p:nvCxnSpPr>
        <p:spPr>
          <a:xfrm flipV="1">
            <a:off x="1979340" y="2404597"/>
            <a:ext cx="1571205" cy="33502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>
            <a:extLst>
              <a:ext uri="{FF2B5EF4-FFF2-40B4-BE49-F238E27FC236}">
                <a16:creationId xmlns:a16="http://schemas.microsoft.com/office/drawing/2014/main" id="{3CB1F5CC-52FA-4303-78C8-71D1795565C8}"/>
              </a:ext>
            </a:extLst>
          </p:cNvPr>
          <p:cNvCxnSpPr>
            <a:cxnSpLocks/>
            <a:stCxn id="19" idx="6"/>
            <a:endCxn id="39" idx="1"/>
          </p:cNvCxnSpPr>
          <p:nvPr/>
        </p:nvCxnSpPr>
        <p:spPr>
          <a:xfrm flipV="1">
            <a:off x="1979340" y="4046289"/>
            <a:ext cx="1587537" cy="17085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03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ACABD84-2F7A-F28A-CB6C-7529A9E80DB3}"/>
              </a:ext>
            </a:extLst>
          </p:cNvPr>
          <p:cNvSpPr/>
          <p:nvPr/>
        </p:nvSpPr>
        <p:spPr>
          <a:xfrm>
            <a:off x="152400" y="152406"/>
            <a:ext cx="2438400" cy="1485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801" b="1" dirty="0"/>
              <a:t>道路の画像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03690E6-0269-1C7C-CA4B-D1FA9C4C9A50}"/>
              </a:ext>
            </a:extLst>
          </p:cNvPr>
          <p:cNvSpPr/>
          <p:nvPr/>
        </p:nvSpPr>
        <p:spPr>
          <a:xfrm>
            <a:off x="5105401" y="165105"/>
            <a:ext cx="2438400" cy="1485900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801" b="1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46E3D0FB-7E79-CEDA-920C-4AF9B0BBF6FB}"/>
              </a:ext>
            </a:extLst>
          </p:cNvPr>
          <p:cNvSpPr/>
          <p:nvPr/>
        </p:nvSpPr>
        <p:spPr>
          <a:xfrm>
            <a:off x="2705101" y="558806"/>
            <a:ext cx="2286000" cy="6731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801" b="1" dirty="0"/>
              <a:t>道路部分を抽出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F72B6CE3-2E15-AC5A-57D4-5936939799F0}"/>
              </a:ext>
            </a:extLst>
          </p:cNvPr>
          <p:cNvGrpSpPr/>
          <p:nvPr/>
        </p:nvGrpSpPr>
        <p:grpSpPr>
          <a:xfrm>
            <a:off x="5105401" y="414875"/>
            <a:ext cx="2438400" cy="817033"/>
            <a:chOff x="5105400" y="414867"/>
            <a:chExt cx="2438400" cy="817033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DC2495B8-12F7-B320-AABC-D73B9D8A7A0A}"/>
                </a:ext>
              </a:extLst>
            </p:cNvPr>
            <p:cNvCxnSpPr/>
            <p:nvPr/>
          </p:nvCxnSpPr>
          <p:spPr>
            <a:xfrm flipV="1">
              <a:off x="5105400" y="469900"/>
              <a:ext cx="2438400" cy="2159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9584E110-0B69-4DAA-1430-6B4D4868A0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1047750"/>
              <a:ext cx="2438400" cy="1841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2B868289-5F58-C3B4-46A3-06FC050DF389}"/>
                </a:ext>
              </a:extLst>
            </p:cNvPr>
            <p:cNvCxnSpPr>
              <a:cxnSpLocks/>
            </p:cNvCxnSpPr>
            <p:nvPr/>
          </p:nvCxnSpPr>
          <p:spPr>
            <a:xfrm>
              <a:off x="5105400" y="685800"/>
              <a:ext cx="0" cy="5461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80E2160E-6EC8-705E-1206-92305F847B7D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867"/>
              <a:ext cx="0" cy="63288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DB3839C-2AB5-00DE-D5D1-7DD0B236AED1}"/>
              </a:ext>
            </a:extLst>
          </p:cNvPr>
          <p:cNvSpPr/>
          <p:nvPr/>
        </p:nvSpPr>
        <p:spPr>
          <a:xfrm>
            <a:off x="5105401" y="469906"/>
            <a:ext cx="2438400" cy="791633"/>
          </a:xfrm>
          <a:custGeom>
            <a:avLst/>
            <a:gdLst>
              <a:gd name="connsiteX0" fmla="*/ 0 w 2438400"/>
              <a:gd name="connsiteY0" fmla="*/ 0 h 355600"/>
              <a:gd name="connsiteX1" fmla="*/ 2438400 w 2438400"/>
              <a:gd name="connsiteY1" fmla="*/ 0 h 355600"/>
              <a:gd name="connsiteX2" fmla="*/ 2438400 w 2438400"/>
              <a:gd name="connsiteY2" fmla="*/ 355600 h 355600"/>
              <a:gd name="connsiteX3" fmla="*/ 0 w 2438400"/>
              <a:gd name="connsiteY3" fmla="*/ 355600 h 355600"/>
              <a:gd name="connsiteX4" fmla="*/ 0 w 2438400"/>
              <a:gd name="connsiteY4" fmla="*/ 0 h 355600"/>
              <a:gd name="connsiteX0" fmla="*/ 0 w 2438400"/>
              <a:gd name="connsiteY0" fmla="*/ 0 h 575733"/>
              <a:gd name="connsiteX1" fmla="*/ 2438400 w 2438400"/>
              <a:gd name="connsiteY1" fmla="*/ 0 h 575733"/>
              <a:gd name="connsiteX2" fmla="*/ 2438400 w 2438400"/>
              <a:gd name="connsiteY2" fmla="*/ 355600 h 575733"/>
              <a:gd name="connsiteX3" fmla="*/ 4234 w 2438400"/>
              <a:gd name="connsiteY3" fmla="*/ 575733 h 575733"/>
              <a:gd name="connsiteX4" fmla="*/ 0 w 2438400"/>
              <a:gd name="connsiteY4" fmla="*/ 0 h 575733"/>
              <a:gd name="connsiteX0" fmla="*/ 0 w 2438400"/>
              <a:gd name="connsiteY0" fmla="*/ 215900 h 791633"/>
              <a:gd name="connsiteX1" fmla="*/ 2429933 w 2438400"/>
              <a:gd name="connsiteY1" fmla="*/ 0 h 791633"/>
              <a:gd name="connsiteX2" fmla="*/ 2438400 w 2438400"/>
              <a:gd name="connsiteY2" fmla="*/ 571500 h 791633"/>
              <a:gd name="connsiteX3" fmla="*/ 4234 w 2438400"/>
              <a:gd name="connsiteY3" fmla="*/ 791633 h 791633"/>
              <a:gd name="connsiteX4" fmla="*/ 0 w 2438400"/>
              <a:gd name="connsiteY4" fmla="*/ 215900 h 79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" h="791633">
                <a:moveTo>
                  <a:pt x="0" y="215900"/>
                </a:moveTo>
                <a:lnTo>
                  <a:pt x="2429933" y="0"/>
                </a:lnTo>
                <a:lnTo>
                  <a:pt x="2438400" y="571500"/>
                </a:lnTo>
                <a:lnTo>
                  <a:pt x="4234" y="791633"/>
                </a:lnTo>
                <a:cubicBezTo>
                  <a:pt x="2823" y="599722"/>
                  <a:pt x="1411" y="407811"/>
                  <a:pt x="0" y="21590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36553AC-231E-60B5-3D55-F1861C6045B3}"/>
              </a:ext>
            </a:extLst>
          </p:cNvPr>
          <p:cNvSpPr/>
          <p:nvPr/>
        </p:nvSpPr>
        <p:spPr>
          <a:xfrm>
            <a:off x="5219701" y="692051"/>
            <a:ext cx="216000" cy="216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801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B26BCDD-085F-A452-A0FF-78716E29A7CC}"/>
              </a:ext>
            </a:extLst>
          </p:cNvPr>
          <p:cNvCxnSpPr>
            <a:cxnSpLocks/>
          </p:cNvCxnSpPr>
          <p:nvPr/>
        </p:nvCxnSpPr>
        <p:spPr>
          <a:xfrm flipH="1">
            <a:off x="3940350" y="908055"/>
            <a:ext cx="1495355" cy="237750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08633272-8206-9D1F-835E-2980C39E2EBB}"/>
              </a:ext>
            </a:extLst>
          </p:cNvPr>
          <p:cNvCxnSpPr>
            <a:cxnSpLocks/>
          </p:cNvCxnSpPr>
          <p:nvPr/>
        </p:nvCxnSpPr>
        <p:spPr>
          <a:xfrm flipH="1">
            <a:off x="2683052" y="700110"/>
            <a:ext cx="2514601" cy="140258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BB72053-89E1-58AD-CA86-568C3BD3DB6F}"/>
              </a:ext>
            </a:extLst>
          </p:cNvPr>
          <p:cNvGrpSpPr/>
          <p:nvPr/>
        </p:nvGrpSpPr>
        <p:grpSpPr>
          <a:xfrm>
            <a:off x="815826" y="2550824"/>
            <a:ext cx="1698761" cy="1498805"/>
            <a:chOff x="2201615" y="2157043"/>
            <a:chExt cx="1698761" cy="1498806"/>
          </a:xfrm>
        </p:grpSpPr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5585CD60-5A98-869A-DC30-F846B1E029AA}"/>
                </a:ext>
              </a:extLst>
            </p:cNvPr>
            <p:cNvSpPr txBox="1"/>
            <p:nvPr/>
          </p:nvSpPr>
          <p:spPr>
            <a:xfrm>
              <a:off x="2201615" y="2586798"/>
              <a:ext cx="751743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801" b="1" dirty="0"/>
                <a:t>16</a:t>
              </a:r>
              <a:endParaRPr lang="ja-JP" altLang="en-US" sz="1801" b="1" dirty="0"/>
            </a:p>
          </p:txBody>
        </p: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8BF70CE0-3F7D-8F93-7EDE-158B0A6BD50A}"/>
                </a:ext>
              </a:extLst>
            </p:cNvPr>
            <p:cNvGrpSpPr/>
            <p:nvPr/>
          </p:nvGrpSpPr>
          <p:grpSpPr>
            <a:xfrm>
              <a:off x="2614529" y="2157043"/>
              <a:ext cx="1285847" cy="1498806"/>
              <a:chOff x="2541994" y="2156204"/>
              <a:chExt cx="1285847" cy="1498806"/>
            </a:xfrm>
          </p:grpSpPr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4326957A-1A9C-7D27-C5A6-FDFB6004F042}"/>
                  </a:ext>
                </a:extLst>
              </p:cNvPr>
              <p:cNvSpPr/>
              <p:nvPr/>
            </p:nvSpPr>
            <p:spPr>
              <a:xfrm>
                <a:off x="2687607" y="2174142"/>
                <a:ext cx="1128793" cy="1130400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30" name="円弧 29">
                <a:extLst>
                  <a:ext uri="{FF2B5EF4-FFF2-40B4-BE49-F238E27FC236}">
                    <a16:creationId xmlns:a16="http://schemas.microsoft.com/office/drawing/2014/main" id="{A0D4B799-1214-097D-E1F0-4D6C69E28011}"/>
                  </a:ext>
                </a:extLst>
              </p:cNvPr>
              <p:cNvSpPr/>
              <p:nvPr/>
            </p:nvSpPr>
            <p:spPr>
              <a:xfrm rot="17883313">
                <a:off x="2448196" y="2260572"/>
                <a:ext cx="368300" cy="159563"/>
              </a:xfrm>
              <a:prstGeom prst="arc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32" name="円弧 31">
                <a:extLst>
                  <a:ext uri="{FF2B5EF4-FFF2-40B4-BE49-F238E27FC236}">
                    <a16:creationId xmlns:a16="http://schemas.microsoft.com/office/drawing/2014/main" id="{38328341-945B-658B-49C7-DBF5D8C7FA85}"/>
                  </a:ext>
                </a:extLst>
              </p:cNvPr>
              <p:cNvSpPr/>
              <p:nvPr/>
            </p:nvSpPr>
            <p:spPr>
              <a:xfrm rot="11467497">
                <a:off x="2691726" y="3276620"/>
                <a:ext cx="368300" cy="159563"/>
              </a:xfrm>
              <a:prstGeom prst="arc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5B972B26-B11B-5724-B9E6-259693EA7ABE}"/>
                  </a:ext>
                </a:extLst>
              </p:cNvPr>
              <p:cNvSpPr/>
              <p:nvPr/>
            </p:nvSpPr>
            <p:spPr>
              <a:xfrm rot="8837992">
                <a:off x="2541994" y="2974893"/>
                <a:ext cx="155259" cy="357534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36" name="円弧 35">
                <a:extLst>
                  <a:ext uri="{FF2B5EF4-FFF2-40B4-BE49-F238E27FC236}">
                    <a16:creationId xmlns:a16="http://schemas.microsoft.com/office/drawing/2014/main" id="{DF2290BF-66B3-BF71-14F0-4459E30C45EB}"/>
                  </a:ext>
                </a:extLst>
              </p:cNvPr>
              <p:cNvSpPr/>
              <p:nvPr/>
            </p:nvSpPr>
            <p:spPr>
              <a:xfrm rot="5004128">
                <a:off x="3571444" y="3147062"/>
                <a:ext cx="155259" cy="357534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0F7205A1-B2E3-13D6-F724-8D8C55A1313F}"/>
                  </a:ext>
                </a:extLst>
              </p:cNvPr>
              <p:cNvSpPr txBox="1"/>
              <p:nvPr/>
            </p:nvSpPr>
            <p:spPr>
              <a:xfrm>
                <a:off x="3021059" y="3285550"/>
                <a:ext cx="751742" cy="3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801" b="1" dirty="0"/>
                  <a:t>16</a:t>
                </a:r>
                <a:endParaRPr lang="ja-JP" altLang="en-US" sz="1801" b="1" dirty="0"/>
              </a:p>
            </p:txBody>
          </p:sp>
        </p:grpSp>
      </p:grp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0B41D03-448B-876C-233F-307926FABD42}"/>
              </a:ext>
            </a:extLst>
          </p:cNvPr>
          <p:cNvCxnSpPr>
            <a:cxnSpLocks/>
          </p:cNvCxnSpPr>
          <p:nvPr/>
        </p:nvCxnSpPr>
        <p:spPr>
          <a:xfrm>
            <a:off x="3239579" y="3712261"/>
            <a:ext cx="0" cy="8269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3D10C78B-EE36-6CFC-33E3-57EFED2CF5F2}"/>
              </a:ext>
            </a:extLst>
          </p:cNvPr>
          <p:cNvGrpSpPr/>
          <p:nvPr/>
        </p:nvGrpSpPr>
        <p:grpSpPr>
          <a:xfrm>
            <a:off x="311825" y="4675553"/>
            <a:ext cx="3305801" cy="2083664"/>
            <a:chOff x="1105953" y="4676692"/>
            <a:chExt cx="3305801" cy="2083663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60FC77C3-A593-3485-DCFD-323EA3701731}"/>
                </a:ext>
              </a:extLst>
            </p:cNvPr>
            <p:cNvSpPr/>
            <p:nvPr/>
          </p:nvSpPr>
          <p:spPr>
            <a:xfrm>
              <a:off x="2459335" y="4709844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3895B710-D35A-E99A-915A-87FEBEB804AB}"/>
                </a:ext>
              </a:extLst>
            </p:cNvPr>
            <p:cNvSpPr/>
            <p:nvPr/>
          </p:nvSpPr>
          <p:spPr>
            <a:xfrm>
              <a:off x="2810565" y="4709844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D7596E4B-038D-8E3A-508E-71B5A4F0899D}"/>
                </a:ext>
              </a:extLst>
            </p:cNvPr>
            <p:cNvSpPr/>
            <p:nvPr/>
          </p:nvSpPr>
          <p:spPr>
            <a:xfrm>
              <a:off x="2461347" y="5050710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E64548CB-CF34-0D7D-CBF8-C254500ECCF8}"/>
                </a:ext>
              </a:extLst>
            </p:cNvPr>
            <p:cNvSpPr/>
            <p:nvPr/>
          </p:nvSpPr>
          <p:spPr>
            <a:xfrm>
              <a:off x="2810565" y="5046097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sp>
          <p:nvSpPr>
            <p:cNvPr id="86" name="円弧 85">
              <a:extLst>
                <a:ext uri="{FF2B5EF4-FFF2-40B4-BE49-F238E27FC236}">
                  <a16:creationId xmlns:a16="http://schemas.microsoft.com/office/drawing/2014/main" id="{2D5F73A3-0E40-BCF6-E41D-04B65B869BFA}"/>
                </a:ext>
              </a:extLst>
            </p:cNvPr>
            <p:cNvSpPr/>
            <p:nvPr/>
          </p:nvSpPr>
          <p:spPr>
            <a:xfrm rot="17883313">
              <a:off x="2170415" y="4781060"/>
              <a:ext cx="368300" cy="159563"/>
            </a:xfrm>
            <a:prstGeom prst="arc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  <p:sp>
          <p:nvSpPr>
            <p:cNvPr id="87" name="円弧 86">
              <a:extLst>
                <a:ext uri="{FF2B5EF4-FFF2-40B4-BE49-F238E27FC236}">
                  <a16:creationId xmlns:a16="http://schemas.microsoft.com/office/drawing/2014/main" id="{340FA047-C82F-BE5F-C71E-64F9EDD5F869}"/>
                </a:ext>
              </a:extLst>
            </p:cNvPr>
            <p:cNvSpPr/>
            <p:nvPr/>
          </p:nvSpPr>
          <p:spPr>
            <a:xfrm rot="8837992">
              <a:off x="2272049" y="6001225"/>
              <a:ext cx="155259" cy="357534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30289906-F614-EB88-122D-DEC8EB6AF8C3}"/>
                </a:ext>
              </a:extLst>
            </p:cNvPr>
            <p:cNvSpPr txBox="1"/>
            <p:nvPr/>
          </p:nvSpPr>
          <p:spPr>
            <a:xfrm>
              <a:off x="1105953" y="5318012"/>
              <a:ext cx="1540583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801" b="1" dirty="0"/>
                <a:t>16</a:t>
              </a:r>
              <a:r>
                <a:rPr lang="ja-JP" altLang="en-US" sz="1801" b="1" dirty="0"/>
                <a:t>ブロック</a:t>
              </a: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1AC4D212-6495-A943-B901-D158C23C1204}"/>
                </a:ext>
              </a:extLst>
            </p:cNvPr>
            <p:cNvSpPr/>
            <p:nvPr/>
          </p:nvSpPr>
          <p:spPr>
            <a:xfrm>
              <a:off x="3655363" y="4709844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FC7A6333-9F78-5BB0-FAD3-C5CEB57A37A8}"/>
                </a:ext>
              </a:extLst>
            </p:cNvPr>
            <p:cNvSpPr/>
            <p:nvPr/>
          </p:nvSpPr>
          <p:spPr>
            <a:xfrm>
              <a:off x="4006593" y="4709844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A927288B-FD71-44DD-7758-3D71E6ED0A9F}"/>
                </a:ext>
              </a:extLst>
            </p:cNvPr>
            <p:cNvSpPr/>
            <p:nvPr/>
          </p:nvSpPr>
          <p:spPr>
            <a:xfrm>
              <a:off x="3657375" y="5050710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E80CC2E2-F1EB-A2B2-1797-4C48CDE4C2E5}"/>
                </a:ext>
              </a:extLst>
            </p:cNvPr>
            <p:cNvSpPr/>
            <p:nvPr/>
          </p:nvSpPr>
          <p:spPr>
            <a:xfrm>
              <a:off x="4006593" y="5046097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91179796-12E8-339A-7F4B-069A2634AE00}"/>
                </a:ext>
              </a:extLst>
            </p:cNvPr>
            <p:cNvSpPr/>
            <p:nvPr/>
          </p:nvSpPr>
          <p:spPr>
            <a:xfrm>
              <a:off x="2462825" y="5800419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5A2B5E32-6AF6-A65D-24C7-C31D71A0C3D2}"/>
                </a:ext>
              </a:extLst>
            </p:cNvPr>
            <p:cNvSpPr/>
            <p:nvPr/>
          </p:nvSpPr>
          <p:spPr>
            <a:xfrm>
              <a:off x="2814055" y="5800419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A19062D5-9A78-7073-AA54-B0977DD7C967}"/>
                </a:ext>
              </a:extLst>
            </p:cNvPr>
            <p:cNvSpPr/>
            <p:nvPr/>
          </p:nvSpPr>
          <p:spPr>
            <a:xfrm>
              <a:off x="2464837" y="6141285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D7EC5C32-14BD-E6D6-49EA-AA15CE2EE592}"/>
                </a:ext>
              </a:extLst>
            </p:cNvPr>
            <p:cNvSpPr/>
            <p:nvPr/>
          </p:nvSpPr>
          <p:spPr>
            <a:xfrm>
              <a:off x="2814055" y="6136672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00221EA1-3581-7992-6735-3D1C7A6221B9}"/>
                </a:ext>
              </a:extLst>
            </p:cNvPr>
            <p:cNvSpPr/>
            <p:nvPr/>
          </p:nvSpPr>
          <p:spPr>
            <a:xfrm>
              <a:off x="3655363" y="5825389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D090B161-E685-EBC7-2DF2-697176CA4488}"/>
                </a:ext>
              </a:extLst>
            </p:cNvPr>
            <p:cNvSpPr/>
            <p:nvPr/>
          </p:nvSpPr>
          <p:spPr>
            <a:xfrm>
              <a:off x="4006593" y="5825389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9134E47B-3003-7047-F078-DB46EBEA4BF6}"/>
                </a:ext>
              </a:extLst>
            </p:cNvPr>
            <p:cNvSpPr/>
            <p:nvPr/>
          </p:nvSpPr>
          <p:spPr>
            <a:xfrm>
              <a:off x="3657375" y="6166255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F164EB5B-2B3F-FD43-554D-19C262E2D113}"/>
                </a:ext>
              </a:extLst>
            </p:cNvPr>
            <p:cNvSpPr/>
            <p:nvPr/>
          </p:nvSpPr>
          <p:spPr>
            <a:xfrm>
              <a:off x="4006593" y="6161642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18852CF8-A1D6-032C-A4C0-F15DCA1C60F4}"/>
                </a:ext>
              </a:extLst>
            </p:cNvPr>
            <p:cNvGrpSpPr/>
            <p:nvPr/>
          </p:nvGrpSpPr>
          <p:grpSpPr>
            <a:xfrm rot="2596835">
              <a:off x="3140536" y="5467051"/>
              <a:ext cx="334301" cy="54000"/>
              <a:chOff x="1329234" y="3655920"/>
              <a:chExt cx="334301" cy="54000"/>
            </a:xfrm>
          </p:grpSpPr>
          <p:sp>
            <p:nvSpPr>
              <p:cNvPr id="62" name="楕円 61">
                <a:extLst>
                  <a:ext uri="{FF2B5EF4-FFF2-40B4-BE49-F238E27FC236}">
                    <a16:creationId xmlns:a16="http://schemas.microsoft.com/office/drawing/2014/main" id="{AD378DF4-A9FF-B92B-5A72-1893AEB457DE}"/>
                  </a:ext>
                </a:extLst>
              </p:cNvPr>
              <p:cNvSpPr/>
              <p:nvPr/>
            </p:nvSpPr>
            <p:spPr>
              <a:xfrm>
                <a:off x="1329234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101" name="楕円 100">
                <a:extLst>
                  <a:ext uri="{FF2B5EF4-FFF2-40B4-BE49-F238E27FC236}">
                    <a16:creationId xmlns:a16="http://schemas.microsoft.com/office/drawing/2014/main" id="{27C5A279-6503-4514-56A5-B8D53E9BDECA}"/>
                  </a:ext>
                </a:extLst>
              </p:cNvPr>
              <p:cNvSpPr/>
              <p:nvPr/>
            </p:nvSpPr>
            <p:spPr>
              <a:xfrm>
                <a:off x="1472109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102" name="楕円 101">
                <a:extLst>
                  <a:ext uri="{FF2B5EF4-FFF2-40B4-BE49-F238E27FC236}">
                    <a16:creationId xmlns:a16="http://schemas.microsoft.com/office/drawing/2014/main" id="{5129B0D1-2863-0D23-51B5-16C75C621E87}"/>
                  </a:ext>
                </a:extLst>
              </p:cNvPr>
              <p:cNvSpPr/>
              <p:nvPr/>
            </p:nvSpPr>
            <p:spPr>
              <a:xfrm>
                <a:off x="1609535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</p:grpSp>
        <p:grpSp>
          <p:nvGrpSpPr>
            <p:cNvPr id="104" name="グループ化 103">
              <a:extLst>
                <a:ext uri="{FF2B5EF4-FFF2-40B4-BE49-F238E27FC236}">
                  <a16:creationId xmlns:a16="http://schemas.microsoft.com/office/drawing/2014/main" id="{01F93CA9-A68D-4744-8228-10C6D7A33FD4}"/>
                </a:ext>
              </a:extLst>
            </p:cNvPr>
            <p:cNvGrpSpPr/>
            <p:nvPr/>
          </p:nvGrpSpPr>
          <p:grpSpPr>
            <a:xfrm>
              <a:off x="3185330" y="4970039"/>
              <a:ext cx="334301" cy="54000"/>
              <a:chOff x="1329234" y="3655920"/>
              <a:chExt cx="334301" cy="54000"/>
            </a:xfrm>
          </p:grpSpPr>
          <p:sp>
            <p:nvSpPr>
              <p:cNvPr id="105" name="楕円 104">
                <a:extLst>
                  <a:ext uri="{FF2B5EF4-FFF2-40B4-BE49-F238E27FC236}">
                    <a16:creationId xmlns:a16="http://schemas.microsoft.com/office/drawing/2014/main" id="{7A0FA3E7-E1ED-1FF2-BD60-6C400801A3E2}"/>
                  </a:ext>
                </a:extLst>
              </p:cNvPr>
              <p:cNvSpPr/>
              <p:nvPr/>
            </p:nvSpPr>
            <p:spPr>
              <a:xfrm>
                <a:off x="1329234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106" name="楕円 105">
                <a:extLst>
                  <a:ext uri="{FF2B5EF4-FFF2-40B4-BE49-F238E27FC236}">
                    <a16:creationId xmlns:a16="http://schemas.microsoft.com/office/drawing/2014/main" id="{9EA076BD-2870-DD03-5CAF-056AC0D78548}"/>
                  </a:ext>
                </a:extLst>
              </p:cNvPr>
              <p:cNvSpPr/>
              <p:nvPr/>
            </p:nvSpPr>
            <p:spPr>
              <a:xfrm>
                <a:off x="1472109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107" name="楕円 106">
                <a:extLst>
                  <a:ext uri="{FF2B5EF4-FFF2-40B4-BE49-F238E27FC236}">
                    <a16:creationId xmlns:a16="http://schemas.microsoft.com/office/drawing/2014/main" id="{C39D879F-6986-B2EC-4F99-B81543510BE5}"/>
                  </a:ext>
                </a:extLst>
              </p:cNvPr>
              <p:cNvSpPr/>
              <p:nvPr/>
            </p:nvSpPr>
            <p:spPr>
              <a:xfrm>
                <a:off x="1609535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</p:grpSp>
        <p:grpSp>
          <p:nvGrpSpPr>
            <p:cNvPr id="108" name="グループ化 107">
              <a:extLst>
                <a:ext uri="{FF2B5EF4-FFF2-40B4-BE49-F238E27FC236}">
                  <a16:creationId xmlns:a16="http://schemas.microsoft.com/office/drawing/2014/main" id="{62AADB19-3FCC-7002-AC23-D5079B1B4976}"/>
                </a:ext>
              </a:extLst>
            </p:cNvPr>
            <p:cNvGrpSpPr/>
            <p:nvPr/>
          </p:nvGrpSpPr>
          <p:grpSpPr>
            <a:xfrm>
              <a:off x="3185330" y="6082672"/>
              <a:ext cx="334301" cy="54000"/>
              <a:chOff x="1329234" y="3655920"/>
              <a:chExt cx="334301" cy="54000"/>
            </a:xfrm>
          </p:grpSpPr>
          <p:sp>
            <p:nvSpPr>
              <p:cNvPr id="109" name="楕円 108">
                <a:extLst>
                  <a:ext uri="{FF2B5EF4-FFF2-40B4-BE49-F238E27FC236}">
                    <a16:creationId xmlns:a16="http://schemas.microsoft.com/office/drawing/2014/main" id="{89BAE317-8F7B-F9BB-99E0-28B4A5F10695}"/>
                  </a:ext>
                </a:extLst>
              </p:cNvPr>
              <p:cNvSpPr/>
              <p:nvPr/>
            </p:nvSpPr>
            <p:spPr>
              <a:xfrm>
                <a:off x="1329234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110" name="楕円 109">
                <a:extLst>
                  <a:ext uri="{FF2B5EF4-FFF2-40B4-BE49-F238E27FC236}">
                    <a16:creationId xmlns:a16="http://schemas.microsoft.com/office/drawing/2014/main" id="{B3ECD774-05FD-C474-A0F7-0A20738FAA91}"/>
                  </a:ext>
                </a:extLst>
              </p:cNvPr>
              <p:cNvSpPr/>
              <p:nvPr/>
            </p:nvSpPr>
            <p:spPr>
              <a:xfrm>
                <a:off x="1472109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111" name="楕円 110">
                <a:extLst>
                  <a:ext uri="{FF2B5EF4-FFF2-40B4-BE49-F238E27FC236}">
                    <a16:creationId xmlns:a16="http://schemas.microsoft.com/office/drawing/2014/main" id="{326325A2-98CF-235F-7A83-FE1646236F29}"/>
                  </a:ext>
                </a:extLst>
              </p:cNvPr>
              <p:cNvSpPr/>
              <p:nvPr/>
            </p:nvSpPr>
            <p:spPr>
              <a:xfrm>
                <a:off x="1609535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</p:grpSp>
        <p:grpSp>
          <p:nvGrpSpPr>
            <p:cNvPr id="112" name="グループ化 111">
              <a:extLst>
                <a:ext uri="{FF2B5EF4-FFF2-40B4-BE49-F238E27FC236}">
                  <a16:creationId xmlns:a16="http://schemas.microsoft.com/office/drawing/2014/main" id="{09FB97BD-97AA-6608-7413-1ABCDC9AA088}"/>
                </a:ext>
              </a:extLst>
            </p:cNvPr>
            <p:cNvGrpSpPr/>
            <p:nvPr/>
          </p:nvGrpSpPr>
          <p:grpSpPr>
            <a:xfrm rot="5400000">
              <a:off x="2557102" y="5445951"/>
              <a:ext cx="334301" cy="54000"/>
              <a:chOff x="1329234" y="3655920"/>
              <a:chExt cx="334301" cy="54000"/>
            </a:xfrm>
          </p:grpSpPr>
          <p:sp>
            <p:nvSpPr>
              <p:cNvPr id="113" name="楕円 112">
                <a:extLst>
                  <a:ext uri="{FF2B5EF4-FFF2-40B4-BE49-F238E27FC236}">
                    <a16:creationId xmlns:a16="http://schemas.microsoft.com/office/drawing/2014/main" id="{B26AF5FF-D7A9-2DCA-88D9-1D91C1CA62F9}"/>
                  </a:ext>
                </a:extLst>
              </p:cNvPr>
              <p:cNvSpPr/>
              <p:nvPr/>
            </p:nvSpPr>
            <p:spPr>
              <a:xfrm>
                <a:off x="1329234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114" name="楕円 113">
                <a:extLst>
                  <a:ext uri="{FF2B5EF4-FFF2-40B4-BE49-F238E27FC236}">
                    <a16:creationId xmlns:a16="http://schemas.microsoft.com/office/drawing/2014/main" id="{210ECF25-8191-C843-DB6F-37DA8F8E2052}"/>
                  </a:ext>
                </a:extLst>
              </p:cNvPr>
              <p:cNvSpPr/>
              <p:nvPr/>
            </p:nvSpPr>
            <p:spPr>
              <a:xfrm>
                <a:off x="1472109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115" name="楕円 114">
                <a:extLst>
                  <a:ext uri="{FF2B5EF4-FFF2-40B4-BE49-F238E27FC236}">
                    <a16:creationId xmlns:a16="http://schemas.microsoft.com/office/drawing/2014/main" id="{8EAC32ED-D9A2-4884-9379-570AC67BF6C0}"/>
                  </a:ext>
                </a:extLst>
              </p:cNvPr>
              <p:cNvSpPr/>
              <p:nvPr/>
            </p:nvSpPr>
            <p:spPr>
              <a:xfrm>
                <a:off x="1609535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</p:grp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91F90644-D923-26D8-8487-FF211A98045B}"/>
                </a:ext>
              </a:extLst>
            </p:cNvPr>
            <p:cNvGrpSpPr/>
            <p:nvPr/>
          </p:nvGrpSpPr>
          <p:grpSpPr>
            <a:xfrm rot="5400000">
              <a:off x="3750802" y="5448676"/>
              <a:ext cx="334301" cy="54000"/>
              <a:chOff x="1329234" y="3655920"/>
              <a:chExt cx="334301" cy="54000"/>
            </a:xfrm>
          </p:grpSpPr>
          <p:sp>
            <p:nvSpPr>
              <p:cNvPr id="117" name="楕円 116">
                <a:extLst>
                  <a:ext uri="{FF2B5EF4-FFF2-40B4-BE49-F238E27FC236}">
                    <a16:creationId xmlns:a16="http://schemas.microsoft.com/office/drawing/2014/main" id="{FD18CC02-417C-C6CF-19C7-599216B6D3C8}"/>
                  </a:ext>
                </a:extLst>
              </p:cNvPr>
              <p:cNvSpPr/>
              <p:nvPr/>
            </p:nvSpPr>
            <p:spPr>
              <a:xfrm>
                <a:off x="1329234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118" name="楕円 117">
                <a:extLst>
                  <a:ext uri="{FF2B5EF4-FFF2-40B4-BE49-F238E27FC236}">
                    <a16:creationId xmlns:a16="http://schemas.microsoft.com/office/drawing/2014/main" id="{D5D2E9C7-EF6B-BA8F-2755-7CA29FA765F3}"/>
                  </a:ext>
                </a:extLst>
              </p:cNvPr>
              <p:cNvSpPr/>
              <p:nvPr/>
            </p:nvSpPr>
            <p:spPr>
              <a:xfrm>
                <a:off x="1472109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119" name="楕円 118">
                <a:extLst>
                  <a:ext uri="{FF2B5EF4-FFF2-40B4-BE49-F238E27FC236}">
                    <a16:creationId xmlns:a16="http://schemas.microsoft.com/office/drawing/2014/main" id="{7E861C57-BC1A-A25E-7700-478C0C661DEA}"/>
                  </a:ext>
                </a:extLst>
              </p:cNvPr>
              <p:cNvSpPr/>
              <p:nvPr/>
            </p:nvSpPr>
            <p:spPr>
              <a:xfrm>
                <a:off x="1609535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</p:grpSp>
        <p:sp>
          <p:nvSpPr>
            <p:cNvPr id="124" name="円弧 123">
              <a:extLst>
                <a:ext uri="{FF2B5EF4-FFF2-40B4-BE49-F238E27FC236}">
                  <a16:creationId xmlns:a16="http://schemas.microsoft.com/office/drawing/2014/main" id="{8B91640F-754D-5F1B-4146-4783527B0724}"/>
                </a:ext>
              </a:extLst>
            </p:cNvPr>
            <p:cNvSpPr/>
            <p:nvPr/>
          </p:nvSpPr>
          <p:spPr>
            <a:xfrm rot="11467497">
              <a:off x="2487262" y="6279329"/>
              <a:ext cx="368300" cy="159563"/>
            </a:xfrm>
            <a:prstGeom prst="arc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  <p:sp>
          <p:nvSpPr>
            <p:cNvPr id="125" name="円弧 124">
              <a:extLst>
                <a:ext uri="{FF2B5EF4-FFF2-40B4-BE49-F238E27FC236}">
                  <a16:creationId xmlns:a16="http://schemas.microsoft.com/office/drawing/2014/main" id="{EA06BD0A-AAD0-64DA-7598-5A776C19B7C5}"/>
                </a:ext>
              </a:extLst>
            </p:cNvPr>
            <p:cNvSpPr/>
            <p:nvPr/>
          </p:nvSpPr>
          <p:spPr>
            <a:xfrm rot="5004128">
              <a:off x="3963900" y="6193430"/>
              <a:ext cx="135520" cy="379107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25A8D9AD-A4C5-D227-06C9-C52472A9DBD7}"/>
                </a:ext>
              </a:extLst>
            </p:cNvPr>
            <p:cNvSpPr txBox="1"/>
            <p:nvPr/>
          </p:nvSpPr>
          <p:spPr>
            <a:xfrm>
              <a:off x="2729400" y="6390895"/>
              <a:ext cx="1682354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801" b="1" dirty="0"/>
                <a:t>16</a:t>
              </a:r>
              <a:r>
                <a:rPr lang="ja-JP" altLang="en-US" sz="1801" b="1" dirty="0"/>
                <a:t>ブロック</a:t>
              </a:r>
            </a:p>
          </p:txBody>
        </p:sp>
      </p:grpSp>
      <p:cxnSp>
        <p:nvCxnSpPr>
          <p:cNvPr id="425" name="コネクタ: 曲線 424">
            <a:extLst>
              <a:ext uri="{FF2B5EF4-FFF2-40B4-BE49-F238E27FC236}">
                <a16:creationId xmlns:a16="http://schemas.microsoft.com/office/drawing/2014/main" id="{BB8BCDD5-7A34-7C66-E8DC-30F77F188D84}"/>
              </a:ext>
            </a:extLst>
          </p:cNvPr>
          <p:cNvCxnSpPr>
            <a:cxnSpLocks/>
          </p:cNvCxnSpPr>
          <p:nvPr/>
        </p:nvCxnSpPr>
        <p:spPr>
          <a:xfrm flipV="1">
            <a:off x="4410261" y="4539214"/>
            <a:ext cx="1218559" cy="1075465"/>
          </a:xfrm>
          <a:prstGeom prst="curved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969305B8-DEEC-9F69-9DB7-1C548C0EEC17}"/>
              </a:ext>
            </a:extLst>
          </p:cNvPr>
          <p:cNvGrpSpPr/>
          <p:nvPr/>
        </p:nvGrpSpPr>
        <p:grpSpPr>
          <a:xfrm>
            <a:off x="5327706" y="2215033"/>
            <a:ext cx="6649564" cy="4544060"/>
            <a:chOff x="5327701" y="2215028"/>
            <a:chExt cx="6649564" cy="4544060"/>
          </a:xfrm>
        </p:grpSpPr>
        <p:sp>
          <p:nvSpPr>
            <p:cNvPr id="430" name="テキスト ボックス 429">
              <a:extLst>
                <a:ext uri="{FF2B5EF4-FFF2-40B4-BE49-F238E27FC236}">
                  <a16:creationId xmlns:a16="http://schemas.microsoft.com/office/drawing/2014/main" id="{63074AAA-F9EC-E6AE-329C-7F992A8BAB27}"/>
                </a:ext>
              </a:extLst>
            </p:cNvPr>
            <p:cNvSpPr txBox="1"/>
            <p:nvPr/>
          </p:nvSpPr>
          <p:spPr>
            <a:xfrm>
              <a:off x="5327701" y="4169872"/>
              <a:ext cx="941781" cy="3694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801" b="1" dirty="0"/>
                <a:t>256</a:t>
              </a:r>
              <a:r>
                <a:rPr lang="ja-JP" altLang="en-US" sz="1801" b="1" dirty="0"/>
                <a:t>個</a:t>
              </a: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58C6526C-38BD-5040-1F0E-99E97F8F4241}"/>
                </a:ext>
              </a:extLst>
            </p:cNvPr>
            <p:cNvGrpSpPr/>
            <p:nvPr/>
          </p:nvGrpSpPr>
          <p:grpSpPr>
            <a:xfrm>
              <a:off x="5731449" y="2215028"/>
              <a:ext cx="6245816" cy="4544060"/>
              <a:chOff x="5579390" y="2202634"/>
              <a:chExt cx="6245816" cy="4544060"/>
            </a:xfrm>
          </p:grpSpPr>
          <p:sp>
            <p:nvSpPr>
              <p:cNvPr id="223" name="楕円 222">
                <a:extLst>
                  <a:ext uri="{FF2B5EF4-FFF2-40B4-BE49-F238E27FC236}">
                    <a16:creationId xmlns:a16="http://schemas.microsoft.com/office/drawing/2014/main" id="{D1197957-01DA-ED20-FB7F-994DA036528F}"/>
                  </a:ext>
                </a:extLst>
              </p:cNvPr>
              <p:cNvSpPr/>
              <p:nvPr/>
            </p:nvSpPr>
            <p:spPr>
              <a:xfrm>
                <a:off x="6382719" y="2362703"/>
                <a:ext cx="450000" cy="45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24" name="楕円 223">
                <a:extLst>
                  <a:ext uri="{FF2B5EF4-FFF2-40B4-BE49-F238E27FC236}">
                    <a16:creationId xmlns:a16="http://schemas.microsoft.com/office/drawing/2014/main" id="{197CACAB-7987-C5A2-03D1-E9CF2D4E558C}"/>
                  </a:ext>
                </a:extLst>
              </p:cNvPr>
              <p:cNvSpPr/>
              <p:nvPr/>
            </p:nvSpPr>
            <p:spPr>
              <a:xfrm>
                <a:off x="6382719" y="2963143"/>
                <a:ext cx="450000" cy="45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25" name="楕円 224">
                <a:extLst>
                  <a:ext uri="{FF2B5EF4-FFF2-40B4-BE49-F238E27FC236}">
                    <a16:creationId xmlns:a16="http://schemas.microsoft.com/office/drawing/2014/main" id="{8BC9280B-99AC-11D1-9CEA-4F7462B07A9B}"/>
                  </a:ext>
                </a:extLst>
              </p:cNvPr>
              <p:cNvSpPr/>
              <p:nvPr/>
            </p:nvSpPr>
            <p:spPr>
              <a:xfrm>
                <a:off x="6382719" y="3574573"/>
                <a:ext cx="450000" cy="45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26" name="楕円 225">
                <a:extLst>
                  <a:ext uri="{FF2B5EF4-FFF2-40B4-BE49-F238E27FC236}">
                    <a16:creationId xmlns:a16="http://schemas.microsoft.com/office/drawing/2014/main" id="{CB20E71F-1B10-14E8-5EE1-EE0C686F0BBB}"/>
                  </a:ext>
                </a:extLst>
              </p:cNvPr>
              <p:cNvSpPr/>
              <p:nvPr/>
            </p:nvSpPr>
            <p:spPr>
              <a:xfrm>
                <a:off x="6383663" y="4716082"/>
                <a:ext cx="450000" cy="45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27" name="楕円 226">
                <a:extLst>
                  <a:ext uri="{FF2B5EF4-FFF2-40B4-BE49-F238E27FC236}">
                    <a16:creationId xmlns:a16="http://schemas.microsoft.com/office/drawing/2014/main" id="{CB9AF819-5507-6753-1F1D-2713084CF70F}"/>
                  </a:ext>
                </a:extLst>
              </p:cNvPr>
              <p:cNvSpPr/>
              <p:nvPr/>
            </p:nvSpPr>
            <p:spPr>
              <a:xfrm>
                <a:off x="6382719" y="5331303"/>
                <a:ext cx="450000" cy="45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28" name="楕円 227">
                <a:extLst>
                  <a:ext uri="{FF2B5EF4-FFF2-40B4-BE49-F238E27FC236}">
                    <a16:creationId xmlns:a16="http://schemas.microsoft.com/office/drawing/2014/main" id="{F142B9C7-8C28-55B3-80E9-481A22075073}"/>
                  </a:ext>
                </a:extLst>
              </p:cNvPr>
              <p:cNvSpPr/>
              <p:nvPr/>
            </p:nvSpPr>
            <p:spPr>
              <a:xfrm>
                <a:off x="6382719" y="5939123"/>
                <a:ext cx="450000" cy="45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29" name="楕円 228">
                <a:extLst>
                  <a:ext uri="{FF2B5EF4-FFF2-40B4-BE49-F238E27FC236}">
                    <a16:creationId xmlns:a16="http://schemas.microsoft.com/office/drawing/2014/main" id="{0A1114B2-12C3-E702-E1C5-1ACBC26680E0}"/>
                  </a:ext>
                </a:extLst>
              </p:cNvPr>
              <p:cNvSpPr/>
              <p:nvPr/>
            </p:nvSpPr>
            <p:spPr>
              <a:xfrm>
                <a:off x="7825259" y="2596243"/>
                <a:ext cx="751734" cy="70796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31" name="楕円 230">
                <a:extLst>
                  <a:ext uri="{FF2B5EF4-FFF2-40B4-BE49-F238E27FC236}">
                    <a16:creationId xmlns:a16="http://schemas.microsoft.com/office/drawing/2014/main" id="{A978478F-9363-FB0F-3A8A-915A181AE8D4}"/>
                  </a:ext>
                </a:extLst>
              </p:cNvPr>
              <p:cNvSpPr/>
              <p:nvPr/>
            </p:nvSpPr>
            <p:spPr>
              <a:xfrm>
                <a:off x="7815563" y="3512233"/>
                <a:ext cx="751734" cy="70796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32" name="楕円 231">
                <a:extLst>
                  <a:ext uri="{FF2B5EF4-FFF2-40B4-BE49-F238E27FC236}">
                    <a16:creationId xmlns:a16="http://schemas.microsoft.com/office/drawing/2014/main" id="{D1596DD9-FAC3-E67D-82D6-3F815F0BE183}"/>
                  </a:ext>
                </a:extLst>
              </p:cNvPr>
              <p:cNvSpPr/>
              <p:nvPr/>
            </p:nvSpPr>
            <p:spPr>
              <a:xfrm>
                <a:off x="7812126" y="4764766"/>
                <a:ext cx="751734" cy="70796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33" name="楕円 232">
                <a:extLst>
                  <a:ext uri="{FF2B5EF4-FFF2-40B4-BE49-F238E27FC236}">
                    <a16:creationId xmlns:a16="http://schemas.microsoft.com/office/drawing/2014/main" id="{5563D885-DC95-2ACD-7951-63E8B1C7A34D}"/>
                  </a:ext>
                </a:extLst>
              </p:cNvPr>
              <p:cNvSpPr/>
              <p:nvPr/>
            </p:nvSpPr>
            <p:spPr>
              <a:xfrm>
                <a:off x="7825259" y="5537330"/>
                <a:ext cx="751734" cy="70796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34" name="楕円 233">
                <a:extLst>
                  <a:ext uri="{FF2B5EF4-FFF2-40B4-BE49-F238E27FC236}">
                    <a16:creationId xmlns:a16="http://schemas.microsoft.com/office/drawing/2014/main" id="{AC54AEBB-C2A3-C271-C8EB-88203608EA81}"/>
                  </a:ext>
                </a:extLst>
              </p:cNvPr>
              <p:cNvSpPr/>
              <p:nvPr/>
            </p:nvSpPr>
            <p:spPr>
              <a:xfrm>
                <a:off x="9834397" y="2985636"/>
                <a:ext cx="751734" cy="70796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35" name="楕円 234">
                <a:extLst>
                  <a:ext uri="{FF2B5EF4-FFF2-40B4-BE49-F238E27FC236}">
                    <a16:creationId xmlns:a16="http://schemas.microsoft.com/office/drawing/2014/main" id="{0E8084D4-17EC-790B-8E6E-D3C2EE4CAB05}"/>
                  </a:ext>
                </a:extLst>
              </p:cNvPr>
              <p:cNvSpPr/>
              <p:nvPr/>
            </p:nvSpPr>
            <p:spPr>
              <a:xfrm>
                <a:off x="9838626" y="5118749"/>
                <a:ext cx="751734" cy="70796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36" name="楕円 235">
                <a:extLst>
                  <a:ext uri="{FF2B5EF4-FFF2-40B4-BE49-F238E27FC236}">
                    <a16:creationId xmlns:a16="http://schemas.microsoft.com/office/drawing/2014/main" id="{9E8F94F8-7E5C-EF4D-C062-A98F8B0D0D1E}"/>
                  </a:ext>
                </a:extLst>
              </p:cNvPr>
              <p:cNvSpPr/>
              <p:nvPr/>
            </p:nvSpPr>
            <p:spPr>
              <a:xfrm>
                <a:off x="11127063" y="2369793"/>
                <a:ext cx="450000" cy="45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37" name="楕円 236">
                <a:extLst>
                  <a:ext uri="{FF2B5EF4-FFF2-40B4-BE49-F238E27FC236}">
                    <a16:creationId xmlns:a16="http://schemas.microsoft.com/office/drawing/2014/main" id="{1DE1160B-4BC8-82D4-117A-FD89BEAF3A2A}"/>
                  </a:ext>
                </a:extLst>
              </p:cNvPr>
              <p:cNvSpPr/>
              <p:nvPr/>
            </p:nvSpPr>
            <p:spPr>
              <a:xfrm>
                <a:off x="11127063" y="2970233"/>
                <a:ext cx="450000" cy="45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38" name="楕円 237">
                <a:extLst>
                  <a:ext uri="{FF2B5EF4-FFF2-40B4-BE49-F238E27FC236}">
                    <a16:creationId xmlns:a16="http://schemas.microsoft.com/office/drawing/2014/main" id="{17983593-59C0-815F-571B-7BA57CFFFF0C}"/>
                  </a:ext>
                </a:extLst>
              </p:cNvPr>
              <p:cNvSpPr/>
              <p:nvPr/>
            </p:nvSpPr>
            <p:spPr>
              <a:xfrm>
                <a:off x="11127063" y="3581663"/>
                <a:ext cx="450000" cy="45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39" name="楕円 238">
                <a:extLst>
                  <a:ext uri="{FF2B5EF4-FFF2-40B4-BE49-F238E27FC236}">
                    <a16:creationId xmlns:a16="http://schemas.microsoft.com/office/drawing/2014/main" id="{01877AC3-1AED-82E3-7337-01E5BFE0B725}"/>
                  </a:ext>
                </a:extLst>
              </p:cNvPr>
              <p:cNvSpPr/>
              <p:nvPr/>
            </p:nvSpPr>
            <p:spPr>
              <a:xfrm>
                <a:off x="11128007" y="4723172"/>
                <a:ext cx="450000" cy="45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40" name="楕円 239">
                <a:extLst>
                  <a:ext uri="{FF2B5EF4-FFF2-40B4-BE49-F238E27FC236}">
                    <a16:creationId xmlns:a16="http://schemas.microsoft.com/office/drawing/2014/main" id="{17AFAEA1-0A20-DC84-0F30-821D7EB97958}"/>
                  </a:ext>
                </a:extLst>
              </p:cNvPr>
              <p:cNvSpPr/>
              <p:nvPr/>
            </p:nvSpPr>
            <p:spPr>
              <a:xfrm>
                <a:off x="11127063" y="5338393"/>
                <a:ext cx="450000" cy="45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41" name="楕円 240">
                <a:extLst>
                  <a:ext uri="{FF2B5EF4-FFF2-40B4-BE49-F238E27FC236}">
                    <a16:creationId xmlns:a16="http://schemas.microsoft.com/office/drawing/2014/main" id="{C89EC30F-D54F-0CBC-1C7E-4BFD16CD1207}"/>
                  </a:ext>
                </a:extLst>
              </p:cNvPr>
              <p:cNvSpPr/>
              <p:nvPr/>
            </p:nvSpPr>
            <p:spPr>
              <a:xfrm>
                <a:off x="11127063" y="5946213"/>
                <a:ext cx="450000" cy="45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cxnSp>
            <p:nvCxnSpPr>
              <p:cNvPr id="243" name="直線コネクタ 242">
                <a:extLst>
                  <a:ext uri="{FF2B5EF4-FFF2-40B4-BE49-F238E27FC236}">
                    <a16:creationId xmlns:a16="http://schemas.microsoft.com/office/drawing/2014/main" id="{BFF2DD01-CF71-6725-18C8-ACDEAC4DE1CA}"/>
                  </a:ext>
                </a:extLst>
              </p:cNvPr>
              <p:cNvCxnSpPr>
                <a:cxnSpLocks/>
                <a:stCxn id="229" idx="0"/>
                <a:endCxn id="229" idx="4"/>
              </p:cNvCxnSpPr>
              <p:nvPr/>
            </p:nvCxnSpPr>
            <p:spPr>
              <a:xfrm>
                <a:off x="8201126" y="2596243"/>
                <a:ext cx="0" cy="7079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" name="直線コネクタ 250">
                <a:extLst>
                  <a:ext uri="{FF2B5EF4-FFF2-40B4-BE49-F238E27FC236}">
                    <a16:creationId xmlns:a16="http://schemas.microsoft.com/office/drawing/2014/main" id="{D3617E95-3DBA-79B3-75F2-E41E38743DA0}"/>
                  </a:ext>
                </a:extLst>
              </p:cNvPr>
              <p:cNvCxnSpPr>
                <a:cxnSpLocks/>
                <a:stCxn id="231" idx="0"/>
                <a:endCxn id="231" idx="4"/>
              </p:cNvCxnSpPr>
              <p:nvPr/>
            </p:nvCxnSpPr>
            <p:spPr>
              <a:xfrm>
                <a:off x="8191430" y="3512233"/>
                <a:ext cx="0" cy="7079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" name="直線コネクタ 253">
                <a:extLst>
                  <a:ext uri="{FF2B5EF4-FFF2-40B4-BE49-F238E27FC236}">
                    <a16:creationId xmlns:a16="http://schemas.microsoft.com/office/drawing/2014/main" id="{2963C11B-B37F-8F28-3B4D-33DFC38644C8}"/>
                  </a:ext>
                </a:extLst>
              </p:cNvPr>
              <p:cNvCxnSpPr>
                <a:cxnSpLocks/>
                <a:stCxn id="232" idx="0"/>
                <a:endCxn id="232" idx="4"/>
              </p:cNvCxnSpPr>
              <p:nvPr/>
            </p:nvCxnSpPr>
            <p:spPr>
              <a:xfrm>
                <a:off x="8187993" y="4764766"/>
                <a:ext cx="0" cy="7079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直線コネクタ 256">
                <a:extLst>
                  <a:ext uri="{FF2B5EF4-FFF2-40B4-BE49-F238E27FC236}">
                    <a16:creationId xmlns:a16="http://schemas.microsoft.com/office/drawing/2014/main" id="{8586300A-5502-3056-8963-744A15497D52}"/>
                  </a:ext>
                </a:extLst>
              </p:cNvPr>
              <p:cNvCxnSpPr>
                <a:cxnSpLocks/>
                <a:stCxn id="233" idx="0"/>
                <a:endCxn id="233" idx="4"/>
              </p:cNvCxnSpPr>
              <p:nvPr/>
            </p:nvCxnSpPr>
            <p:spPr>
              <a:xfrm>
                <a:off x="8201126" y="5537330"/>
                <a:ext cx="0" cy="7079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1" name="楕円 260">
                <a:extLst>
                  <a:ext uri="{FF2B5EF4-FFF2-40B4-BE49-F238E27FC236}">
                    <a16:creationId xmlns:a16="http://schemas.microsoft.com/office/drawing/2014/main" id="{7D57FAA6-DAD4-AB9C-3F30-E688A660CE58}"/>
                  </a:ext>
                </a:extLst>
              </p:cNvPr>
              <p:cNvSpPr/>
              <p:nvPr/>
            </p:nvSpPr>
            <p:spPr>
              <a:xfrm>
                <a:off x="8794364" y="3726973"/>
                <a:ext cx="297600" cy="297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62" name="楕円 261">
                <a:extLst>
                  <a:ext uri="{FF2B5EF4-FFF2-40B4-BE49-F238E27FC236}">
                    <a16:creationId xmlns:a16="http://schemas.microsoft.com/office/drawing/2014/main" id="{BFD71CCC-DE3F-3165-258D-678734BA1B69}"/>
                  </a:ext>
                </a:extLst>
              </p:cNvPr>
              <p:cNvSpPr/>
              <p:nvPr/>
            </p:nvSpPr>
            <p:spPr>
              <a:xfrm>
                <a:off x="8794364" y="5747117"/>
                <a:ext cx="297600" cy="297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63" name="正方形/長方形 262">
                <a:extLst>
                  <a:ext uri="{FF2B5EF4-FFF2-40B4-BE49-F238E27FC236}">
                    <a16:creationId xmlns:a16="http://schemas.microsoft.com/office/drawing/2014/main" id="{3634871F-90BF-EC73-271D-F2E17620CD30}"/>
                  </a:ext>
                </a:extLst>
              </p:cNvPr>
              <p:cNvSpPr/>
              <p:nvPr/>
            </p:nvSpPr>
            <p:spPr>
              <a:xfrm>
                <a:off x="9310364" y="3187412"/>
                <a:ext cx="296333" cy="2833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801" dirty="0"/>
                  <a:t>+</a:t>
                </a:r>
                <a:endParaRPr lang="ja-JP" altLang="en-US" sz="1801" dirty="0"/>
              </a:p>
            </p:txBody>
          </p:sp>
          <p:sp>
            <p:nvSpPr>
              <p:cNvPr id="265" name="正方形/長方形 264">
                <a:extLst>
                  <a:ext uri="{FF2B5EF4-FFF2-40B4-BE49-F238E27FC236}">
                    <a16:creationId xmlns:a16="http://schemas.microsoft.com/office/drawing/2014/main" id="{5CE53246-6146-0549-6326-A0322D98F6B9}"/>
                  </a:ext>
                </a:extLst>
              </p:cNvPr>
              <p:cNvSpPr/>
              <p:nvPr/>
            </p:nvSpPr>
            <p:spPr>
              <a:xfrm>
                <a:off x="9359905" y="5331303"/>
                <a:ext cx="296333" cy="2833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801" dirty="0"/>
                  <a:t>+</a:t>
                </a:r>
                <a:endParaRPr lang="ja-JP" altLang="en-US" sz="1801" dirty="0"/>
              </a:p>
            </p:txBody>
          </p:sp>
          <p:cxnSp>
            <p:nvCxnSpPr>
              <p:cNvPr id="267" name="コネクタ: カギ線 266">
                <a:extLst>
                  <a:ext uri="{FF2B5EF4-FFF2-40B4-BE49-F238E27FC236}">
                    <a16:creationId xmlns:a16="http://schemas.microsoft.com/office/drawing/2014/main" id="{727234A4-34FE-0A4C-35B9-0EC9864C8D78}"/>
                  </a:ext>
                </a:extLst>
              </p:cNvPr>
              <p:cNvCxnSpPr>
                <a:cxnSpLocks/>
                <a:stCxn id="229" idx="6"/>
                <a:endCxn id="263" idx="0"/>
              </p:cNvCxnSpPr>
              <p:nvPr/>
            </p:nvCxnSpPr>
            <p:spPr>
              <a:xfrm>
                <a:off x="8576993" y="2950227"/>
                <a:ext cx="881538" cy="237185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コネクタ: カギ線 269">
                <a:extLst>
                  <a:ext uri="{FF2B5EF4-FFF2-40B4-BE49-F238E27FC236}">
                    <a16:creationId xmlns:a16="http://schemas.microsoft.com/office/drawing/2014/main" id="{E5751EFC-841E-FB8E-A2C4-B231C6FFB1D7}"/>
                  </a:ext>
                </a:extLst>
              </p:cNvPr>
              <p:cNvCxnSpPr>
                <a:cxnSpLocks/>
                <a:stCxn id="261" idx="6"/>
                <a:endCxn id="263" idx="2"/>
              </p:cNvCxnSpPr>
              <p:nvPr/>
            </p:nvCxnSpPr>
            <p:spPr>
              <a:xfrm flipV="1">
                <a:off x="9091964" y="3470779"/>
                <a:ext cx="366567" cy="40499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7" name="直線矢印コネクタ 276">
                <a:extLst>
                  <a:ext uri="{FF2B5EF4-FFF2-40B4-BE49-F238E27FC236}">
                    <a16:creationId xmlns:a16="http://schemas.microsoft.com/office/drawing/2014/main" id="{D0F8ADB1-0371-82B9-C318-4C049AE34630}"/>
                  </a:ext>
                </a:extLst>
              </p:cNvPr>
              <p:cNvCxnSpPr>
                <a:cxnSpLocks/>
                <a:stCxn id="263" idx="3"/>
                <a:endCxn id="234" idx="2"/>
              </p:cNvCxnSpPr>
              <p:nvPr/>
            </p:nvCxnSpPr>
            <p:spPr>
              <a:xfrm>
                <a:off x="9606697" y="3329096"/>
                <a:ext cx="227700" cy="105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0" name="直線矢印コネクタ 279">
                <a:extLst>
                  <a:ext uri="{FF2B5EF4-FFF2-40B4-BE49-F238E27FC236}">
                    <a16:creationId xmlns:a16="http://schemas.microsoft.com/office/drawing/2014/main" id="{2FB92791-72A8-B8AD-1B1B-C5C49352FB39}"/>
                  </a:ext>
                </a:extLst>
              </p:cNvPr>
              <p:cNvCxnSpPr>
                <a:cxnSpLocks/>
                <a:stCxn id="265" idx="3"/>
                <a:endCxn id="235" idx="2"/>
              </p:cNvCxnSpPr>
              <p:nvPr/>
            </p:nvCxnSpPr>
            <p:spPr>
              <a:xfrm flipV="1">
                <a:off x="9656238" y="5472733"/>
                <a:ext cx="182388" cy="2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4" name="コネクタ: カギ線 283">
                <a:extLst>
                  <a:ext uri="{FF2B5EF4-FFF2-40B4-BE49-F238E27FC236}">
                    <a16:creationId xmlns:a16="http://schemas.microsoft.com/office/drawing/2014/main" id="{5CC94FAA-C736-6D2E-99CA-ECEDA78531E2}"/>
                  </a:ext>
                </a:extLst>
              </p:cNvPr>
              <p:cNvCxnSpPr>
                <a:cxnSpLocks/>
                <a:stCxn id="262" idx="6"/>
                <a:endCxn id="265" idx="2"/>
              </p:cNvCxnSpPr>
              <p:nvPr/>
            </p:nvCxnSpPr>
            <p:spPr>
              <a:xfrm flipV="1">
                <a:off x="9091964" y="5614670"/>
                <a:ext cx="416108" cy="281247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コネクタ: カギ線 286">
                <a:extLst>
                  <a:ext uri="{FF2B5EF4-FFF2-40B4-BE49-F238E27FC236}">
                    <a16:creationId xmlns:a16="http://schemas.microsoft.com/office/drawing/2014/main" id="{25EF1367-AAFF-9CA2-8505-2D061CDC2510}"/>
                  </a:ext>
                </a:extLst>
              </p:cNvPr>
              <p:cNvCxnSpPr>
                <a:cxnSpLocks/>
                <a:stCxn id="232" idx="6"/>
                <a:endCxn id="265" idx="0"/>
              </p:cNvCxnSpPr>
              <p:nvPr/>
            </p:nvCxnSpPr>
            <p:spPr>
              <a:xfrm>
                <a:off x="8563860" y="5118750"/>
                <a:ext cx="944212" cy="212553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1" name="直線コネクタ 290">
                <a:extLst>
                  <a:ext uri="{FF2B5EF4-FFF2-40B4-BE49-F238E27FC236}">
                    <a16:creationId xmlns:a16="http://schemas.microsoft.com/office/drawing/2014/main" id="{3ED6C632-65FF-2C3A-8948-7AA057B009A4}"/>
                  </a:ext>
                </a:extLst>
              </p:cNvPr>
              <p:cNvCxnSpPr>
                <a:cxnSpLocks/>
                <a:stCxn id="233" idx="6"/>
                <a:endCxn id="262" idx="2"/>
              </p:cNvCxnSpPr>
              <p:nvPr/>
            </p:nvCxnSpPr>
            <p:spPr>
              <a:xfrm>
                <a:off x="8576993" y="5891314"/>
                <a:ext cx="217371" cy="46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2" name="直線コネクタ 291">
                <a:extLst>
                  <a:ext uri="{FF2B5EF4-FFF2-40B4-BE49-F238E27FC236}">
                    <a16:creationId xmlns:a16="http://schemas.microsoft.com/office/drawing/2014/main" id="{015200E0-F6D1-B798-8F13-44762EC29E95}"/>
                  </a:ext>
                </a:extLst>
              </p:cNvPr>
              <p:cNvCxnSpPr>
                <a:cxnSpLocks/>
                <a:stCxn id="231" idx="6"/>
                <a:endCxn id="261" idx="2"/>
              </p:cNvCxnSpPr>
              <p:nvPr/>
            </p:nvCxnSpPr>
            <p:spPr>
              <a:xfrm>
                <a:off x="8567297" y="3866217"/>
                <a:ext cx="227067" cy="95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直線コネクタ 300">
                <a:extLst>
                  <a:ext uri="{FF2B5EF4-FFF2-40B4-BE49-F238E27FC236}">
                    <a16:creationId xmlns:a16="http://schemas.microsoft.com/office/drawing/2014/main" id="{666F588B-D07B-828B-1424-35B8DF881955}"/>
                  </a:ext>
                </a:extLst>
              </p:cNvPr>
              <p:cNvCxnSpPr>
                <a:cxnSpLocks/>
                <a:stCxn id="235" idx="6"/>
                <a:endCxn id="236" idx="2"/>
              </p:cNvCxnSpPr>
              <p:nvPr/>
            </p:nvCxnSpPr>
            <p:spPr>
              <a:xfrm flipV="1">
                <a:off x="10590360" y="2594793"/>
                <a:ext cx="536703" cy="2877940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02" name="グループ化 301">
                <a:extLst>
                  <a:ext uri="{FF2B5EF4-FFF2-40B4-BE49-F238E27FC236}">
                    <a16:creationId xmlns:a16="http://schemas.microsoft.com/office/drawing/2014/main" id="{2AFFAB11-CBC7-B6F0-3C4B-73F1999111B7}"/>
                  </a:ext>
                </a:extLst>
              </p:cNvPr>
              <p:cNvGrpSpPr/>
              <p:nvPr/>
            </p:nvGrpSpPr>
            <p:grpSpPr>
              <a:xfrm rot="5400000">
                <a:off x="6440568" y="4334847"/>
                <a:ext cx="334301" cy="54000"/>
                <a:chOff x="1329234" y="3655920"/>
                <a:chExt cx="334301" cy="54000"/>
              </a:xfrm>
            </p:grpSpPr>
            <p:sp>
              <p:nvSpPr>
                <p:cNvPr id="303" name="楕円 302">
                  <a:extLst>
                    <a:ext uri="{FF2B5EF4-FFF2-40B4-BE49-F238E27FC236}">
                      <a16:creationId xmlns:a16="http://schemas.microsoft.com/office/drawing/2014/main" id="{65B78E85-B4C3-67A4-52C8-9E1B201338CE}"/>
                    </a:ext>
                  </a:extLst>
                </p:cNvPr>
                <p:cNvSpPr/>
                <p:nvPr/>
              </p:nvSpPr>
              <p:spPr>
                <a:xfrm>
                  <a:off x="1329234" y="3655920"/>
                  <a:ext cx="54000" cy="54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801"/>
                </a:p>
              </p:txBody>
            </p:sp>
            <p:sp>
              <p:nvSpPr>
                <p:cNvPr id="304" name="楕円 303">
                  <a:extLst>
                    <a:ext uri="{FF2B5EF4-FFF2-40B4-BE49-F238E27FC236}">
                      <a16:creationId xmlns:a16="http://schemas.microsoft.com/office/drawing/2014/main" id="{8EA6ACF8-B778-89D5-250A-EBF54BCC90E7}"/>
                    </a:ext>
                  </a:extLst>
                </p:cNvPr>
                <p:cNvSpPr/>
                <p:nvPr/>
              </p:nvSpPr>
              <p:spPr>
                <a:xfrm>
                  <a:off x="1472109" y="3655920"/>
                  <a:ext cx="54000" cy="54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801"/>
                </a:p>
              </p:txBody>
            </p:sp>
            <p:sp>
              <p:nvSpPr>
                <p:cNvPr id="305" name="楕円 304">
                  <a:extLst>
                    <a:ext uri="{FF2B5EF4-FFF2-40B4-BE49-F238E27FC236}">
                      <a16:creationId xmlns:a16="http://schemas.microsoft.com/office/drawing/2014/main" id="{DFF7AF94-1F6F-E71B-3795-44848B04A02E}"/>
                    </a:ext>
                  </a:extLst>
                </p:cNvPr>
                <p:cNvSpPr/>
                <p:nvPr/>
              </p:nvSpPr>
              <p:spPr>
                <a:xfrm>
                  <a:off x="1609535" y="3655920"/>
                  <a:ext cx="54000" cy="54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801"/>
                </a:p>
              </p:txBody>
            </p:sp>
          </p:grpSp>
          <p:grpSp>
            <p:nvGrpSpPr>
              <p:cNvPr id="306" name="グループ化 305">
                <a:extLst>
                  <a:ext uri="{FF2B5EF4-FFF2-40B4-BE49-F238E27FC236}">
                    <a16:creationId xmlns:a16="http://schemas.microsoft.com/office/drawing/2014/main" id="{5771B2C6-85DA-CE15-21A4-14DBC243C8FB}"/>
                  </a:ext>
                </a:extLst>
              </p:cNvPr>
              <p:cNvGrpSpPr/>
              <p:nvPr/>
            </p:nvGrpSpPr>
            <p:grpSpPr>
              <a:xfrm rot="5400000">
                <a:off x="11201545" y="4328267"/>
                <a:ext cx="334301" cy="54000"/>
                <a:chOff x="1329234" y="3655920"/>
                <a:chExt cx="334301" cy="54000"/>
              </a:xfrm>
            </p:grpSpPr>
            <p:sp>
              <p:nvSpPr>
                <p:cNvPr id="307" name="楕円 306">
                  <a:extLst>
                    <a:ext uri="{FF2B5EF4-FFF2-40B4-BE49-F238E27FC236}">
                      <a16:creationId xmlns:a16="http://schemas.microsoft.com/office/drawing/2014/main" id="{DAA29BF3-0669-9951-B7DD-E4261D9B4267}"/>
                    </a:ext>
                  </a:extLst>
                </p:cNvPr>
                <p:cNvSpPr/>
                <p:nvPr/>
              </p:nvSpPr>
              <p:spPr>
                <a:xfrm>
                  <a:off x="1329234" y="3655920"/>
                  <a:ext cx="54000" cy="54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801"/>
                </a:p>
              </p:txBody>
            </p:sp>
            <p:sp>
              <p:nvSpPr>
                <p:cNvPr id="308" name="楕円 307">
                  <a:extLst>
                    <a:ext uri="{FF2B5EF4-FFF2-40B4-BE49-F238E27FC236}">
                      <a16:creationId xmlns:a16="http://schemas.microsoft.com/office/drawing/2014/main" id="{398376B5-450A-519D-DBF1-84692757B00D}"/>
                    </a:ext>
                  </a:extLst>
                </p:cNvPr>
                <p:cNvSpPr/>
                <p:nvPr/>
              </p:nvSpPr>
              <p:spPr>
                <a:xfrm>
                  <a:off x="1472109" y="3655920"/>
                  <a:ext cx="54000" cy="54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801"/>
                </a:p>
              </p:txBody>
            </p:sp>
            <p:sp>
              <p:nvSpPr>
                <p:cNvPr id="309" name="楕円 308">
                  <a:extLst>
                    <a:ext uri="{FF2B5EF4-FFF2-40B4-BE49-F238E27FC236}">
                      <a16:creationId xmlns:a16="http://schemas.microsoft.com/office/drawing/2014/main" id="{AA655496-1F88-17D0-A5C3-AD91279B1F94}"/>
                    </a:ext>
                  </a:extLst>
                </p:cNvPr>
                <p:cNvSpPr/>
                <p:nvPr/>
              </p:nvSpPr>
              <p:spPr>
                <a:xfrm>
                  <a:off x="1609535" y="3655920"/>
                  <a:ext cx="54000" cy="54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801"/>
                </a:p>
              </p:txBody>
            </p:sp>
          </p:grpSp>
          <p:cxnSp>
            <p:nvCxnSpPr>
              <p:cNvPr id="310" name="直線コネクタ 309">
                <a:extLst>
                  <a:ext uri="{FF2B5EF4-FFF2-40B4-BE49-F238E27FC236}">
                    <a16:creationId xmlns:a16="http://schemas.microsoft.com/office/drawing/2014/main" id="{5A741540-046E-B9A6-C05C-CD1176075588}"/>
                  </a:ext>
                </a:extLst>
              </p:cNvPr>
              <p:cNvCxnSpPr>
                <a:cxnSpLocks/>
                <a:stCxn id="223" idx="6"/>
                <a:endCxn id="229" idx="2"/>
              </p:cNvCxnSpPr>
              <p:nvPr/>
            </p:nvCxnSpPr>
            <p:spPr>
              <a:xfrm>
                <a:off x="6832719" y="2587703"/>
                <a:ext cx="992540" cy="362524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3" name="直線コネクタ 312">
                <a:extLst>
                  <a:ext uri="{FF2B5EF4-FFF2-40B4-BE49-F238E27FC236}">
                    <a16:creationId xmlns:a16="http://schemas.microsoft.com/office/drawing/2014/main" id="{958A1C79-4263-F41B-19C1-772460B3C79E}"/>
                  </a:ext>
                </a:extLst>
              </p:cNvPr>
              <p:cNvCxnSpPr>
                <a:cxnSpLocks/>
                <a:stCxn id="223" idx="6"/>
                <a:endCxn id="231" idx="2"/>
              </p:cNvCxnSpPr>
              <p:nvPr/>
            </p:nvCxnSpPr>
            <p:spPr>
              <a:xfrm>
                <a:off x="6832719" y="2587703"/>
                <a:ext cx="982844" cy="1278514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7" name="直線コネクタ 316">
                <a:extLst>
                  <a:ext uri="{FF2B5EF4-FFF2-40B4-BE49-F238E27FC236}">
                    <a16:creationId xmlns:a16="http://schemas.microsoft.com/office/drawing/2014/main" id="{E4646E90-35E4-7EAE-76EB-2801B412032C}"/>
                  </a:ext>
                </a:extLst>
              </p:cNvPr>
              <p:cNvCxnSpPr>
                <a:cxnSpLocks/>
                <a:stCxn id="223" idx="6"/>
                <a:endCxn id="232" idx="2"/>
              </p:cNvCxnSpPr>
              <p:nvPr/>
            </p:nvCxnSpPr>
            <p:spPr>
              <a:xfrm>
                <a:off x="6832719" y="2587703"/>
                <a:ext cx="979407" cy="253104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1" name="直線コネクタ 320">
                <a:extLst>
                  <a:ext uri="{FF2B5EF4-FFF2-40B4-BE49-F238E27FC236}">
                    <a16:creationId xmlns:a16="http://schemas.microsoft.com/office/drawing/2014/main" id="{AFE258CA-97DB-1E9C-3F13-489CAFB8742E}"/>
                  </a:ext>
                </a:extLst>
              </p:cNvPr>
              <p:cNvCxnSpPr>
                <a:cxnSpLocks/>
                <a:stCxn id="223" idx="6"/>
                <a:endCxn id="233" idx="2"/>
              </p:cNvCxnSpPr>
              <p:nvPr/>
            </p:nvCxnSpPr>
            <p:spPr>
              <a:xfrm>
                <a:off x="6832719" y="2587703"/>
                <a:ext cx="992540" cy="3303611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4" name="直線コネクタ 323">
                <a:extLst>
                  <a:ext uri="{FF2B5EF4-FFF2-40B4-BE49-F238E27FC236}">
                    <a16:creationId xmlns:a16="http://schemas.microsoft.com/office/drawing/2014/main" id="{28AEA693-3417-2E5A-4A69-92F3787C8A40}"/>
                  </a:ext>
                </a:extLst>
              </p:cNvPr>
              <p:cNvCxnSpPr>
                <a:cxnSpLocks/>
                <a:stCxn id="224" idx="6"/>
                <a:endCxn id="229" idx="2"/>
              </p:cNvCxnSpPr>
              <p:nvPr/>
            </p:nvCxnSpPr>
            <p:spPr>
              <a:xfrm flipV="1">
                <a:off x="6832719" y="2950227"/>
                <a:ext cx="992540" cy="237916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7" name="直線コネクタ 326">
                <a:extLst>
                  <a:ext uri="{FF2B5EF4-FFF2-40B4-BE49-F238E27FC236}">
                    <a16:creationId xmlns:a16="http://schemas.microsoft.com/office/drawing/2014/main" id="{96968202-8D4A-36BB-9066-F2E3585261E6}"/>
                  </a:ext>
                </a:extLst>
              </p:cNvPr>
              <p:cNvCxnSpPr>
                <a:cxnSpLocks/>
                <a:stCxn id="224" idx="6"/>
                <a:endCxn id="231" idx="2"/>
              </p:cNvCxnSpPr>
              <p:nvPr/>
            </p:nvCxnSpPr>
            <p:spPr>
              <a:xfrm>
                <a:off x="6832719" y="3188143"/>
                <a:ext cx="982844" cy="678074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0" name="直線コネクタ 329">
                <a:extLst>
                  <a:ext uri="{FF2B5EF4-FFF2-40B4-BE49-F238E27FC236}">
                    <a16:creationId xmlns:a16="http://schemas.microsoft.com/office/drawing/2014/main" id="{09F5306F-E1CB-5C27-3B4A-A85CBDCE6A63}"/>
                  </a:ext>
                </a:extLst>
              </p:cNvPr>
              <p:cNvCxnSpPr>
                <a:cxnSpLocks/>
                <a:stCxn id="225" idx="6"/>
                <a:endCxn id="232" idx="2"/>
              </p:cNvCxnSpPr>
              <p:nvPr/>
            </p:nvCxnSpPr>
            <p:spPr>
              <a:xfrm>
                <a:off x="6832719" y="3799573"/>
                <a:ext cx="979407" cy="131917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3" name="直線コネクタ 332">
                <a:extLst>
                  <a:ext uri="{FF2B5EF4-FFF2-40B4-BE49-F238E27FC236}">
                    <a16:creationId xmlns:a16="http://schemas.microsoft.com/office/drawing/2014/main" id="{A8284B07-9865-B552-C0E7-629B5B4E803A}"/>
                  </a:ext>
                </a:extLst>
              </p:cNvPr>
              <p:cNvCxnSpPr>
                <a:cxnSpLocks/>
                <a:stCxn id="224" idx="6"/>
                <a:endCxn id="232" idx="2"/>
              </p:cNvCxnSpPr>
              <p:nvPr/>
            </p:nvCxnSpPr>
            <p:spPr>
              <a:xfrm>
                <a:off x="6832719" y="3188143"/>
                <a:ext cx="979407" cy="193060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7" name="直線コネクタ 336">
                <a:extLst>
                  <a:ext uri="{FF2B5EF4-FFF2-40B4-BE49-F238E27FC236}">
                    <a16:creationId xmlns:a16="http://schemas.microsoft.com/office/drawing/2014/main" id="{9C969D5F-3815-7B1D-2B82-FAEBEEA790F7}"/>
                  </a:ext>
                </a:extLst>
              </p:cNvPr>
              <p:cNvCxnSpPr>
                <a:cxnSpLocks/>
                <a:stCxn id="224" idx="6"/>
                <a:endCxn id="233" idx="2"/>
              </p:cNvCxnSpPr>
              <p:nvPr/>
            </p:nvCxnSpPr>
            <p:spPr>
              <a:xfrm>
                <a:off x="6832719" y="3188143"/>
                <a:ext cx="992540" cy="2703171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0" name="直線コネクタ 339">
                <a:extLst>
                  <a:ext uri="{FF2B5EF4-FFF2-40B4-BE49-F238E27FC236}">
                    <a16:creationId xmlns:a16="http://schemas.microsoft.com/office/drawing/2014/main" id="{6E603B59-DB85-1A33-AC2B-A21F7EB3F5D1}"/>
                  </a:ext>
                </a:extLst>
              </p:cNvPr>
              <p:cNvCxnSpPr>
                <a:cxnSpLocks/>
                <a:stCxn id="225" idx="6"/>
                <a:endCxn id="229" idx="2"/>
              </p:cNvCxnSpPr>
              <p:nvPr/>
            </p:nvCxnSpPr>
            <p:spPr>
              <a:xfrm flipV="1">
                <a:off x="6832719" y="2950227"/>
                <a:ext cx="992540" cy="849346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3" name="直線コネクタ 342">
                <a:extLst>
                  <a:ext uri="{FF2B5EF4-FFF2-40B4-BE49-F238E27FC236}">
                    <a16:creationId xmlns:a16="http://schemas.microsoft.com/office/drawing/2014/main" id="{321AE1DD-A891-7ACE-717F-0BBD99393B16}"/>
                  </a:ext>
                </a:extLst>
              </p:cNvPr>
              <p:cNvCxnSpPr>
                <a:cxnSpLocks/>
                <a:stCxn id="225" idx="6"/>
                <a:endCxn id="231" idx="2"/>
              </p:cNvCxnSpPr>
              <p:nvPr/>
            </p:nvCxnSpPr>
            <p:spPr>
              <a:xfrm>
                <a:off x="6832719" y="3799573"/>
                <a:ext cx="982844" cy="66644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6" name="直線コネクタ 345">
                <a:extLst>
                  <a:ext uri="{FF2B5EF4-FFF2-40B4-BE49-F238E27FC236}">
                    <a16:creationId xmlns:a16="http://schemas.microsoft.com/office/drawing/2014/main" id="{E7350918-0A38-78B9-73F4-47A0630D39EC}"/>
                  </a:ext>
                </a:extLst>
              </p:cNvPr>
              <p:cNvCxnSpPr>
                <a:cxnSpLocks/>
                <a:stCxn id="225" idx="6"/>
                <a:endCxn id="233" idx="2"/>
              </p:cNvCxnSpPr>
              <p:nvPr/>
            </p:nvCxnSpPr>
            <p:spPr>
              <a:xfrm>
                <a:off x="6832719" y="3799573"/>
                <a:ext cx="992540" cy="2091741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9" name="直線コネクタ 348">
                <a:extLst>
                  <a:ext uri="{FF2B5EF4-FFF2-40B4-BE49-F238E27FC236}">
                    <a16:creationId xmlns:a16="http://schemas.microsoft.com/office/drawing/2014/main" id="{9DFA451F-3D08-550A-7628-5173D51B347F}"/>
                  </a:ext>
                </a:extLst>
              </p:cNvPr>
              <p:cNvCxnSpPr>
                <a:cxnSpLocks/>
                <a:stCxn id="226" idx="6"/>
                <a:endCxn id="229" idx="2"/>
              </p:cNvCxnSpPr>
              <p:nvPr/>
            </p:nvCxnSpPr>
            <p:spPr>
              <a:xfrm flipV="1">
                <a:off x="6833663" y="2950227"/>
                <a:ext cx="991596" cy="1990855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2" name="直線コネクタ 351">
                <a:extLst>
                  <a:ext uri="{FF2B5EF4-FFF2-40B4-BE49-F238E27FC236}">
                    <a16:creationId xmlns:a16="http://schemas.microsoft.com/office/drawing/2014/main" id="{06A73320-9ABA-A237-2427-EA69A4F18C4F}"/>
                  </a:ext>
                </a:extLst>
              </p:cNvPr>
              <p:cNvCxnSpPr>
                <a:cxnSpLocks/>
                <a:stCxn id="226" idx="6"/>
                <a:endCxn id="231" idx="2"/>
              </p:cNvCxnSpPr>
              <p:nvPr/>
            </p:nvCxnSpPr>
            <p:spPr>
              <a:xfrm flipV="1">
                <a:off x="6833663" y="3866217"/>
                <a:ext cx="981900" cy="1074865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5" name="直線コネクタ 354">
                <a:extLst>
                  <a:ext uri="{FF2B5EF4-FFF2-40B4-BE49-F238E27FC236}">
                    <a16:creationId xmlns:a16="http://schemas.microsoft.com/office/drawing/2014/main" id="{7B15D16E-CE5E-0C86-2AEA-48D980A7F473}"/>
                  </a:ext>
                </a:extLst>
              </p:cNvPr>
              <p:cNvCxnSpPr>
                <a:cxnSpLocks/>
                <a:stCxn id="226" idx="6"/>
                <a:endCxn id="232" idx="2"/>
              </p:cNvCxnSpPr>
              <p:nvPr/>
            </p:nvCxnSpPr>
            <p:spPr>
              <a:xfrm>
                <a:off x="6833663" y="4941082"/>
                <a:ext cx="978463" cy="177668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8" name="直線コネクタ 357">
                <a:extLst>
                  <a:ext uri="{FF2B5EF4-FFF2-40B4-BE49-F238E27FC236}">
                    <a16:creationId xmlns:a16="http://schemas.microsoft.com/office/drawing/2014/main" id="{604D796A-0359-DE14-0B7A-86783034CB0E}"/>
                  </a:ext>
                </a:extLst>
              </p:cNvPr>
              <p:cNvCxnSpPr>
                <a:cxnSpLocks/>
                <a:stCxn id="226" idx="6"/>
                <a:endCxn id="233" idx="2"/>
              </p:cNvCxnSpPr>
              <p:nvPr/>
            </p:nvCxnSpPr>
            <p:spPr>
              <a:xfrm>
                <a:off x="6833663" y="4941082"/>
                <a:ext cx="991596" cy="950232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1" name="直線コネクタ 360">
                <a:extLst>
                  <a:ext uri="{FF2B5EF4-FFF2-40B4-BE49-F238E27FC236}">
                    <a16:creationId xmlns:a16="http://schemas.microsoft.com/office/drawing/2014/main" id="{CCF1AB3B-30EB-C6FD-52CE-2C2667B17E36}"/>
                  </a:ext>
                </a:extLst>
              </p:cNvPr>
              <p:cNvCxnSpPr>
                <a:cxnSpLocks/>
                <a:stCxn id="227" idx="6"/>
                <a:endCxn id="229" idx="2"/>
              </p:cNvCxnSpPr>
              <p:nvPr/>
            </p:nvCxnSpPr>
            <p:spPr>
              <a:xfrm flipV="1">
                <a:off x="6832719" y="2950227"/>
                <a:ext cx="992540" cy="2606076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5" name="直線コネクタ 364">
                <a:extLst>
                  <a:ext uri="{FF2B5EF4-FFF2-40B4-BE49-F238E27FC236}">
                    <a16:creationId xmlns:a16="http://schemas.microsoft.com/office/drawing/2014/main" id="{0C56AF1A-C224-B268-5D00-0BCE8ACB2332}"/>
                  </a:ext>
                </a:extLst>
              </p:cNvPr>
              <p:cNvCxnSpPr>
                <a:cxnSpLocks/>
                <a:stCxn id="227" idx="6"/>
                <a:endCxn id="231" idx="2"/>
              </p:cNvCxnSpPr>
              <p:nvPr/>
            </p:nvCxnSpPr>
            <p:spPr>
              <a:xfrm flipV="1">
                <a:off x="6832719" y="3866217"/>
                <a:ext cx="982844" cy="1690086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8" name="直線コネクタ 367">
                <a:extLst>
                  <a:ext uri="{FF2B5EF4-FFF2-40B4-BE49-F238E27FC236}">
                    <a16:creationId xmlns:a16="http://schemas.microsoft.com/office/drawing/2014/main" id="{DF62CE5E-CC8C-B03F-987B-5299EC53D017}"/>
                  </a:ext>
                </a:extLst>
              </p:cNvPr>
              <p:cNvCxnSpPr>
                <a:cxnSpLocks/>
                <a:stCxn id="227" idx="6"/>
                <a:endCxn id="232" idx="2"/>
              </p:cNvCxnSpPr>
              <p:nvPr/>
            </p:nvCxnSpPr>
            <p:spPr>
              <a:xfrm flipV="1">
                <a:off x="6832719" y="5118750"/>
                <a:ext cx="979407" cy="43755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1" name="直線コネクタ 370">
                <a:extLst>
                  <a:ext uri="{FF2B5EF4-FFF2-40B4-BE49-F238E27FC236}">
                    <a16:creationId xmlns:a16="http://schemas.microsoft.com/office/drawing/2014/main" id="{64614DE7-9131-765E-BBFC-AB930DA616B7}"/>
                  </a:ext>
                </a:extLst>
              </p:cNvPr>
              <p:cNvCxnSpPr>
                <a:cxnSpLocks/>
                <a:stCxn id="227" idx="6"/>
                <a:endCxn id="233" idx="2"/>
              </p:cNvCxnSpPr>
              <p:nvPr/>
            </p:nvCxnSpPr>
            <p:spPr>
              <a:xfrm>
                <a:off x="6832719" y="5556303"/>
                <a:ext cx="992540" cy="335011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4" name="直線コネクタ 373">
                <a:extLst>
                  <a:ext uri="{FF2B5EF4-FFF2-40B4-BE49-F238E27FC236}">
                    <a16:creationId xmlns:a16="http://schemas.microsoft.com/office/drawing/2014/main" id="{799DAB7D-6BE6-9CA1-54F3-5998A889BF1E}"/>
                  </a:ext>
                </a:extLst>
              </p:cNvPr>
              <p:cNvCxnSpPr>
                <a:cxnSpLocks/>
                <a:stCxn id="228" idx="6"/>
                <a:endCxn id="229" idx="2"/>
              </p:cNvCxnSpPr>
              <p:nvPr/>
            </p:nvCxnSpPr>
            <p:spPr>
              <a:xfrm flipV="1">
                <a:off x="6832719" y="2950227"/>
                <a:ext cx="992540" cy="3213896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7" name="直線コネクタ 376">
                <a:extLst>
                  <a:ext uri="{FF2B5EF4-FFF2-40B4-BE49-F238E27FC236}">
                    <a16:creationId xmlns:a16="http://schemas.microsoft.com/office/drawing/2014/main" id="{30B8CBC0-09A9-76F1-E2B9-8A4976AC6E83}"/>
                  </a:ext>
                </a:extLst>
              </p:cNvPr>
              <p:cNvCxnSpPr>
                <a:cxnSpLocks/>
                <a:stCxn id="228" idx="6"/>
                <a:endCxn id="231" idx="2"/>
              </p:cNvCxnSpPr>
              <p:nvPr/>
            </p:nvCxnSpPr>
            <p:spPr>
              <a:xfrm flipV="1">
                <a:off x="6832719" y="3866217"/>
                <a:ext cx="982844" cy="2297906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0" name="直線コネクタ 379">
                <a:extLst>
                  <a:ext uri="{FF2B5EF4-FFF2-40B4-BE49-F238E27FC236}">
                    <a16:creationId xmlns:a16="http://schemas.microsoft.com/office/drawing/2014/main" id="{9C3536AB-A350-FA7A-EF5E-A51676331AE4}"/>
                  </a:ext>
                </a:extLst>
              </p:cNvPr>
              <p:cNvCxnSpPr>
                <a:cxnSpLocks/>
                <a:stCxn id="228" idx="6"/>
                <a:endCxn id="232" idx="2"/>
              </p:cNvCxnSpPr>
              <p:nvPr/>
            </p:nvCxnSpPr>
            <p:spPr>
              <a:xfrm flipV="1">
                <a:off x="6832719" y="5118750"/>
                <a:ext cx="979407" cy="104537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3" name="直線コネクタ 382">
                <a:extLst>
                  <a:ext uri="{FF2B5EF4-FFF2-40B4-BE49-F238E27FC236}">
                    <a16:creationId xmlns:a16="http://schemas.microsoft.com/office/drawing/2014/main" id="{59401FD7-4C8A-D105-41D1-81DD2BF9CA9C}"/>
                  </a:ext>
                </a:extLst>
              </p:cNvPr>
              <p:cNvCxnSpPr>
                <a:cxnSpLocks/>
                <a:stCxn id="228" idx="6"/>
                <a:endCxn id="233" idx="2"/>
              </p:cNvCxnSpPr>
              <p:nvPr/>
            </p:nvCxnSpPr>
            <p:spPr>
              <a:xfrm flipV="1">
                <a:off x="6832719" y="5891314"/>
                <a:ext cx="992540" cy="272809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6" name="直線コネクタ 385">
                <a:extLst>
                  <a:ext uri="{FF2B5EF4-FFF2-40B4-BE49-F238E27FC236}">
                    <a16:creationId xmlns:a16="http://schemas.microsoft.com/office/drawing/2014/main" id="{54D9128B-DA5E-D443-BA72-CE3F24FB5F83}"/>
                  </a:ext>
                </a:extLst>
              </p:cNvPr>
              <p:cNvCxnSpPr>
                <a:cxnSpLocks/>
                <a:stCxn id="234" idx="6"/>
                <a:endCxn id="236" idx="2"/>
              </p:cNvCxnSpPr>
              <p:nvPr/>
            </p:nvCxnSpPr>
            <p:spPr>
              <a:xfrm flipV="1">
                <a:off x="10586131" y="2594793"/>
                <a:ext cx="540932" cy="74482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0" name="直線コネクタ 389">
                <a:extLst>
                  <a:ext uri="{FF2B5EF4-FFF2-40B4-BE49-F238E27FC236}">
                    <a16:creationId xmlns:a16="http://schemas.microsoft.com/office/drawing/2014/main" id="{7799594F-42B6-0D5E-2E3A-0A41369595D4}"/>
                  </a:ext>
                </a:extLst>
              </p:cNvPr>
              <p:cNvCxnSpPr>
                <a:cxnSpLocks/>
                <a:stCxn id="234" idx="6"/>
                <a:endCxn id="237" idx="2"/>
              </p:cNvCxnSpPr>
              <p:nvPr/>
            </p:nvCxnSpPr>
            <p:spPr>
              <a:xfrm flipV="1">
                <a:off x="10586131" y="3195233"/>
                <a:ext cx="540932" cy="14438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3" name="直線コネクタ 392">
                <a:extLst>
                  <a:ext uri="{FF2B5EF4-FFF2-40B4-BE49-F238E27FC236}">
                    <a16:creationId xmlns:a16="http://schemas.microsoft.com/office/drawing/2014/main" id="{7B88C6B9-D71F-CBBE-84B8-CF09FEF8F25C}"/>
                  </a:ext>
                </a:extLst>
              </p:cNvPr>
              <p:cNvCxnSpPr>
                <a:cxnSpLocks/>
                <a:stCxn id="234" idx="6"/>
                <a:endCxn id="238" idx="2"/>
              </p:cNvCxnSpPr>
              <p:nvPr/>
            </p:nvCxnSpPr>
            <p:spPr>
              <a:xfrm>
                <a:off x="10586131" y="3339620"/>
                <a:ext cx="540932" cy="46704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6" name="直線コネクタ 395">
                <a:extLst>
                  <a:ext uri="{FF2B5EF4-FFF2-40B4-BE49-F238E27FC236}">
                    <a16:creationId xmlns:a16="http://schemas.microsoft.com/office/drawing/2014/main" id="{36C6528A-F975-8EF8-FB10-C20D096AF365}"/>
                  </a:ext>
                </a:extLst>
              </p:cNvPr>
              <p:cNvCxnSpPr>
                <a:cxnSpLocks/>
                <a:stCxn id="234" idx="6"/>
                <a:endCxn id="239" idx="2"/>
              </p:cNvCxnSpPr>
              <p:nvPr/>
            </p:nvCxnSpPr>
            <p:spPr>
              <a:xfrm>
                <a:off x="10586131" y="3339620"/>
                <a:ext cx="541876" cy="1608552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9" name="直線コネクタ 398">
                <a:extLst>
                  <a:ext uri="{FF2B5EF4-FFF2-40B4-BE49-F238E27FC236}">
                    <a16:creationId xmlns:a16="http://schemas.microsoft.com/office/drawing/2014/main" id="{E845DC18-1310-9BE9-C1C8-2C70239A5AF7}"/>
                  </a:ext>
                </a:extLst>
              </p:cNvPr>
              <p:cNvCxnSpPr>
                <a:cxnSpLocks/>
                <a:stCxn id="234" idx="6"/>
                <a:endCxn id="240" idx="2"/>
              </p:cNvCxnSpPr>
              <p:nvPr/>
            </p:nvCxnSpPr>
            <p:spPr>
              <a:xfrm>
                <a:off x="10586131" y="3339620"/>
                <a:ext cx="540932" cy="222377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2" name="直線コネクタ 401">
                <a:extLst>
                  <a:ext uri="{FF2B5EF4-FFF2-40B4-BE49-F238E27FC236}">
                    <a16:creationId xmlns:a16="http://schemas.microsoft.com/office/drawing/2014/main" id="{97554C68-7235-E99F-4952-084500FC44EC}"/>
                  </a:ext>
                </a:extLst>
              </p:cNvPr>
              <p:cNvCxnSpPr>
                <a:cxnSpLocks/>
                <a:stCxn id="234" idx="6"/>
                <a:endCxn id="241" idx="2"/>
              </p:cNvCxnSpPr>
              <p:nvPr/>
            </p:nvCxnSpPr>
            <p:spPr>
              <a:xfrm>
                <a:off x="10586131" y="3339620"/>
                <a:ext cx="540932" cy="28315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7" name="直線コネクタ 406">
                <a:extLst>
                  <a:ext uri="{FF2B5EF4-FFF2-40B4-BE49-F238E27FC236}">
                    <a16:creationId xmlns:a16="http://schemas.microsoft.com/office/drawing/2014/main" id="{0EE63AFF-0019-F992-8447-BFD01A3328BB}"/>
                  </a:ext>
                </a:extLst>
              </p:cNvPr>
              <p:cNvCxnSpPr>
                <a:cxnSpLocks/>
                <a:stCxn id="235" idx="6"/>
                <a:endCxn id="241" idx="2"/>
              </p:cNvCxnSpPr>
              <p:nvPr/>
            </p:nvCxnSpPr>
            <p:spPr>
              <a:xfrm>
                <a:off x="10590360" y="5472733"/>
                <a:ext cx="536703" cy="698480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0" name="直線コネクタ 409">
                <a:extLst>
                  <a:ext uri="{FF2B5EF4-FFF2-40B4-BE49-F238E27FC236}">
                    <a16:creationId xmlns:a16="http://schemas.microsoft.com/office/drawing/2014/main" id="{3993DD95-3E84-93F9-ED03-3818A513415A}"/>
                  </a:ext>
                </a:extLst>
              </p:cNvPr>
              <p:cNvCxnSpPr>
                <a:cxnSpLocks/>
                <a:stCxn id="235" idx="6"/>
                <a:endCxn id="240" idx="3"/>
              </p:cNvCxnSpPr>
              <p:nvPr/>
            </p:nvCxnSpPr>
            <p:spPr>
              <a:xfrm>
                <a:off x="10590360" y="5472733"/>
                <a:ext cx="602604" cy="249759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3" name="直線コネクタ 412">
                <a:extLst>
                  <a:ext uri="{FF2B5EF4-FFF2-40B4-BE49-F238E27FC236}">
                    <a16:creationId xmlns:a16="http://schemas.microsoft.com/office/drawing/2014/main" id="{8F482FBD-2C42-8E97-BBFB-0BCF32B2AC92}"/>
                  </a:ext>
                </a:extLst>
              </p:cNvPr>
              <p:cNvCxnSpPr>
                <a:cxnSpLocks/>
                <a:stCxn id="235" idx="6"/>
                <a:endCxn id="239" idx="2"/>
              </p:cNvCxnSpPr>
              <p:nvPr/>
            </p:nvCxnSpPr>
            <p:spPr>
              <a:xfrm flipV="1">
                <a:off x="10590360" y="4948172"/>
                <a:ext cx="537647" cy="524561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6" name="直線コネクタ 415">
                <a:extLst>
                  <a:ext uri="{FF2B5EF4-FFF2-40B4-BE49-F238E27FC236}">
                    <a16:creationId xmlns:a16="http://schemas.microsoft.com/office/drawing/2014/main" id="{D6BBD70A-E917-D34D-DE12-C9D97637B43A}"/>
                  </a:ext>
                </a:extLst>
              </p:cNvPr>
              <p:cNvCxnSpPr>
                <a:cxnSpLocks/>
                <a:stCxn id="235" idx="6"/>
                <a:endCxn id="238" idx="2"/>
              </p:cNvCxnSpPr>
              <p:nvPr/>
            </p:nvCxnSpPr>
            <p:spPr>
              <a:xfrm flipV="1">
                <a:off x="10590360" y="3806663"/>
                <a:ext cx="536703" cy="1666070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9" name="直線コネクタ 418">
                <a:extLst>
                  <a:ext uri="{FF2B5EF4-FFF2-40B4-BE49-F238E27FC236}">
                    <a16:creationId xmlns:a16="http://schemas.microsoft.com/office/drawing/2014/main" id="{4BE5EC6A-6105-A446-E63C-E508ED9FDADA}"/>
                  </a:ext>
                </a:extLst>
              </p:cNvPr>
              <p:cNvCxnSpPr>
                <a:cxnSpLocks/>
                <a:stCxn id="235" idx="6"/>
                <a:endCxn id="237" idx="2"/>
              </p:cNvCxnSpPr>
              <p:nvPr/>
            </p:nvCxnSpPr>
            <p:spPr>
              <a:xfrm flipV="1">
                <a:off x="10590360" y="3195233"/>
                <a:ext cx="536703" cy="2277500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8" name="左中かっこ 427">
                <a:extLst>
                  <a:ext uri="{FF2B5EF4-FFF2-40B4-BE49-F238E27FC236}">
                    <a16:creationId xmlns:a16="http://schemas.microsoft.com/office/drawing/2014/main" id="{BD8C62AB-DCE1-3A10-DCB8-FE0C0B3E3CCC}"/>
                  </a:ext>
                </a:extLst>
              </p:cNvPr>
              <p:cNvSpPr/>
              <p:nvPr/>
            </p:nvSpPr>
            <p:spPr>
              <a:xfrm>
                <a:off x="5950671" y="2362703"/>
                <a:ext cx="477561" cy="4025397"/>
              </a:xfrm>
              <a:prstGeom prst="leftBrac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436" name="正方形/長方形 435">
                <a:extLst>
                  <a:ext uri="{FF2B5EF4-FFF2-40B4-BE49-F238E27FC236}">
                    <a16:creationId xmlns:a16="http://schemas.microsoft.com/office/drawing/2014/main" id="{C3737DA0-9AC7-328F-6D96-CF3FF75E7298}"/>
                  </a:ext>
                </a:extLst>
              </p:cNvPr>
              <p:cNvSpPr/>
              <p:nvPr/>
            </p:nvSpPr>
            <p:spPr>
              <a:xfrm>
                <a:off x="5579390" y="2202634"/>
                <a:ext cx="6245816" cy="4544060"/>
              </a:xfrm>
              <a:prstGeom prst="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</p:grpSp>
      </p:grpSp>
      <p:sp>
        <p:nvSpPr>
          <p:cNvPr id="439" name="テキスト ボックス 438">
            <a:extLst>
              <a:ext uri="{FF2B5EF4-FFF2-40B4-BE49-F238E27FC236}">
                <a16:creationId xmlns:a16="http://schemas.microsoft.com/office/drawing/2014/main" id="{E2B8106D-D1E8-4C54-6D5F-A54AA30E0DC3}"/>
              </a:ext>
            </a:extLst>
          </p:cNvPr>
          <p:cNvSpPr txBox="1"/>
          <p:nvPr/>
        </p:nvSpPr>
        <p:spPr>
          <a:xfrm>
            <a:off x="8624150" y="1727470"/>
            <a:ext cx="731979" cy="3694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801" b="1" dirty="0"/>
              <a:t>VAE</a:t>
            </a:r>
            <a:endParaRPr lang="ja-JP" altLang="en-US" sz="1801" b="1" dirty="0"/>
          </a:p>
        </p:txBody>
      </p:sp>
    </p:spTree>
    <p:extLst>
      <p:ext uri="{BB962C8B-B14F-4D97-AF65-F5344CB8AC3E}">
        <p14:creationId xmlns:p14="http://schemas.microsoft.com/office/powerpoint/2010/main" val="216907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CAE75-619E-8094-69EC-D15406FF8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矢印: 右 4">
            <a:extLst>
              <a:ext uri="{FF2B5EF4-FFF2-40B4-BE49-F238E27FC236}">
                <a16:creationId xmlns:a16="http://schemas.microsoft.com/office/drawing/2014/main" id="{9F5713B6-60E1-AE93-A271-D0FBD896C72F}"/>
              </a:ext>
            </a:extLst>
          </p:cNvPr>
          <p:cNvSpPr/>
          <p:nvPr/>
        </p:nvSpPr>
        <p:spPr>
          <a:xfrm>
            <a:off x="3645631" y="1108388"/>
            <a:ext cx="2286000" cy="6731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801" b="1" dirty="0"/>
              <a:t>道路部分を抽出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3A8E0332-D7D2-D3D3-7386-93AC23318CB6}"/>
              </a:ext>
            </a:extLst>
          </p:cNvPr>
          <p:cNvGrpSpPr/>
          <p:nvPr/>
        </p:nvGrpSpPr>
        <p:grpSpPr>
          <a:xfrm>
            <a:off x="1265336" y="3934627"/>
            <a:ext cx="3305801" cy="2083664"/>
            <a:chOff x="1105953" y="4676692"/>
            <a:chExt cx="3305801" cy="2083663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97214179-7C18-C86D-3EBD-015D7E9F36A7}"/>
                </a:ext>
              </a:extLst>
            </p:cNvPr>
            <p:cNvSpPr/>
            <p:nvPr/>
          </p:nvSpPr>
          <p:spPr>
            <a:xfrm>
              <a:off x="2459335" y="4709844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EC7ED343-D517-A805-DEAB-F66A4BE4A884}"/>
                </a:ext>
              </a:extLst>
            </p:cNvPr>
            <p:cNvSpPr/>
            <p:nvPr/>
          </p:nvSpPr>
          <p:spPr>
            <a:xfrm>
              <a:off x="2810565" y="4709844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AB88195D-AB40-5F01-D4DB-C010658AAA8D}"/>
                </a:ext>
              </a:extLst>
            </p:cNvPr>
            <p:cNvSpPr/>
            <p:nvPr/>
          </p:nvSpPr>
          <p:spPr>
            <a:xfrm>
              <a:off x="2461347" y="5050710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FC90A50-FEE3-887F-B012-06D511AD1021}"/>
                </a:ext>
              </a:extLst>
            </p:cNvPr>
            <p:cNvSpPr/>
            <p:nvPr/>
          </p:nvSpPr>
          <p:spPr>
            <a:xfrm>
              <a:off x="2810565" y="5046097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sp>
          <p:nvSpPr>
            <p:cNvPr id="86" name="円弧 85">
              <a:extLst>
                <a:ext uri="{FF2B5EF4-FFF2-40B4-BE49-F238E27FC236}">
                  <a16:creationId xmlns:a16="http://schemas.microsoft.com/office/drawing/2014/main" id="{F5CAC047-C3F0-E3EB-5098-06AAC9169CDF}"/>
                </a:ext>
              </a:extLst>
            </p:cNvPr>
            <p:cNvSpPr/>
            <p:nvPr/>
          </p:nvSpPr>
          <p:spPr>
            <a:xfrm rot="17883313">
              <a:off x="2170415" y="4781060"/>
              <a:ext cx="368300" cy="159563"/>
            </a:xfrm>
            <a:prstGeom prst="arc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  <p:sp>
          <p:nvSpPr>
            <p:cNvPr id="87" name="円弧 86">
              <a:extLst>
                <a:ext uri="{FF2B5EF4-FFF2-40B4-BE49-F238E27FC236}">
                  <a16:creationId xmlns:a16="http://schemas.microsoft.com/office/drawing/2014/main" id="{5A9ABCD2-AA5C-4B4E-E77B-BFC0C12DF017}"/>
                </a:ext>
              </a:extLst>
            </p:cNvPr>
            <p:cNvSpPr/>
            <p:nvPr/>
          </p:nvSpPr>
          <p:spPr>
            <a:xfrm rot="8837992">
              <a:off x="2272049" y="6001225"/>
              <a:ext cx="155259" cy="357534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047CDCAE-9B73-F759-240A-A85D910639F4}"/>
                </a:ext>
              </a:extLst>
            </p:cNvPr>
            <p:cNvSpPr txBox="1"/>
            <p:nvPr/>
          </p:nvSpPr>
          <p:spPr>
            <a:xfrm>
              <a:off x="1105953" y="5318012"/>
              <a:ext cx="1540583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801" b="1" dirty="0"/>
                <a:t>16</a:t>
              </a:r>
              <a:r>
                <a:rPr lang="ja-JP" altLang="en-US" sz="1801" b="1" dirty="0"/>
                <a:t>ブロック</a:t>
              </a: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14462E95-0F39-9C8D-F5A4-67D4F3298BC6}"/>
                </a:ext>
              </a:extLst>
            </p:cNvPr>
            <p:cNvSpPr/>
            <p:nvPr/>
          </p:nvSpPr>
          <p:spPr>
            <a:xfrm>
              <a:off x="3655363" y="4709844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237114C0-0E42-750E-C020-05453FD2E548}"/>
                </a:ext>
              </a:extLst>
            </p:cNvPr>
            <p:cNvSpPr/>
            <p:nvPr/>
          </p:nvSpPr>
          <p:spPr>
            <a:xfrm>
              <a:off x="4006593" y="4709844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0FE32166-9A6A-BD8C-5CE2-DFFB64504178}"/>
                </a:ext>
              </a:extLst>
            </p:cNvPr>
            <p:cNvSpPr/>
            <p:nvPr/>
          </p:nvSpPr>
          <p:spPr>
            <a:xfrm>
              <a:off x="3657375" y="5050710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61F9F5E9-10E8-6920-4D1F-379C5FF49607}"/>
                </a:ext>
              </a:extLst>
            </p:cNvPr>
            <p:cNvSpPr/>
            <p:nvPr/>
          </p:nvSpPr>
          <p:spPr>
            <a:xfrm>
              <a:off x="4006593" y="5046097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BCEE7991-A51C-A42D-5090-06B33D0B7DA3}"/>
                </a:ext>
              </a:extLst>
            </p:cNvPr>
            <p:cNvSpPr/>
            <p:nvPr/>
          </p:nvSpPr>
          <p:spPr>
            <a:xfrm>
              <a:off x="2462825" y="5800419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F95B6C54-13AC-0D54-2B5C-7DCF515E500A}"/>
                </a:ext>
              </a:extLst>
            </p:cNvPr>
            <p:cNvSpPr/>
            <p:nvPr/>
          </p:nvSpPr>
          <p:spPr>
            <a:xfrm>
              <a:off x="2814055" y="5800419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2F6774BE-6331-6F42-BB9F-30E41D557C27}"/>
                </a:ext>
              </a:extLst>
            </p:cNvPr>
            <p:cNvSpPr/>
            <p:nvPr/>
          </p:nvSpPr>
          <p:spPr>
            <a:xfrm>
              <a:off x="2464837" y="6141285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79C0A47C-26A3-D34A-570D-BD1E206DB96F}"/>
                </a:ext>
              </a:extLst>
            </p:cNvPr>
            <p:cNvSpPr/>
            <p:nvPr/>
          </p:nvSpPr>
          <p:spPr>
            <a:xfrm>
              <a:off x="2814055" y="6136672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CB30FA35-A92C-BB08-1DC0-039F64DFED5A}"/>
                </a:ext>
              </a:extLst>
            </p:cNvPr>
            <p:cNvSpPr/>
            <p:nvPr/>
          </p:nvSpPr>
          <p:spPr>
            <a:xfrm>
              <a:off x="3655363" y="5825389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F629490A-7BAF-87A3-C7AC-21E4E8D58FC0}"/>
                </a:ext>
              </a:extLst>
            </p:cNvPr>
            <p:cNvSpPr/>
            <p:nvPr/>
          </p:nvSpPr>
          <p:spPr>
            <a:xfrm>
              <a:off x="4006593" y="5825389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D06CADBA-FCFE-8AE2-B62B-6E563535DEF9}"/>
                </a:ext>
              </a:extLst>
            </p:cNvPr>
            <p:cNvSpPr/>
            <p:nvPr/>
          </p:nvSpPr>
          <p:spPr>
            <a:xfrm>
              <a:off x="3657375" y="6166255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87CE109F-EBE9-AB7E-941F-9D19FD511C6D}"/>
                </a:ext>
              </a:extLst>
            </p:cNvPr>
            <p:cNvSpPr/>
            <p:nvPr/>
          </p:nvSpPr>
          <p:spPr>
            <a:xfrm>
              <a:off x="4006593" y="6161642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2CC7B5F8-2F6F-FEBC-86E2-AC0F50276A88}"/>
                </a:ext>
              </a:extLst>
            </p:cNvPr>
            <p:cNvGrpSpPr/>
            <p:nvPr/>
          </p:nvGrpSpPr>
          <p:grpSpPr>
            <a:xfrm rot="2596835">
              <a:off x="3140536" y="5467051"/>
              <a:ext cx="334301" cy="54000"/>
              <a:chOff x="1329234" y="3655920"/>
              <a:chExt cx="334301" cy="54000"/>
            </a:xfrm>
          </p:grpSpPr>
          <p:sp>
            <p:nvSpPr>
              <p:cNvPr id="62" name="楕円 61">
                <a:extLst>
                  <a:ext uri="{FF2B5EF4-FFF2-40B4-BE49-F238E27FC236}">
                    <a16:creationId xmlns:a16="http://schemas.microsoft.com/office/drawing/2014/main" id="{8F710AC2-3FF0-7F48-CA42-3517337EAAD4}"/>
                  </a:ext>
                </a:extLst>
              </p:cNvPr>
              <p:cNvSpPr/>
              <p:nvPr/>
            </p:nvSpPr>
            <p:spPr>
              <a:xfrm>
                <a:off x="1329234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101" name="楕円 100">
                <a:extLst>
                  <a:ext uri="{FF2B5EF4-FFF2-40B4-BE49-F238E27FC236}">
                    <a16:creationId xmlns:a16="http://schemas.microsoft.com/office/drawing/2014/main" id="{141B9BF7-7E63-6ED5-E496-AC2CA5F67F38}"/>
                  </a:ext>
                </a:extLst>
              </p:cNvPr>
              <p:cNvSpPr/>
              <p:nvPr/>
            </p:nvSpPr>
            <p:spPr>
              <a:xfrm>
                <a:off x="1472109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102" name="楕円 101">
                <a:extLst>
                  <a:ext uri="{FF2B5EF4-FFF2-40B4-BE49-F238E27FC236}">
                    <a16:creationId xmlns:a16="http://schemas.microsoft.com/office/drawing/2014/main" id="{749DAC27-FA6A-9B5D-218C-3A375E66DD67}"/>
                  </a:ext>
                </a:extLst>
              </p:cNvPr>
              <p:cNvSpPr/>
              <p:nvPr/>
            </p:nvSpPr>
            <p:spPr>
              <a:xfrm>
                <a:off x="1609535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</p:grpSp>
        <p:grpSp>
          <p:nvGrpSpPr>
            <p:cNvPr id="104" name="グループ化 103">
              <a:extLst>
                <a:ext uri="{FF2B5EF4-FFF2-40B4-BE49-F238E27FC236}">
                  <a16:creationId xmlns:a16="http://schemas.microsoft.com/office/drawing/2014/main" id="{DFB06270-DA8B-FD41-2478-49C2DF226F3D}"/>
                </a:ext>
              </a:extLst>
            </p:cNvPr>
            <p:cNvGrpSpPr/>
            <p:nvPr/>
          </p:nvGrpSpPr>
          <p:grpSpPr>
            <a:xfrm>
              <a:off x="3185330" y="4970039"/>
              <a:ext cx="334301" cy="54000"/>
              <a:chOff x="1329234" y="3655920"/>
              <a:chExt cx="334301" cy="54000"/>
            </a:xfrm>
          </p:grpSpPr>
          <p:sp>
            <p:nvSpPr>
              <p:cNvPr id="105" name="楕円 104">
                <a:extLst>
                  <a:ext uri="{FF2B5EF4-FFF2-40B4-BE49-F238E27FC236}">
                    <a16:creationId xmlns:a16="http://schemas.microsoft.com/office/drawing/2014/main" id="{0F26E87F-3FEB-7FC7-B981-361E669620AA}"/>
                  </a:ext>
                </a:extLst>
              </p:cNvPr>
              <p:cNvSpPr/>
              <p:nvPr/>
            </p:nvSpPr>
            <p:spPr>
              <a:xfrm>
                <a:off x="1329234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106" name="楕円 105">
                <a:extLst>
                  <a:ext uri="{FF2B5EF4-FFF2-40B4-BE49-F238E27FC236}">
                    <a16:creationId xmlns:a16="http://schemas.microsoft.com/office/drawing/2014/main" id="{61CA3883-B089-E8BC-DE0B-1AD31DDE5999}"/>
                  </a:ext>
                </a:extLst>
              </p:cNvPr>
              <p:cNvSpPr/>
              <p:nvPr/>
            </p:nvSpPr>
            <p:spPr>
              <a:xfrm>
                <a:off x="1472109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107" name="楕円 106">
                <a:extLst>
                  <a:ext uri="{FF2B5EF4-FFF2-40B4-BE49-F238E27FC236}">
                    <a16:creationId xmlns:a16="http://schemas.microsoft.com/office/drawing/2014/main" id="{EBC12D6C-4535-3263-41AA-CE54BDB87EA5}"/>
                  </a:ext>
                </a:extLst>
              </p:cNvPr>
              <p:cNvSpPr/>
              <p:nvPr/>
            </p:nvSpPr>
            <p:spPr>
              <a:xfrm>
                <a:off x="1609535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</p:grpSp>
        <p:grpSp>
          <p:nvGrpSpPr>
            <p:cNvPr id="108" name="グループ化 107">
              <a:extLst>
                <a:ext uri="{FF2B5EF4-FFF2-40B4-BE49-F238E27FC236}">
                  <a16:creationId xmlns:a16="http://schemas.microsoft.com/office/drawing/2014/main" id="{CCBAC0D2-88FC-DDA5-4040-EB0ADEA646C4}"/>
                </a:ext>
              </a:extLst>
            </p:cNvPr>
            <p:cNvGrpSpPr/>
            <p:nvPr/>
          </p:nvGrpSpPr>
          <p:grpSpPr>
            <a:xfrm>
              <a:off x="3185330" y="6082672"/>
              <a:ext cx="334301" cy="54000"/>
              <a:chOff x="1329234" y="3655920"/>
              <a:chExt cx="334301" cy="54000"/>
            </a:xfrm>
          </p:grpSpPr>
          <p:sp>
            <p:nvSpPr>
              <p:cNvPr id="109" name="楕円 108">
                <a:extLst>
                  <a:ext uri="{FF2B5EF4-FFF2-40B4-BE49-F238E27FC236}">
                    <a16:creationId xmlns:a16="http://schemas.microsoft.com/office/drawing/2014/main" id="{7999EBF2-7516-FC92-3481-232751D5EF54}"/>
                  </a:ext>
                </a:extLst>
              </p:cNvPr>
              <p:cNvSpPr/>
              <p:nvPr/>
            </p:nvSpPr>
            <p:spPr>
              <a:xfrm>
                <a:off x="1329234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110" name="楕円 109">
                <a:extLst>
                  <a:ext uri="{FF2B5EF4-FFF2-40B4-BE49-F238E27FC236}">
                    <a16:creationId xmlns:a16="http://schemas.microsoft.com/office/drawing/2014/main" id="{EEED9C8E-6064-7588-D458-EAC4DAAB24F1}"/>
                  </a:ext>
                </a:extLst>
              </p:cNvPr>
              <p:cNvSpPr/>
              <p:nvPr/>
            </p:nvSpPr>
            <p:spPr>
              <a:xfrm>
                <a:off x="1472109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111" name="楕円 110">
                <a:extLst>
                  <a:ext uri="{FF2B5EF4-FFF2-40B4-BE49-F238E27FC236}">
                    <a16:creationId xmlns:a16="http://schemas.microsoft.com/office/drawing/2014/main" id="{4532B922-DBBD-509A-6C50-B521041A109F}"/>
                  </a:ext>
                </a:extLst>
              </p:cNvPr>
              <p:cNvSpPr/>
              <p:nvPr/>
            </p:nvSpPr>
            <p:spPr>
              <a:xfrm>
                <a:off x="1609535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</p:grpSp>
        <p:grpSp>
          <p:nvGrpSpPr>
            <p:cNvPr id="112" name="グループ化 111">
              <a:extLst>
                <a:ext uri="{FF2B5EF4-FFF2-40B4-BE49-F238E27FC236}">
                  <a16:creationId xmlns:a16="http://schemas.microsoft.com/office/drawing/2014/main" id="{B98EEA00-C7C3-352E-EEF1-B5E1583D0609}"/>
                </a:ext>
              </a:extLst>
            </p:cNvPr>
            <p:cNvGrpSpPr/>
            <p:nvPr/>
          </p:nvGrpSpPr>
          <p:grpSpPr>
            <a:xfrm rot="5400000">
              <a:off x="2557102" y="5445951"/>
              <a:ext cx="334301" cy="54000"/>
              <a:chOff x="1329234" y="3655920"/>
              <a:chExt cx="334301" cy="54000"/>
            </a:xfrm>
          </p:grpSpPr>
          <p:sp>
            <p:nvSpPr>
              <p:cNvPr id="113" name="楕円 112">
                <a:extLst>
                  <a:ext uri="{FF2B5EF4-FFF2-40B4-BE49-F238E27FC236}">
                    <a16:creationId xmlns:a16="http://schemas.microsoft.com/office/drawing/2014/main" id="{6AC79F1A-1B55-6120-816B-4A250EC6AAE5}"/>
                  </a:ext>
                </a:extLst>
              </p:cNvPr>
              <p:cNvSpPr/>
              <p:nvPr/>
            </p:nvSpPr>
            <p:spPr>
              <a:xfrm>
                <a:off x="1329234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114" name="楕円 113">
                <a:extLst>
                  <a:ext uri="{FF2B5EF4-FFF2-40B4-BE49-F238E27FC236}">
                    <a16:creationId xmlns:a16="http://schemas.microsoft.com/office/drawing/2014/main" id="{BD3D0A17-E2AA-0CBB-0366-A9F3C0E47BF2}"/>
                  </a:ext>
                </a:extLst>
              </p:cNvPr>
              <p:cNvSpPr/>
              <p:nvPr/>
            </p:nvSpPr>
            <p:spPr>
              <a:xfrm>
                <a:off x="1472109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115" name="楕円 114">
                <a:extLst>
                  <a:ext uri="{FF2B5EF4-FFF2-40B4-BE49-F238E27FC236}">
                    <a16:creationId xmlns:a16="http://schemas.microsoft.com/office/drawing/2014/main" id="{EBA768AD-1F76-DE9E-0E79-88526C2DF5B0}"/>
                  </a:ext>
                </a:extLst>
              </p:cNvPr>
              <p:cNvSpPr/>
              <p:nvPr/>
            </p:nvSpPr>
            <p:spPr>
              <a:xfrm>
                <a:off x="1609535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</p:grp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7894074E-20AC-8CFA-A19D-A217D368664E}"/>
                </a:ext>
              </a:extLst>
            </p:cNvPr>
            <p:cNvGrpSpPr/>
            <p:nvPr/>
          </p:nvGrpSpPr>
          <p:grpSpPr>
            <a:xfrm rot="5400000">
              <a:off x="3750802" y="5448676"/>
              <a:ext cx="334301" cy="54000"/>
              <a:chOff x="1329234" y="3655920"/>
              <a:chExt cx="334301" cy="54000"/>
            </a:xfrm>
          </p:grpSpPr>
          <p:sp>
            <p:nvSpPr>
              <p:cNvPr id="117" name="楕円 116">
                <a:extLst>
                  <a:ext uri="{FF2B5EF4-FFF2-40B4-BE49-F238E27FC236}">
                    <a16:creationId xmlns:a16="http://schemas.microsoft.com/office/drawing/2014/main" id="{5BF0EC1C-3818-9943-A937-6465733844A6}"/>
                  </a:ext>
                </a:extLst>
              </p:cNvPr>
              <p:cNvSpPr/>
              <p:nvPr/>
            </p:nvSpPr>
            <p:spPr>
              <a:xfrm>
                <a:off x="1329234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118" name="楕円 117">
                <a:extLst>
                  <a:ext uri="{FF2B5EF4-FFF2-40B4-BE49-F238E27FC236}">
                    <a16:creationId xmlns:a16="http://schemas.microsoft.com/office/drawing/2014/main" id="{DD0F2337-C911-88B5-7C27-ABFCF22EBEEA}"/>
                  </a:ext>
                </a:extLst>
              </p:cNvPr>
              <p:cNvSpPr/>
              <p:nvPr/>
            </p:nvSpPr>
            <p:spPr>
              <a:xfrm>
                <a:off x="1472109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119" name="楕円 118">
                <a:extLst>
                  <a:ext uri="{FF2B5EF4-FFF2-40B4-BE49-F238E27FC236}">
                    <a16:creationId xmlns:a16="http://schemas.microsoft.com/office/drawing/2014/main" id="{D0E67EF4-D2BE-BD11-EE7F-50FBB14F1CED}"/>
                  </a:ext>
                </a:extLst>
              </p:cNvPr>
              <p:cNvSpPr/>
              <p:nvPr/>
            </p:nvSpPr>
            <p:spPr>
              <a:xfrm>
                <a:off x="1609535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</p:grpSp>
        <p:sp>
          <p:nvSpPr>
            <p:cNvPr id="124" name="円弧 123">
              <a:extLst>
                <a:ext uri="{FF2B5EF4-FFF2-40B4-BE49-F238E27FC236}">
                  <a16:creationId xmlns:a16="http://schemas.microsoft.com/office/drawing/2014/main" id="{1D793C8E-234B-62C6-CC03-92A1D3AF73A1}"/>
                </a:ext>
              </a:extLst>
            </p:cNvPr>
            <p:cNvSpPr/>
            <p:nvPr/>
          </p:nvSpPr>
          <p:spPr>
            <a:xfrm rot="11467497">
              <a:off x="2487262" y="6279329"/>
              <a:ext cx="368300" cy="159563"/>
            </a:xfrm>
            <a:prstGeom prst="arc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  <p:sp>
          <p:nvSpPr>
            <p:cNvPr id="125" name="円弧 124">
              <a:extLst>
                <a:ext uri="{FF2B5EF4-FFF2-40B4-BE49-F238E27FC236}">
                  <a16:creationId xmlns:a16="http://schemas.microsoft.com/office/drawing/2014/main" id="{8105F283-5956-EBC6-2DDF-01B6EE757131}"/>
                </a:ext>
              </a:extLst>
            </p:cNvPr>
            <p:cNvSpPr/>
            <p:nvPr/>
          </p:nvSpPr>
          <p:spPr>
            <a:xfrm rot="5004128">
              <a:off x="3963900" y="6193430"/>
              <a:ext cx="135520" cy="379107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F3930300-5D43-5F41-E88A-4BD6672ECDF3}"/>
                </a:ext>
              </a:extLst>
            </p:cNvPr>
            <p:cNvSpPr txBox="1"/>
            <p:nvPr/>
          </p:nvSpPr>
          <p:spPr>
            <a:xfrm>
              <a:off x="2729400" y="6390895"/>
              <a:ext cx="1682354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801" b="1" dirty="0"/>
                <a:t>16</a:t>
              </a:r>
              <a:r>
                <a:rPr lang="ja-JP" altLang="en-US" sz="1801" b="1" dirty="0"/>
                <a:t>ブロック</a:t>
              </a:r>
            </a:p>
          </p:txBody>
        </p:sp>
      </p:grpSp>
      <p:cxnSp>
        <p:nvCxnSpPr>
          <p:cNvPr id="425" name="コネクタ: 曲線 424">
            <a:extLst>
              <a:ext uri="{FF2B5EF4-FFF2-40B4-BE49-F238E27FC236}">
                <a16:creationId xmlns:a16="http://schemas.microsoft.com/office/drawing/2014/main" id="{2381D883-FDCB-6850-2C46-1F74E522365A}"/>
              </a:ext>
            </a:extLst>
          </p:cNvPr>
          <p:cNvCxnSpPr>
            <a:cxnSpLocks/>
          </p:cNvCxnSpPr>
          <p:nvPr/>
        </p:nvCxnSpPr>
        <p:spPr>
          <a:xfrm flipV="1">
            <a:off x="4571137" y="4504179"/>
            <a:ext cx="1278191" cy="337860"/>
          </a:xfrm>
          <a:prstGeom prst="curvedConnector3">
            <a:avLst>
              <a:gd name="adj1" fmla="val 4905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C04BE35-567B-A88D-170C-63ED7B8F3474}"/>
              </a:ext>
            </a:extLst>
          </p:cNvPr>
          <p:cNvGrpSpPr/>
          <p:nvPr/>
        </p:nvGrpSpPr>
        <p:grpSpPr>
          <a:xfrm>
            <a:off x="5875407" y="3248072"/>
            <a:ext cx="4856036" cy="3187945"/>
            <a:chOff x="5327701" y="2215028"/>
            <a:chExt cx="6649564" cy="4544060"/>
          </a:xfrm>
        </p:grpSpPr>
        <p:sp>
          <p:nvSpPr>
            <p:cNvPr id="430" name="テキスト ボックス 429">
              <a:extLst>
                <a:ext uri="{FF2B5EF4-FFF2-40B4-BE49-F238E27FC236}">
                  <a16:creationId xmlns:a16="http://schemas.microsoft.com/office/drawing/2014/main" id="{34A177DC-6575-D6F1-D6E4-E54D83618A6E}"/>
                </a:ext>
              </a:extLst>
            </p:cNvPr>
            <p:cNvSpPr txBox="1"/>
            <p:nvPr/>
          </p:nvSpPr>
          <p:spPr>
            <a:xfrm>
              <a:off x="5327701" y="4169874"/>
              <a:ext cx="941783" cy="921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801" b="1" dirty="0"/>
                <a:t>256</a:t>
              </a:r>
              <a:r>
                <a:rPr lang="ja-JP" altLang="en-US" sz="1801" b="1" dirty="0"/>
                <a:t>個</a:t>
              </a: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45FFBF6-42E8-40ED-0826-5790E22B4B65}"/>
                </a:ext>
              </a:extLst>
            </p:cNvPr>
            <p:cNvGrpSpPr/>
            <p:nvPr/>
          </p:nvGrpSpPr>
          <p:grpSpPr>
            <a:xfrm>
              <a:off x="5731449" y="2215028"/>
              <a:ext cx="6245816" cy="4544060"/>
              <a:chOff x="5579390" y="2202634"/>
              <a:chExt cx="6245816" cy="4544060"/>
            </a:xfrm>
          </p:grpSpPr>
          <p:sp>
            <p:nvSpPr>
              <p:cNvPr id="223" name="楕円 222">
                <a:extLst>
                  <a:ext uri="{FF2B5EF4-FFF2-40B4-BE49-F238E27FC236}">
                    <a16:creationId xmlns:a16="http://schemas.microsoft.com/office/drawing/2014/main" id="{C9E1757F-24A9-3D67-87AB-A93BB814D1A5}"/>
                  </a:ext>
                </a:extLst>
              </p:cNvPr>
              <p:cNvSpPr/>
              <p:nvPr/>
            </p:nvSpPr>
            <p:spPr>
              <a:xfrm>
                <a:off x="6382719" y="2362703"/>
                <a:ext cx="450000" cy="45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24" name="楕円 223">
                <a:extLst>
                  <a:ext uri="{FF2B5EF4-FFF2-40B4-BE49-F238E27FC236}">
                    <a16:creationId xmlns:a16="http://schemas.microsoft.com/office/drawing/2014/main" id="{AD2CB881-EF92-DDBE-6EC8-FC8D98D742E4}"/>
                  </a:ext>
                </a:extLst>
              </p:cNvPr>
              <p:cNvSpPr/>
              <p:nvPr/>
            </p:nvSpPr>
            <p:spPr>
              <a:xfrm>
                <a:off x="6382719" y="2963143"/>
                <a:ext cx="450000" cy="45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25" name="楕円 224">
                <a:extLst>
                  <a:ext uri="{FF2B5EF4-FFF2-40B4-BE49-F238E27FC236}">
                    <a16:creationId xmlns:a16="http://schemas.microsoft.com/office/drawing/2014/main" id="{08E86D10-EA68-D7B2-D4F2-90278B461052}"/>
                  </a:ext>
                </a:extLst>
              </p:cNvPr>
              <p:cNvSpPr/>
              <p:nvPr/>
            </p:nvSpPr>
            <p:spPr>
              <a:xfrm>
                <a:off x="6382719" y="3574573"/>
                <a:ext cx="450000" cy="45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26" name="楕円 225">
                <a:extLst>
                  <a:ext uri="{FF2B5EF4-FFF2-40B4-BE49-F238E27FC236}">
                    <a16:creationId xmlns:a16="http://schemas.microsoft.com/office/drawing/2014/main" id="{858103E7-DDD4-3C0B-4486-6CAF0C0EEC8F}"/>
                  </a:ext>
                </a:extLst>
              </p:cNvPr>
              <p:cNvSpPr/>
              <p:nvPr/>
            </p:nvSpPr>
            <p:spPr>
              <a:xfrm>
                <a:off x="6383663" y="4716082"/>
                <a:ext cx="450000" cy="45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27" name="楕円 226">
                <a:extLst>
                  <a:ext uri="{FF2B5EF4-FFF2-40B4-BE49-F238E27FC236}">
                    <a16:creationId xmlns:a16="http://schemas.microsoft.com/office/drawing/2014/main" id="{FEBDE807-5825-BB10-D05B-A3F555C7570A}"/>
                  </a:ext>
                </a:extLst>
              </p:cNvPr>
              <p:cNvSpPr/>
              <p:nvPr/>
            </p:nvSpPr>
            <p:spPr>
              <a:xfrm>
                <a:off x="6382719" y="5331303"/>
                <a:ext cx="450000" cy="45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28" name="楕円 227">
                <a:extLst>
                  <a:ext uri="{FF2B5EF4-FFF2-40B4-BE49-F238E27FC236}">
                    <a16:creationId xmlns:a16="http://schemas.microsoft.com/office/drawing/2014/main" id="{A13E8F3C-9E51-64F0-5F76-766FD07A99ED}"/>
                  </a:ext>
                </a:extLst>
              </p:cNvPr>
              <p:cNvSpPr/>
              <p:nvPr/>
            </p:nvSpPr>
            <p:spPr>
              <a:xfrm>
                <a:off x="6382719" y="5939123"/>
                <a:ext cx="450000" cy="45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29" name="楕円 228">
                <a:extLst>
                  <a:ext uri="{FF2B5EF4-FFF2-40B4-BE49-F238E27FC236}">
                    <a16:creationId xmlns:a16="http://schemas.microsoft.com/office/drawing/2014/main" id="{C14885B6-3129-ADF0-CF9E-91AFCF2D1657}"/>
                  </a:ext>
                </a:extLst>
              </p:cNvPr>
              <p:cNvSpPr/>
              <p:nvPr/>
            </p:nvSpPr>
            <p:spPr>
              <a:xfrm>
                <a:off x="7825259" y="2596243"/>
                <a:ext cx="751734" cy="70796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31" name="楕円 230">
                <a:extLst>
                  <a:ext uri="{FF2B5EF4-FFF2-40B4-BE49-F238E27FC236}">
                    <a16:creationId xmlns:a16="http://schemas.microsoft.com/office/drawing/2014/main" id="{08D7A40B-CEEC-7EB1-7676-82287C3C905F}"/>
                  </a:ext>
                </a:extLst>
              </p:cNvPr>
              <p:cNvSpPr/>
              <p:nvPr/>
            </p:nvSpPr>
            <p:spPr>
              <a:xfrm>
                <a:off x="7815563" y="3512233"/>
                <a:ext cx="751734" cy="70796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32" name="楕円 231">
                <a:extLst>
                  <a:ext uri="{FF2B5EF4-FFF2-40B4-BE49-F238E27FC236}">
                    <a16:creationId xmlns:a16="http://schemas.microsoft.com/office/drawing/2014/main" id="{2BCCEDC6-9F80-21E9-E47C-C8F7E65DBB2E}"/>
                  </a:ext>
                </a:extLst>
              </p:cNvPr>
              <p:cNvSpPr/>
              <p:nvPr/>
            </p:nvSpPr>
            <p:spPr>
              <a:xfrm>
                <a:off x="7812126" y="4764766"/>
                <a:ext cx="751734" cy="70796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33" name="楕円 232">
                <a:extLst>
                  <a:ext uri="{FF2B5EF4-FFF2-40B4-BE49-F238E27FC236}">
                    <a16:creationId xmlns:a16="http://schemas.microsoft.com/office/drawing/2014/main" id="{177722EE-D0E2-39E5-AE34-4CE47C84FD4D}"/>
                  </a:ext>
                </a:extLst>
              </p:cNvPr>
              <p:cNvSpPr/>
              <p:nvPr/>
            </p:nvSpPr>
            <p:spPr>
              <a:xfrm>
                <a:off x="7825259" y="5537330"/>
                <a:ext cx="751734" cy="70796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34" name="楕円 233">
                <a:extLst>
                  <a:ext uri="{FF2B5EF4-FFF2-40B4-BE49-F238E27FC236}">
                    <a16:creationId xmlns:a16="http://schemas.microsoft.com/office/drawing/2014/main" id="{358F29C0-656E-EE43-6B58-11ED20A3B026}"/>
                  </a:ext>
                </a:extLst>
              </p:cNvPr>
              <p:cNvSpPr/>
              <p:nvPr/>
            </p:nvSpPr>
            <p:spPr>
              <a:xfrm>
                <a:off x="9834397" y="2985636"/>
                <a:ext cx="751734" cy="70796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35" name="楕円 234">
                <a:extLst>
                  <a:ext uri="{FF2B5EF4-FFF2-40B4-BE49-F238E27FC236}">
                    <a16:creationId xmlns:a16="http://schemas.microsoft.com/office/drawing/2014/main" id="{4601CCAF-47AF-AA1C-F06B-568866B55F73}"/>
                  </a:ext>
                </a:extLst>
              </p:cNvPr>
              <p:cNvSpPr/>
              <p:nvPr/>
            </p:nvSpPr>
            <p:spPr>
              <a:xfrm>
                <a:off x="9838626" y="5118749"/>
                <a:ext cx="751734" cy="70796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36" name="楕円 235">
                <a:extLst>
                  <a:ext uri="{FF2B5EF4-FFF2-40B4-BE49-F238E27FC236}">
                    <a16:creationId xmlns:a16="http://schemas.microsoft.com/office/drawing/2014/main" id="{6BAAF28F-651A-FA0A-22AD-5E0D500CBD12}"/>
                  </a:ext>
                </a:extLst>
              </p:cNvPr>
              <p:cNvSpPr/>
              <p:nvPr/>
            </p:nvSpPr>
            <p:spPr>
              <a:xfrm>
                <a:off x="11127063" y="2369793"/>
                <a:ext cx="450000" cy="45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37" name="楕円 236">
                <a:extLst>
                  <a:ext uri="{FF2B5EF4-FFF2-40B4-BE49-F238E27FC236}">
                    <a16:creationId xmlns:a16="http://schemas.microsoft.com/office/drawing/2014/main" id="{93273754-0238-E611-4749-9DB6B3016133}"/>
                  </a:ext>
                </a:extLst>
              </p:cNvPr>
              <p:cNvSpPr/>
              <p:nvPr/>
            </p:nvSpPr>
            <p:spPr>
              <a:xfrm>
                <a:off x="11127063" y="2970233"/>
                <a:ext cx="450000" cy="45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38" name="楕円 237">
                <a:extLst>
                  <a:ext uri="{FF2B5EF4-FFF2-40B4-BE49-F238E27FC236}">
                    <a16:creationId xmlns:a16="http://schemas.microsoft.com/office/drawing/2014/main" id="{6792FB24-741E-10B7-CD53-ED605F5B37E9}"/>
                  </a:ext>
                </a:extLst>
              </p:cNvPr>
              <p:cNvSpPr/>
              <p:nvPr/>
            </p:nvSpPr>
            <p:spPr>
              <a:xfrm>
                <a:off x="11127063" y="3581663"/>
                <a:ext cx="450000" cy="45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39" name="楕円 238">
                <a:extLst>
                  <a:ext uri="{FF2B5EF4-FFF2-40B4-BE49-F238E27FC236}">
                    <a16:creationId xmlns:a16="http://schemas.microsoft.com/office/drawing/2014/main" id="{D21F76B7-AD39-D4DE-6FED-57DF1040A934}"/>
                  </a:ext>
                </a:extLst>
              </p:cNvPr>
              <p:cNvSpPr/>
              <p:nvPr/>
            </p:nvSpPr>
            <p:spPr>
              <a:xfrm>
                <a:off x="11128007" y="4723172"/>
                <a:ext cx="450000" cy="45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40" name="楕円 239">
                <a:extLst>
                  <a:ext uri="{FF2B5EF4-FFF2-40B4-BE49-F238E27FC236}">
                    <a16:creationId xmlns:a16="http://schemas.microsoft.com/office/drawing/2014/main" id="{22D1B3BA-9E58-4CDD-54FF-982AC0F5C7D2}"/>
                  </a:ext>
                </a:extLst>
              </p:cNvPr>
              <p:cNvSpPr/>
              <p:nvPr/>
            </p:nvSpPr>
            <p:spPr>
              <a:xfrm>
                <a:off x="11127063" y="5338393"/>
                <a:ext cx="450000" cy="45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41" name="楕円 240">
                <a:extLst>
                  <a:ext uri="{FF2B5EF4-FFF2-40B4-BE49-F238E27FC236}">
                    <a16:creationId xmlns:a16="http://schemas.microsoft.com/office/drawing/2014/main" id="{A86ACB8E-7043-49E8-319D-D641096B7DCE}"/>
                  </a:ext>
                </a:extLst>
              </p:cNvPr>
              <p:cNvSpPr/>
              <p:nvPr/>
            </p:nvSpPr>
            <p:spPr>
              <a:xfrm>
                <a:off x="11127063" y="5946213"/>
                <a:ext cx="450000" cy="45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cxnSp>
            <p:nvCxnSpPr>
              <p:cNvPr id="243" name="直線コネクタ 242">
                <a:extLst>
                  <a:ext uri="{FF2B5EF4-FFF2-40B4-BE49-F238E27FC236}">
                    <a16:creationId xmlns:a16="http://schemas.microsoft.com/office/drawing/2014/main" id="{41D752C2-0FB0-51EC-1608-4BA2247E82B8}"/>
                  </a:ext>
                </a:extLst>
              </p:cNvPr>
              <p:cNvCxnSpPr>
                <a:cxnSpLocks/>
                <a:stCxn id="229" idx="0"/>
                <a:endCxn id="229" idx="4"/>
              </p:cNvCxnSpPr>
              <p:nvPr/>
            </p:nvCxnSpPr>
            <p:spPr>
              <a:xfrm>
                <a:off x="8201126" y="2596243"/>
                <a:ext cx="0" cy="7079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" name="直線コネクタ 250">
                <a:extLst>
                  <a:ext uri="{FF2B5EF4-FFF2-40B4-BE49-F238E27FC236}">
                    <a16:creationId xmlns:a16="http://schemas.microsoft.com/office/drawing/2014/main" id="{BF793914-9B49-8CF7-5EF1-556D1139F12C}"/>
                  </a:ext>
                </a:extLst>
              </p:cNvPr>
              <p:cNvCxnSpPr>
                <a:cxnSpLocks/>
                <a:stCxn id="231" idx="0"/>
                <a:endCxn id="231" idx="4"/>
              </p:cNvCxnSpPr>
              <p:nvPr/>
            </p:nvCxnSpPr>
            <p:spPr>
              <a:xfrm>
                <a:off x="8191430" y="3512233"/>
                <a:ext cx="0" cy="7079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" name="直線コネクタ 253">
                <a:extLst>
                  <a:ext uri="{FF2B5EF4-FFF2-40B4-BE49-F238E27FC236}">
                    <a16:creationId xmlns:a16="http://schemas.microsoft.com/office/drawing/2014/main" id="{DEA64D92-A1E6-5859-3DCF-9AD4F1E8BD36}"/>
                  </a:ext>
                </a:extLst>
              </p:cNvPr>
              <p:cNvCxnSpPr>
                <a:cxnSpLocks/>
                <a:stCxn id="232" idx="0"/>
                <a:endCxn id="232" idx="4"/>
              </p:cNvCxnSpPr>
              <p:nvPr/>
            </p:nvCxnSpPr>
            <p:spPr>
              <a:xfrm>
                <a:off x="8187993" y="4764766"/>
                <a:ext cx="0" cy="7079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直線コネクタ 256">
                <a:extLst>
                  <a:ext uri="{FF2B5EF4-FFF2-40B4-BE49-F238E27FC236}">
                    <a16:creationId xmlns:a16="http://schemas.microsoft.com/office/drawing/2014/main" id="{B629B321-BABB-BA16-5814-381E0DC0FE7B}"/>
                  </a:ext>
                </a:extLst>
              </p:cNvPr>
              <p:cNvCxnSpPr>
                <a:cxnSpLocks/>
                <a:stCxn id="233" idx="0"/>
                <a:endCxn id="233" idx="4"/>
              </p:cNvCxnSpPr>
              <p:nvPr/>
            </p:nvCxnSpPr>
            <p:spPr>
              <a:xfrm>
                <a:off x="8201126" y="5537330"/>
                <a:ext cx="0" cy="7079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1" name="楕円 260">
                <a:extLst>
                  <a:ext uri="{FF2B5EF4-FFF2-40B4-BE49-F238E27FC236}">
                    <a16:creationId xmlns:a16="http://schemas.microsoft.com/office/drawing/2014/main" id="{9A8DFD0D-3D01-8EAA-FC4B-42F4E35A086A}"/>
                  </a:ext>
                </a:extLst>
              </p:cNvPr>
              <p:cNvSpPr/>
              <p:nvPr/>
            </p:nvSpPr>
            <p:spPr>
              <a:xfrm>
                <a:off x="8794364" y="3726973"/>
                <a:ext cx="297600" cy="297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62" name="楕円 261">
                <a:extLst>
                  <a:ext uri="{FF2B5EF4-FFF2-40B4-BE49-F238E27FC236}">
                    <a16:creationId xmlns:a16="http://schemas.microsoft.com/office/drawing/2014/main" id="{44812E4A-9B73-5FF6-638D-0EB7DBE1A3EE}"/>
                  </a:ext>
                </a:extLst>
              </p:cNvPr>
              <p:cNvSpPr/>
              <p:nvPr/>
            </p:nvSpPr>
            <p:spPr>
              <a:xfrm>
                <a:off x="8794364" y="5747117"/>
                <a:ext cx="297600" cy="297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63" name="正方形/長方形 262">
                <a:extLst>
                  <a:ext uri="{FF2B5EF4-FFF2-40B4-BE49-F238E27FC236}">
                    <a16:creationId xmlns:a16="http://schemas.microsoft.com/office/drawing/2014/main" id="{0857F3D9-0F5E-731E-CA45-963CA193B83C}"/>
                  </a:ext>
                </a:extLst>
              </p:cNvPr>
              <p:cNvSpPr/>
              <p:nvPr/>
            </p:nvSpPr>
            <p:spPr>
              <a:xfrm>
                <a:off x="9310364" y="3187412"/>
                <a:ext cx="296333" cy="2833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801" dirty="0"/>
                  <a:t>+</a:t>
                </a:r>
                <a:endParaRPr lang="ja-JP" altLang="en-US" sz="1801" dirty="0"/>
              </a:p>
            </p:txBody>
          </p:sp>
          <p:sp>
            <p:nvSpPr>
              <p:cNvPr id="265" name="正方形/長方形 264">
                <a:extLst>
                  <a:ext uri="{FF2B5EF4-FFF2-40B4-BE49-F238E27FC236}">
                    <a16:creationId xmlns:a16="http://schemas.microsoft.com/office/drawing/2014/main" id="{085C8C80-7356-BD04-830D-55131594CE12}"/>
                  </a:ext>
                </a:extLst>
              </p:cNvPr>
              <p:cNvSpPr/>
              <p:nvPr/>
            </p:nvSpPr>
            <p:spPr>
              <a:xfrm>
                <a:off x="9359905" y="5331303"/>
                <a:ext cx="296333" cy="2833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801" dirty="0"/>
                  <a:t>+</a:t>
                </a:r>
                <a:endParaRPr lang="ja-JP" altLang="en-US" sz="1801" dirty="0"/>
              </a:p>
            </p:txBody>
          </p:sp>
          <p:cxnSp>
            <p:nvCxnSpPr>
              <p:cNvPr id="267" name="コネクタ: カギ線 266">
                <a:extLst>
                  <a:ext uri="{FF2B5EF4-FFF2-40B4-BE49-F238E27FC236}">
                    <a16:creationId xmlns:a16="http://schemas.microsoft.com/office/drawing/2014/main" id="{6A0828B2-8B59-5BD1-1509-BD1E2B5EE6AF}"/>
                  </a:ext>
                </a:extLst>
              </p:cNvPr>
              <p:cNvCxnSpPr>
                <a:cxnSpLocks/>
                <a:stCxn id="229" idx="6"/>
                <a:endCxn id="263" idx="0"/>
              </p:cNvCxnSpPr>
              <p:nvPr/>
            </p:nvCxnSpPr>
            <p:spPr>
              <a:xfrm>
                <a:off x="8576993" y="2950227"/>
                <a:ext cx="881538" cy="237185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コネクタ: カギ線 269">
                <a:extLst>
                  <a:ext uri="{FF2B5EF4-FFF2-40B4-BE49-F238E27FC236}">
                    <a16:creationId xmlns:a16="http://schemas.microsoft.com/office/drawing/2014/main" id="{86A31D59-80D9-AFB8-C622-4DB18DD3260B}"/>
                  </a:ext>
                </a:extLst>
              </p:cNvPr>
              <p:cNvCxnSpPr>
                <a:cxnSpLocks/>
                <a:stCxn id="261" idx="6"/>
                <a:endCxn id="263" idx="2"/>
              </p:cNvCxnSpPr>
              <p:nvPr/>
            </p:nvCxnSpPr>
            <p:spPr>
              <a:xfrm flipV="1">
                <a:off x="9091964" y="3470779"/>
                <a:ext cx="366567" cy="40499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7" name="直線矢印コネクタ 276">
                <a:extLst>
                  <a:ext uri="{FF2B5EF4-FFF2-40B4-BE49-F238E27FC236}">
                    <a16:creationId xmlns:a16="http://schemas.microsoft.com/office/drawing/2014/main" id="{D6F3A0DE-B826-6807-ADA5-8BFB85475D48}"/>
                  </a:ext>
                </a:extLst>
              </p:cNvPr>
              <p:cNvCxnSpPr>
                <a:cxnSpLocks/>
                <a:stCxn id="263" idx="3"/>
                <a:endCxn id="234" idx="2"/>
              </p:cNvCxnSpPr>
              <p:nvPr/>
            </p:nvCxnSpPr>
            <p:spPr>
              <a:xfrm>
                <a:off x="9606697" y="3329096"/>
                <a:ext cx="227700" cy="105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0" name="直線矢印コネクタ 279">
                <a:extLst>
                  <a:ext uri="{FF2B5EF4-FFF2-40B4-BE49-F238E27FC236}">
                    <a16:creationId xmlns:a16="http://schemas.microsoft.com/office/drawing/2014/main" id="{F5C757FC-86A3-1C76-96A8-93F8D24682F5}"/>
                  </a:ext>
                </a:extLst>
              </p:cNvPr>
              <p:cNvCxnSpPr>
                <a:cxnSpLocks/>
                <a:stCxn id="265" idx="3"/>
                <a:endCxn id="235" idx="2"/>
              </p:cNvCxnSpPr>
              <p:nvPr/>
            </p:nvCxnSpPr>
            <p:spPr>
              <a:xfrm flipV="1">
                <a:off x="9656238" y="5472733"/>
                <a:ext cx="182388" cy="2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4" name="コネクタ: カギ線 283">
                <a:extLst>
                  <a:ext uri="{FF2B5EF4-FFF2-40B4-BE49-F238E27FC236}">
                    <a16:creationId xmlns:a16="http://schemas.microsoft.com/office/drawing/2014/main" id="{7BAE44FC-0C03-5D51-5E59-6B276E9EEB08}"/>
                  </a:ext>
                </a:extLst>
              </p:cNvPr>
              <p:cNvCxnSpPr>
                <a:cxnSpLocks/>
                <a:stCxn id="262" idx="6"/>
                <a:endCxn id="265" idx="2"/>
              </p:cNvCxnSpPr>
              <p:nvPr/>
            </p:nvCxnSpPr>
            <p:spPr>
              <a:xfrm flipV="1">
                <a:off x="9091964" y="5614670"/>
                <a:ext cx="416108" cy="281247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コネクタ: カギ線 286">
                <a:extLst>
                  <a:ext uri="{FF2B5EF4-FFF2-40B4-BE49-F238E27FC236}">
                    <a16:creationId xmlns:a16="http://schemas.microsoft.com/office/drawing/2014/main" id="{F2A1D27E-5DA4-AD0D-2AF1-1316889A9E2E}"/>
                  </a:ext>
                </a:extLst>
              </p:cNvPr>
              <p:cNvCxnSpPr>
                <a:cxnSpLocks/>
                <a:stCxn id="232" idx="6"/>
                <a:endCxn id="265" idx="0"/>
              </p:cNvCxnSpPr>
              <p:nvPr/>
            </p:nvCxnSpPr>
            <p:spPr>
              <a:xfrm>
                <a:off x="8563860" y="5118750"/>
                <a:ext cx="944212" cy="212553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1" name="直線コネクタ 290">
                <a:extLst>
                  <a:ext uri="{FF2B5EF4-FFF2-40B4-BE49-F238E27FC236}">
                    <a16:creationId xmlns:a16="http://schemas.microsoft.com/office/drawing/2014/main" id="{91DC5A20-67EC-A455-B75F-077A5E12CB8F}"/>
                  </a:ext>
                </a:extLst>
              </p:cNvPr>
              <p:cNvCxnSpPr>
                <a:cxnSpLocks/>
                <a:stCxn id="233" idx="6"/>
                <a:endCxn id="262" idx="2"/>
              </p:cNvCxnSpPr>
              <p:nvPr/>
            </p:nvCxnSpPr>
            <p:spPr>
              <a:xfrm>
                <a:off x="8576993" y="5891314"/>
                <a:ext cx="217371" cy="46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2" name="直線コネクタ 291">
                <a:extLst>
                  <a:ext uri="{FF2B5EF4-FFF2-40B4-BE49-F238E27FC236}">
                    <a16:creationId xmlns:a16="http://schemas.microsoft.com/office/drawing/2014/main" id="{691E3EDB-C114-2843-563F-499B9AB38FE1}"/>
                  </a:ext>
                </a:extLst>
              </p:cNvPr>
              <p:cNvCxnSpPr>
                <a:cxnSpLocks/>
                <a:stCxn id="231" idx="6"/>
                <a:endCxn id="261" idx="2"/>
              </p:cNvCxnSpPr>
              <p:nvPr/>
            </p:nvCxnSpPr>
            <p:spPr>
              <a:xfrm>
                <a:off x="8567297" y="3866217"/>
                <a:ext cx="227067" cy="95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直線コネクタ 300">
                <a:extLst>
                  <a:ext uri="{FF2B5EF4-FFF2-40B4-BE49-F238E27FC236}">
                    <a16:creationId xmlns:a16="http://schemas.microsoft.com/office/drawing/2014/main" id="{D834612F-9B98-A5E5-EC31-BFA24FFE7642}"/>
                  </a:ext>
                </a:extLst>
              </p:cNvPr>
              <p:cNvCxnSpPr>
                <a:cxnSpLocks/>
                <a:stCxn id="235" idx="6"/>
                <a:endCxn id="236" idx="2"/>
              </p:cNvCxnSpPr>
              <p:nvPr/>
            </p:nvCxnSpPr>
            <p:spPr>
              <a:xfrm flipV="1">
                <a:off x="10590360" y="2594793"/>
                <a:ext cx="536703" cy="2877940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02" name="グループ化 301">
                <a:extLst>
                  <a:ext uri="{FF2B5EF4-FFF2-40B4-BE49-F238E27FC236}">
                    <a16:creationId xmlns:a16="http://schemas.microsoft.com/office/drawing/2014/main" id="{C9F3F972-F043-DDF2-9489-64FD708927E3}"/>
                  </a:ext>
                </a:extLst>
              </p:cNvPr>
              <p:cNvGrpSpPr/>
              <p:nvPr/>
            </p:nvGrpSpPr>
            <p:grpSpPr>
              <a:xfrm rot="5400000">
                <a:off x="6440568" y="4334847"/>
                <a:ext cx="334301" cy="54000"/>
                <a:chOff x="1329234" y="3655920"/>
                <a:chExt cx="334301" cy="54000"/>
              </a:xfrm>
            </p:grpSpPr>
            <p:sp>
              <p:nvSpPr>
                <p:cNvPr id="303" name="楕円 302">
                  <a:extLst>
                    <a:ext uri="{FF2B5EF4-FFF2-40B4-BE49-F238E27FC236}">
                      <a16:creationId xmlns:a16="http://schemas.microsoft.com/office/drawing/2014/main" id="{EFE453D0-AF69-0000-31F5-B6C758C7A732}"/>
                    </a:ext>
                  </a:extLst>
                </p:cNvPr>
                <p:cNvSpPr/>
                <p:nvPr/>
              </p:nvSpPr>
              <p:spPr>
                <a:xfrm>
                  <a:off x="1329234" y="3655920"/>
                  <a:ext cx="54000" cy="54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801"/>
                </a:p>
              </p:txBody>
            </p:sp>
            <p:sp>
              <p:nvSpPr>
                <p:cNvPr id="304" name="楕円 303">
                  <a:extLst>
                    <a:ext uri="{FF2B5EF4-FFF2-40B4-BE49-F238E27FC236}">
                      <a16:creationId xmlns:a16="http://schemas.microsoft.com/office/drawing/2014/main" id="{E70DE6BA-19BC-23CB-C99D-F6142E3A7851}"/>
                    </a:ext>
                  </a:extLst>
                </p:cNvPr>
                <p:cNvSpPr/>
                <p:nvPr/>
              </p:nvSpPr>
              <p:spPr>
                <a:xfrm>
                  <a:off x="1472109" y="3655920"/>
                  <a:ext cx="54000" cy="54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801"/>
                </a:p>
              </p:txBody>
            </p:sp>
            <p:sp>
              <p:nvSpPr>
                <p:cNvPr id="305" name="楕円 304">
                  <a:extLst>
                    <a:ext uri="{FF2B5EF4-FFF2-40B4-BE49-F238E27FC236}">
                      <a16:creationId xmlns:a16="http://schemas.microsoft.com/office/drawing/2014/main" id="{22FE1BDB-2B5A-F765-8580-6192F43A9C0F}"/>
                    </a:ext>
                  </a:extLst>
                </p:cNvPr>
                <p:cNvSpPr/>
                <p:nvPr/>
              </p:nvSpPr>
              <p:spPr>
                <a:xfrm>
                  <a:off x="1609535" y="3655920"/>
                  <a:ext cx="54000" cy="54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801"/>
                </a:p>
              </p:txBody>
            </p:sp>
          </p:grpSp>
          <p:grpSp>
            <p:nvGrpSpPr>
              <p:cNvPr id="306" name="グループ化 305">
                <a:extLst>
                  <a:ext uri="{FF2B5EF4-FFF2-40B4-BE49-F238E27FC236}">
                    <a16:creationId xmlns:a16="http://schemas.microsoft.com/office/drawing/2014/main" id="{8F722D0E-5D46-AD2D-7424-E2DF6FE480A5}"/>
                  </a:ext>
                </a:extLst>
              </p:cNvPr>
              <p:cNvGrpSpPr/>
              <p:nvPr/>
            </p:nvGrpSpPr>
            <p:grpSpPr>
              <a:xfrm rot="5400000">
                <a:off x="11201545" y="4328267"/>
                <a:ext cx="334301" cy="54000"/>
                <a:chOff x="1329234" y="3655920"/>
                <a:chExt cx="334301" cy="54000"/>
              </a:xfrm>
            </p:grpSpPr>
            <p:sp>
              <p:nvSpPr>
                <p:cNvPr id="307" name="楕円 306">
                  <a:extLst>
                    <a:ext uri="{FF2B5EF4-FFF2-40B4-BE49-F238E27FC236}">
                      <a16:creationId xmlns:a16="http://schemas.microsoft.com/office/drawing/2014/main" id="{B53CBCA9-4AEF-D7EC-FEF1-44CA96112DED}"/>
                    </a:ext>
                  </a:extLst>
                </p:cNvPr>
                <p:cNvSpPr/>
                <p:nvPr/>
              </p:nvSpPr>
              <p:spPr>
                <a:xfrm>
                  <a:off x="1329234" y="3655920"/>
                  <a:ext cx="54000" cy="54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801"/>
                </a:p>
              </p:txBody>
            </p:sp>
            <p:sp>
              <p:nvSpPr>
                <p:cNvPr id="308" name="楕円 307">
                  <a:extLst>
                    <a:ext uri="{FF2B5EF4-FFF2-40B4-BE49-F238E27FC236}">
                      <a16:creationId xmlns:a16="http://schemas.microsoft.com/office/drawing/2014/main" id="{B0C0BDD9-28B5-9A1C-C7D3-A7468F12C21C}"/>
                    </a:ext>
                  </a:extLst>
                </p:cNvPr>
                <p:cNvSpPr/>
                <p:nvPr/>
              </p:nvSpPr>
              <p:spPr>
                <a:xfrm>
                  <a:off x="1472109" y="3655920"/>
                  <a:ext cx="54000" cy="54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801"/>
                </a:p>
              </p:txBody>
            </p:sp>
            <p:sp>
              <p:nvSpPr>
                <p:cNvPr id="309" name="楕円 308">
                  <a:extLst>
                    <a:ext uri="{FF2B5EF4-FFF2-40B4-BE49-F238E27FC236}">
                      <a16:creationId xmlns:a16="http://schemas.microsoft.com/office/drawing/2014/main" id="{12BB82F5-6D6C-8583-1C57-BFDFFEF1A6BC}"/>
                    </a:ext>
                  </a:extLst>
                </p:cNvPr>
                <p:cNvSpPr/>
                <p:nvPr/>
              </p:nvSpPr>
              <p:spPr>
                <a:xfrm>
                  <a:off x="1609535" y="3655920"/>
                  <a:ext cx="54000" cy="54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801"/>
                </a:p>
              </p:txBody>
            </p:sp>
          </p:grpSp>
          <p:cxnSp>
            <p:nvCxnSpPr>
              <p:cNvPr id="310" name="直線コネクタ 309">
                <a:extLst>
                  <a:ext uri="{FF2B5EF4-FFF2-40B4-BE49-F238E27FC236}">
                    <a16:creationId xmlns:a16="http://schemas.microsoft.com/office/drawing/2014/main" id="{B871FDD8-8BA8-D923-A922-B7A96ABC80EE}"/>
                  </a:ext>
                </a:extLst>
              </p:cNvPr>
              <p:cNvCxnSpPr>
                <a:cxnSpLocks/>
                <a:stCxn id="223" idx="6"/>
                <a:endCxn id="229" idx="2"/>
              </p:cNvCxnSpPr>
              <p:nvPr/>
            </p:nvCxnSpPr>
            <p:spPr>
              <a:xfrm>
                <a:off x="6832719" y="2587703"/>
                <a:ext cx="992540" cy="362524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3" name="直線コネクタ 312">
                <a:extLst>
                  <a:ext uri="{FF2B5EF4-FFF2-40B4-BE49-F238E27FC236}">
                    <a16:creationId xmlns:a16="http://schemas.microsoft.com/office/drawing/2014/main" id="{D4BC7471-0338-5785-E77F-4002786F5255}"/>
                  </a:ext>
                </a:extLst>
              </p:cNvPr>
              <p:cNvCxnSpPr>
                <a:cxnSpLocks/>
                <a:stCxn id="223" idx="6"/>
                <a:endCxn id="231" idx="2"/>
              </p:cNvCxnSpPr>
              <p:nvPr/>
            </p:nvCxnSpPr>
            <p:spPr>
              <a:xfrm>
                <a:off x="6832719" y="2587703"/>
                <a:ext cx="982844" cy="1278514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7" name="直線コネクタ 316">
                <a:extLst>
                  <a:ext uri="{FF2B5EF4-FFF2-40B4-BE49-F238E27FC236}">
                    <a16:creationId xmlns:a16="http://schemas.microsoft.com/office/drawing/2014/main" id="{15E33B5F-B0E8-DCDC-598B-602301E38377}"/>
                  </a:ext>
                </a:extLst>
              </p:cNvPr>
              <p:cNvCxnSpPr>
                <a:cxnSpLocks/>
                <a:stCxn id="223" idx="6"/>
                <a:endCxn id="232" idx="2"/>
              </p:cNvCxnSpPr>
              <p:nvPr/>
            </p:nvCxnSpPr>
            <p:spPr>
              <a:xfrm>
                <a:off x="6832719" y="2587703"/>
                <a:ext cx="979407" cy="253104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1" name="直線コネクタ 320">
                <a:extLst>
                  <a:ext uri="{FF2B5EF4-FFF2-40B4-BE49-F238E27FC236}">
                    <a16:creationId xmlns:a16="http://schemas.microsoft.com/office/drawing/2014/main" id="{15C46C75-4ECB-7547-F3A9-9B0FAF51DBCA}"/>
                  </a:ext>
                </a:extLst>
              </p:cNvPr>
              <p:cNvCxnSpPr>
                <a:cxnSpLocks/>
                <a:stCxn id="223" idx="6"/>
                <a:endCxn id="233" idx="2"/>
              </p:cNvCxnSpPr>
              <p:nvPr/>
            </p:nvCxnSpPr>
            <p:spPr>
              <a:xfrm>
                <a:off x="6832719" y="2587703"/>
                <a:ext cx="992540" cy="3303611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4" name="直線コネクタ 323">
                <a:extLst>
                  <a:ext uri="{FF2B5EF4-FFF2-40B4-BE49-F238E27FC236}">
                    <a16:creationId xmlns:a16="http://schemas.microsoft.com/office/drawing/2014/main" id="{C9FD6FDB-2457-D6D1-D487-364CCE5003A1}"/>
                  </a:ext>
                </a:extLst>
              </p:cNvPr>
              <p:cNvCxnSpPr>
                <a:cxnSpLocks/>
                <a:stCxn id="224" idx="6"/>
                <a:endCxn id="229" idx="2"/>
              </p:cNvCxnSpPr>
              <p:nvPr/>
            </p:nvCxnSpPr>
            <p:spPr>
              <a:xfrm flipV="1">
                <a:off x="6832719" y="2950227"/>
                <a:ext cx="992540" cy="237916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7" name="直線コネクタ 326">
                <a:extLst>
                  <a:ext uri="{FF2B5EF4-FFF2-40B4-BE49-F238E27FC236}">
                    <a16:creationId xmlns:a16="http://schemas.microsoft.com/office/drawing/2014/main" id="{D9395855-07E0-2EFE-1E57-B59C7A2A721A}"/>
                  </a:ext>
                </a:extLst>
              </p:cNvPr>
              <p:cNvCxnSpPr>
                <a:cxnSpLocks/>
                <a:stCxn id="224" idx="6"/>
                <a:endCxn id="231" idx="2"/>
              </p:cNvCxnSpPr>
              <p:nvPr/>
            </p:nvCxnSpPr>
            <p:spPr>
              <a:xfrm>
                <a:off x="6832719" y="3188143"/>
                <a:ext cx="982844" cy="678074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0" name="直線コネクタ 329">
                <a:extLst>
                  <a:ext uri="{FF2B5EF4-FFF2-40B4-BE49-F238E27FC236}">
                    <a16:creationId xmlns:a16="http://schemas.microsoft.com/office/drawing/2014/main" id="{B953B825-AC7C-5E3D-D2D3-1622DB799ECE}"/>
                  </a:ext>
                </a:extLst>
              </p:cNvPr>
              <p:cNvCxnSpPr>
                <a:cxnSpLocks/>
                <a:stCxn id="225" idx="6"/>
                <a:endCxn id="232" idx="2"/>
              </p:cNvCxnSpPr>
              <p:nvPr/>
            </p:nvCxnSpPr>
            <p:spPr>
              <a:xfrm>
                <a:off x="6832719" y="3799573"/>
                <a:ext cx="979407" cy="131917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3" name="直線コネクタ 332">
                <a:extLst>
                  <a:ext uri="{FF2B5EF4-FFF2-40B4-BE49-F238E27FC236}">
                    <a16:creationId xmlns:a16="http://schemas.microsoft.com/office/drawing/2014/main" id="{0DCEB53A-76BA-7C6C-9CEE-01A2CDB170D7}"/>
                  </a:ext>
                </a:extLst>
              </p:cNvPr>
              <p:cNvCxnSpPr>
                <a:cxnSpLocks/>
                <a:stCxn id="224" idx="6"/>
                <a:endCxn id="232" idx="2"/>
              </p:cNvCxnSpPr>
              <p:nvPr/>
            </p:nvCxnSpPr>
            <p:spPr>
              <a:xfrm>
                <a:off x="6832719" y="3188143"/>
                <a:ext cx="979407" cy="193060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7" name="直線コネクタ 336">
                <a:extLst>
                  <a:ext uri="{FF2B5EF4-FFF2-40B4-BE49-F238E27FC236}">
                    <a16:creationId xmlns:a16="http://schemas.microsoft.com/office/drawing/2014/main" id="{5563D5B4-266A-4222-ECFB-5585273EEF54}"/>
                  </a:ext>
                </a:extLst>
              </p:cNvPr>
              <p:cNvCxnSpPr>
                <a:cxnSpLocks/>
                <a:stCxn id="224" idx="6"/>
                <a:endCxn id="233" idx="2"/>
              </p:cNvCxnSpPr>
              <p:nvPr/>
            </p:nvCxnSpPr>
            <p:spPr>
              <a:xfrm>
                <a:off x="6832719" y="3188143"/>
                <a:ext cx="992540" cy="2703171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0" name="直線コネクタ 339">
                <a:extLst>
                  <a:ext uri="{FF2B5EF4-FFF2-40B4-BE49-F238E27FC236}">
                    <a16:creationId xmlns:a16="http://schemas.microsoft.com/office/drawing/2014/main" id="{FF64B5A9-2B4C-36D5-A0CA-D70487B09D63}"/>
                  </a:ext>
                </a:extLst>
              </p:cNvPr>
              <p:cNvCxnSpPr>
                <a:cxnSpLocks/>
                <a:stCxn id="225" idx="6"/>
                <a:endCxn id="229" idx="2"/>
              </p:cNvCxnSpPr>
              <p:nvPr/>
            </p:nvCxnSpPr>
            <p:spPr>
              <a:xfrm flipV="1">
                <a:off x="6832719" y="2950227"/>
                <a:ext cx="992540" cy="849346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3" name="直線コネクタ 342">
                <a:extLst>
                  <a:ext uri="{FF2B5EF4-FFF2-40B4-BE49-F238E27FC236}">
                    <a16:creationId xmlns:a16="http://schemas.microsoft.com/office/drawing/2014/main" id="{864C7008-2F3C-C406-1C3C-B4D8B01974CC}"/>
                  </a:ext>
                </a:extLst>
              </p:cNvPr>
              <p:cNvCxnSpPr>
                <a:cxnSpLocks/>
                <a:stCxn id="225" idx="6"/>
                <a:endCxn id="231" idx="2"/>
              </p:cNvCxnSpPr>
              <p:nvPr/>
            </p:nvCxnSpPr>
            <p:spPr>
              <a:xfrm>
                <a:off x="6832719" y="3799573"/>
                <a:ext cx="982844" cy="66644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6" name="直線コネクタ 345">
                <a:extLst>
                  <a:ext uri="{FF2B5EF4-FFF2-40B4-BE49-F238E27FC236}">
                    <a16:creationId xmlns:a16="http://schemas.microsoft.com/office/drawing/2014/main" id="{E5027088-E89A-7AD6-B92F-1441E96C0BDC}"/>
                  </a:ext>
                </a:extLst>
              </p:cNvPr>
              <p:cNvCxnSpPr>
                <a:cxnSpLocks/>
                <a:stCxn id="225" idx="6"/>
                <a:endCxn id="233" idx="2"/>
              </p:cNvCxnSpPr>
              <p:nvPr/>
            </p:nvCxnSpPr>
            <p:spPr>
              <a:xfrm>
                <a:off x="6832719" y="3799573"/>
                <a:ext cx="992540" cy="2091741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9" name="直線コネクタ 348">
                <a:extLst>
                  <a:ext uri="{FF2B5EF4-FFF2-40B4-BE49-F238E27FC236}">
                    <a16:creationId xmlns:a16="http://schemas.microsoft.com/office/drawing/2014/main" id="{1088575D-970B-7C75-D7CF-0B5E5E6E7CF0}"/>
                  </a:ext>
                </a:extLst>
              </p:cNvPr>
              <p:cNvCxnSpPr>
                <a:cxnSpLocks/>
                <a:stCxn id="226" idx="6"/>
                <a:endCxn id="229" idx="2"/>
              </p:cNvCxnSpPr>
              <p:nvPr/>
            </p:nvCxnSpPr>
            <p:spPr>
              <a:xfrm flipV="1">
                <a:off x="6833663" y="2950227"/>
                <a:ext cx="991596" cy="1990855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2" name="直線コネクタ 351">
                <a:extLst>
                  <a:ext uri="{FF2B5EF4-FFF2-40B4-BE49-F238E27FC236}">
                    <a16:creationId xmlns:a16="http://schemas.microsoft.com/office/drawing/2014/main" id="{E30CB08E-728B-6830-3B07-89410425BA94}"/>
                  </a:ext>
                </a:extLst>
              </p:cNvPr>
              <p:cNvCxnSpPr>
                <a:cxnSpLocks/>
                <a:stCxn id="226" idx="6"/>
                <a:endCxn id="231" idx="2"/>
              </p:cNvCxnSpPr>
              <p:nvPr/>
            </p:nvCxnSpPr>
            <p:spPr>
              <a:xfrm flipV="1">
                <a:off x="6833663" y="3866217"/>
                <a:ext cx="981900" cy="1074865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5" name="直線コネクタ 354">
                <a:extLst>
                  <a:ext uri="{FF2B5EF4-FFF2-40B4-BE49-F238E27FC236}">
                    <a16:creationId xmlns:a16="http://schemas.microsoft.com/office/drawing/2014/main" id="{16E8DCD8-93E9-4BC7-FCC2-E0AB821C31BB}"/>
                  </a:ext>
                </a:extLst>
              </p:cNvPr>
              <p:cNvCxnSpPr>
                <a:cxnSpLocks/>
                <a:stCxn id="226" idx="6"/>
                <a:endCxn id="232" idx="2"/>
              </p:cNvCxnSpPr>
              <p:nvPr/>
            </p:nvCxnSpPr>
            <p:spPr>
              <a:xfrm>
                <a:off x="6833663" y="4941082"/>
                <a:ext cx="978463" cy="177668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8" name="直線コネクタ 357">
                <a:extLst>
                  <a:ext uri="{FF2B5EF4-FFF2-40B4-BE49-F238E27FC236}">
                    <a16:creationId xmlns:a16="http://schemas.microsoft.com/office/drawing/2014/main" id="{F356E98F-56C7-E9D0-5566-5C28563E8C41}"/>
                  </a:ext>
                </a:extLst>
              </p:cNvPr>
              <p:cNvCxnSpPr>
                <a:cxnSpLocks/>
                <a:stCxn id="226" idx="6"/>
                <a:endCxn id="233" idx="2"/>
              </p:cNvCxnSpPr>
              <p:nvPr/>
            </p:nvCxnSpPr>
            <p:spPr>
              <a:xfrm>
                <a:off x="6833663" y="4941082"/>
                <a:ext cx="991596" cy="950232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1" name="直線コネクタ 360">
                <a:extLst>
                  <a:ext uri="{FF2B5EF4-FFF2-40B4-BE49-F238E27FC236}">
                    <a16:creationId xmlns:a16="http://schemas.microsoft.com/office/drawing/2014/main" id="{F0468CF1-BD46-6E90-871D-A95CA74ECA44}"/>
                  </a:ext>
                </a:extLst>
              </p:cNvPr>
              <p:cNvCxnSpPr>
                <a:cxnSpLocks/>
                <a:stCxn id="227" idx="6"/>
                <a:endCxn id="229" idx="2"/>
              </p:cNvCxnSpPr>
              <p:nvPr/>
            </p:nvCxnSpPr>
            <p:spPr>
              <a:xfrm flipV="1">
                <a:off x="6832719" y="2950227"/>
                <a:ext cx="992540" cy="2606076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5" name="直線コネクタ 364">
                <a:extLst>
                  <a:ext uri="{FF2B5EF4-FFF2-40B4-BE49-F238E27FC236}">
                    <a16:creationId xmlns:a16="http://schemas.microsoft.com/office/drawing/2014/main" id="{FEA6234A-4D5A-CBC8-B8A1-6452165A8091}"/>
                  </a:ext>
                </a:extLst>
              </p:cNvPr>
              <p:cNvCxnSpPr>
                <a:cxnSpLocks/>
                <a:stCxn id="227" idx="6"/>
                <a:endCxn id="231" idx="2"/>
              </p:cNvCxnSpPr>
              <p:nvPr/>
            </p:nvCxnSpPr>
            <p:spPr>
              <a:xfrm flipV="1">
                <a:off x="6832719" y="3866217"/>
                <a:ext cx="982844" cy="1690086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8" name="直線コネクタ 367">
                <a:extLst>
                  <a:ext uri="{FF2B5EF4-FFF2-40B4-BE49-F238E27FC236}">
                    <a16:creationId xmlns:a16="http://schemas.microsoft.com/office/drawing/2014/main" id="{7D3D1B7A-412A-CEEB-1CD9-73EA168647F9}"/>
                  </a:ext>
                </a:extLst>
              </p:cNvPr>
              <p:cNvCxnSpPr>
                <a:cxnSpLocks/>
                <a:stCxn id="227" idx="6"/>
                <a:endCxn id="232" idx="2"/>
              </p:cNvCxnSpPr>
              <p:nvPr/>
            </p:nvCxnSpPr>
            <p:spPr>
              <a:xfrm flipV="1">
                <a:off x="6832719" y="5118750"/>
                <a:ext cx="979407" cy="43755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1" name="直線コネクタ 370">
                <a:extLst>
                  <a:ext uri="{FF2B5EF4-FFF2-40B4-BE49-F238E27FC236}">
                    <a16:creationId xmlns:a16="http://schemas.microsoft.com/office/drawing/2014/main" id="{626CA394-CF90-8D5C-DDC1-E1E802F6CCEA}"/>
                  </a:ext>
                </a:extLst>
              </p:cNvPr>
              <p:cNvCxnSpPr>
                <a:cxnSpLocks/>
                <a:stCxn id="227" idx="6"/>
                <a:endCxn id="233" idx="2"/>
              </p:cNvCxnSpPr>
              <p:nvPr/>
            </p:nvCxnSpPr>
            <p:spPr>
              <a:xfrm>
                <a:off x="6832719" y="5556303"/>
                <a:ext cx="992540" cy="335011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4" name="直線コネクタ 373">
                <a:extLst>
                  <a:ext uri="{FF2B5EF4-FFF2-40B4-BE49-F238E27FC236}">
                    <a16:creationId xmlns:a16="http://schemas.microsoft.com/office/drawing/2014/main" id="{2B0999FD-B526-EE51-6C88-5E52450D8A89}"/>
                  </a:ext>
                </a:extLst>
              </p:cNvPr>
              <p:cNvCxnSpPr>
                <a:cxnSpLocks/>
                <a:stCxn id="228" idx="6"/>
                <a:endCxn id="229" idx="2"/>
              </p:cNvCxnSpPr>
              <p:nvPr/>
            </p:nvCxnSpPr>
            <p:spPr>
              <a:xfrm flipV="1">
                <a:off x="6832719" y="2950227"/>
                <a:ext cx="992540" cy="3213896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7" name="直線コネクタ 376">
                <a:extLst>
                  <a:ext uri="{FF2B5EF4-FFF2-40B4-BE49-F238E27FC236}">
                    <a16:creationId xmlns:a16="http://schemas.microsoft.com/office/drawing/2014/main" id="{A05BA413-57BF-8C54-67E7-A078326A10FA}"/>
                  </a:ext>
                </a:extLst>
              </p:cNvPr>
              <p:cNvCxnSpPr>
                <a:cxnSpLocks/>
                <a:stCxn id="228" idx="6"/>
                <a:endCxn id="231" idx="2"/>
              </p:cNvCxnSpPr>
              <p:nvPr/>
            </p:nvCxnSpPr>
            <p:spPr>
              <a:xfrm flipV="1">
                <a:off x="6832719" y="3866217"/>
                <a:ext cx="982844" cy="2297906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0" name="直線コネクタ 379">
                <a:extLst>
                  <a:ext uri="{FF2B5EF4-FFF2-40B4-BE49-F238E27FC236}">
                    <a16:creationId xmlns:a16="http://schemas.microsoft.com/office/drawing/2014/main" id="{2778AE68-6B70-84A2-C693-AE0CFFCE4B71}"/>
                  </a:ext>
                </a:extLst>
              </p:cNvPr>
              <p:cNvCxnSpPr>
                <a:cxnSpLocks/>
                <a:stCxn id="228" idx="6"/>
                <a:endCxn id="232" idx="2"/>
              </p:cNvCxnSpPr>
              <p:nvPr/>
            </p:nvCxnSpPr>
            <p:spPr>
              <a:xfrm flipV="1">
                <a:off x="6832719" y="5118750"/>
                <a:ext cx="979407" cy="104537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3" name="直線コネクタ 382">
                <a:extLst>
                  <a:ext uri="{FF2B5EF4-FFF2-40B4-BE49-F238E27FC236}">
                    <a16:creationId xmlns:a16="http://schemas.microsoft.com/office/drawing/2014/main" id="{F4E0CFDD-43EA-33D5-A755-99AE484A5C3F}"/>
                  </a:ext>
                </a:extLst>
              </p:cNvPr>
              <p:cNvCxnSpPr>
                <a:cxnSpLocks/>
                <a:stCxn id="228" idx="6"/>
                <a:endCxn id="233" idx="2"/>
              </p:cNvCxnSpPr>
              <p:nvPr/>
            </p:nvCxnSpPr>
            <p:spPr>
              <a:xfrm flipV="1">
                <a:off x="6832719" y="5891314"/>
                <a:ext cx="992540" cy="272809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6" name="直線コネクタ 385">
                <a:extLst>
                  <a:ext uri="{FF2B5EF4-FFF2-40B4-BE49-F238E27FC236}">
                    <a16:creationId xmlns:a16="http://schemas.microsoft.com/office/drawing/2014/main" id="{255A43D5-1735-3CA6-C4DD-9206D40F2E85}"/>
                  </a:ext>
                </a:extLst>
              </p:cNvPr>
              <p:cNvCxnSpPr>
                <a:cxnSpLocks/>
                <a:stCxn id="234" idx="6"/>
                <a:endCxn id="236" idx="2"/>
              </p:cNvCxnSpPr>
              <p:nvPr/>
            </p:nvCxnSpPr>
            <p:spPr>
              <a:xfrm flipV="1">
                <a:off x="10586131" y="2594793"/>
                <a:ext cx="540932" cy="74482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0" name="直線コネクタ 389">
                <a:extLst>
                  <a:ext uri="{FF2B5EF4-FFF2-40B4-BE49-F238E27FC236}">
                    <a16:creationId xmlns:a16="http://schemas.microsoft.com/office/drawing/2014/main" id="{8CC35320-1064-0A04-77DA-27B7B7782899}"/>
                  </a:ext>
                </a:extLst>
              </p:cNvPr>
              <p:cNvCxnSpPr>
                <a:cxnSpLocks/>
                <a:stCxn id="234" idx="6"/>
                <a:endCxn id="237" idx="2"/>
              </p:cNvCxnSpPr>
              <p:nvPr/>
            </p:nvCxnSpPr>
            <p:spPr>
              <a:xfrm flipV="1">
                <a:off x="10586131" y="3195233"/>
                <a:ext cx="540932" cy="14438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3" name="直線コネクタ 392">
                <a:extLst>
                  <a:ext uri="{FF2B5EF4-FFF2-40B4-BE49-F238E27FC236}">
                    <a16:creationId xmlns:a16="http://schemas.microsoft.com/office/drawing/2014/main" id="{436B6E2B-7350-74F2-A8F6-4785AE773133}"/>
                  </a:ext>
                </a:extLst>
              </p:cNvPr>
              <p:cNvCxnSpPr>
                <a:cxnSpLocks/>
                <a:stCxn id="234" idx="6"/>
                <a:endCxn id="238" idx="2"/>
              </p:cNvCxnSpPr>
              <p:nvPr/>
            </p:nvCxnSpPr>
            <p:spPr>
              <a:xfrm>
                <a:off x="10586131" y="3339620"/>
                <a:ext cx="540932" cy="46704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6" name="直線コネクタ 395">
                <a:extLst>
                  <a:ext uri="{FF2B5EF4-FFF2-40B4-BE49-F238E27FC236}">
                    <a16:creationId xmlns:a16="http://schemas.microsoft.com/office/drawing/2014/main" id="{FA4EE9FB-5CD0-D7C9-CA53-EDDC9EB4F6C9}"/>
                  </a:ext>
                </a:extLst>
              </p:cNvPr>
              <p:cNvCxnSpPr>
                <a:cxnSpLocks/>
                <a:stCxn id="234" idx="6"/>
                <a:endCxn id="239" idx="2"/>
              </p:cNvCxnSpPr>
              <p:nvPr/>
            </p:nvCxnSpPr>
            <p:spPr>
              <a:xfrm>
                <a:off x="10586131" y="3339620"/>
                <a:ext cx="541876" cy="1608552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9" name="直線コネクタ 398">
                <a:extLst>
                  <a:ext uri="{FF2B5EF4-FFF2-40B4-BE49-F238E27FC236}">
                    <a16:creationId xmlns:a16="http://schemas.microsoft.com/office/drawing/2014/main" id="{D5612D99-2547-DA2E-802A-D94E1508B677}"/>
                  </a:ext>
                </a:extLst>
              </p:cNvPr>
              <p:cNvCxnSpPr>
                <a:cxnSpLocks/>
                <a:stCxn id="234" idx="6"/>
                <a:endCxn id="240" idx="2"/>
              </p:cNvCxnSpPr>
              <p:nvPr/>
            </p:nvCxnSpPr>
            <p:spPr>
              <a:xfrm>
                <a:off x="10586131" y="3339620"/>
                <a:ext cx="540932" cy="222377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2" name="直線コネクタ 401">
                <a:extLst>
                  <a:ext uri="{FF2B5EF4-FFF2-40B4-BE49-F238E27FC236}">
                    <a16:creationId xmlns:a16="http://schemas.microsoft.com/office/drawing/2014/main" id="{23712866-67F9-976F-C81D-D0883DC76667}"/>
                  </a:ext>
                </a:extLst>
              </p:cNvPr>
              <p:cNvCxnSpPr>
                <a:cxnSpLocks/>
                <a:stCxn id="234" idx="6"/>
                <a:endCxn id="241" idx="2"/>
              </p:cNvCxnSpPr>
              <p:nvPr/>
            </p:nvCxnSpPr>
            <p:spPr>
              <a:xfrm>
                <a:off x="10586131" y="3339620"/>
                <a:ext cx="540932" cy="28315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7" name="直線コネクタ 406">
                <a:extLst>
                  <a:ext uri="{FF2B5EF4-FFF2-40B4-BE49-F238E27FC236}">
                    <a16:creationId xmlns:a16="http://schemas.microsoft.com/office/drawing/2014/main" id="{974F9022-7EE4-C823-8395-1BFCEC371AB6}"/>
                  </a:ext>
                </a:extLst>
              </p:cNvPr>
              <p:cNvCxnSpPr>
                <a:cxnSpLocks/>
                <a:stCxn id="235" idx="6"/>
                <a:endCxn id="241" idx="2"/>
              </p:cNvCxnSpPr>
              <p:nvPr/>
            </p:nvCxnSpPr>
            <p:spPr>
              <a:xfrm>
                <a:off x="10590360" y="5472733"/>
                <a:ext cx="536703" cy="698480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0" name="直線コネクタ 409">
                <a:extLst>
                  <a:ext uri="{FF2B5EF4-FFF2-40B4-BE49-F238E27FC236}">
                    <a16:creationId xmlns:a16="http://schemas.microsoft.com/office/drawing/2014/main" id="{DF4546E8-CB2E-A005-FB05-B87B1D5E102A}"/>
                  </a:ext>
                </a:extLst>
              </p:cNvPr>
              <p:cNvCxnSpPr>
                <a:cxnSpLocks/>
                <a:stCxn id="235" idx="6"/>
                <a:endCxn id="240" idx="3"/>
              </p:cNvCxnSpPr>
              <p:nvPr/>
            </p:nvCxnSpPr>
            <p:spPr>
              <a:xfrm>
                <a:off x="10590360" y="5472733"/>
                <a:ext cx="602604" cy="249759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3" name="直線コネクタ 412">
                <a:extLst>
                  <a:ext uri="{FF2B5EF4-FFF2-40B4-BE49-F238E27FC236}">
                    <a16:creationId xmlns:a16="http://schemas.microsoft.com/office/drawing/2014/main" id="{364CD953-B790-9DAA-8537-95C56780AB88}"/>
                  </a:ext>
                </a:extLst>
              </p:cNvPr>
              <p:cNvCxnSpPr>
                <a:cxnSpLocks/>
                <a:stCxn id="235" idx="6"/>
                <a:endCxn id="239" idx="2"/>
              </p:cNvCxnSpPr>
              <p:nvPr/>
            </p:nvCxnSpPr>
            <p:spPr>
              <a:xfrm flipV="1">
                <a:off x="10590360" y="4948172"/>
                <a:ext cx="537647" cy="524561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6" name="直線コネクタ 415">
                <a:extLst>
                  <a:ext uri="{FF2B5EF4-FFF2-40B4-BE49-F238E27FC236}">
                    <a16:creationId xmlns:a16="http://schemas.microsoft.com/office/drawing/2014/main" id="{DAF3D19B-A471-D160-B4E5-914044F7D0AE}"/>
                  </a:ext>
                </a:extLst>
              </p:cNvPr>
              <p:cNvCxnSpPr>
                <a:cxnSpLocks/>
                <a:stCxn id="235" idx="6"/>
                <a:endCxn id="238" idx="2"/>
              </p:cNvCxnSpPr>
              <p:nvPr/>
            </p:nvCxnSpPr>
            <p:spPr>
              <a:xfrm flipV="1">
                <a:off x="10590360" y="3806663"/>
                <a:ext cx="536703" cy="1666070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9" name="直線コネクタ 418">
                <a:extLst>
                  <a:ext uri="{FF2B5EF4-FFF2-40B4-BE49-F238E27FC236}">
                    <a16:creationId xmlns:a16="http://schemas.microsoft.com/office/drawing/2014/main" id="{ECAAC71B-F18B-B1F3-6678-7D1290ADE04C}"/>
                  </a:ext>
                </a:extLst>
              </p:cNvPr>
              <p:cNvCxnSpPr>
                <a:cxnSpLocks/>
                <a:stCxn id="235" idx="6"/>
                <a:endCxn id="237" idx="2"/>
              </p:cNvCxnSpPr>
              <p:nvPr/>
            </p:nvCxnSpPr>
            <p:spPr>
              <a:xfrm flipV="1">
                <a:off x="10590360" y="3195233"/>
                <a:ext cx="536703" cy="2277500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8" name="左中かっこ 427">
                <a:extLst>
                  <a:ext uri="{FF2B5EF4-FFF2-40B4-BE49-F238E27FC236}">
                    <a16:creationId xmlns:a16="http://schemas.microsoft.com/office/drawing/2014/main" id="{552C964B-6F95-748B-C78A-B7971F517139}"/>
                  </a:ext>
                </a:extLst>
              </p:cNvPr>
              <p:cNvSpPr/>
              <p:nvPr/>
            </p:nvSpPr>
            <p:spPr>
              <a:xfrm>
                <a:off x="5950671" y="2362703"/>
                <a:ext cx="477561" cy="4025397"/>
              </a:xfrm>
              <a:prstGeom prst="leftBrac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436" name="正方形/長方形 435">
                <a:extLst>
                  <a:ext uri="{FF2B5EF4-FFF2-40B4-BE49-F238E27FC236}">
                    <a16:creationId xmlns:a16="http://schemas.microsoft.com/office/drawing/2014/main" id="{F031BE82-2983-B854-F19E-9D137D2A9A15}"/>
                  </a:ext>
                </a:extLst>
              </p:cNvPr>
              <p:cNvSpPr/>
              <p:nvPr/>
            </p:nvSpPr>
            <p:spPr>
              <a:xfrm>
                <a:off x="5579390" y="2202634"/>
                <a:ext cx="6245816" cy="4544060"/>
              </a:xfrm>
              <a:prstGeom prst="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</p:grpSp>
      </p:grpSp>
      <p:sp>
        <p:nvSpPr>
          <p:cNvPr id="439" name="テキスト ボックス 438">
            <a:extLst>
              <a:ext uri="{FF2B5EF4-FFF2-40B4-BE49-F238E27FC236}">
                <a16:creationId xmlns:a16="http://schemas.microsoft.com/office/drawing/2014/main" id="{C7EBD4E9-1C66-BE55-F2E9-53B8A242AC97}"/>
              </a:ext>
            </a:extLst>
          </p:cNvPr>
          <p:cNvSpPr txBox="1"/>
          <p:nvPr/>
        </p:nvSpPr>
        <p:spPr>
          <a:xfrm>
            <a:off x="9591444" y="2922254"/>
            <a:ext cx="731979" cy="3694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801" b="1" dirty="0"/>
              <a:t>VAE</a:t>
            </a:r>
            <a:endParaRPr lang="ja-JP" altLang="en-US" sz="1801" b="1" dirty="0"/>
          </a:p>
        </p:txBody>
      </p:sp>
      <p:pic>
        <p:nvPicPr>
          <p:cNvPr id="24" name="図 23" descr="屋外, 草, 道路, ストリート が含まれている画像&#10;&#10;自動的に生成された説明">
            <a:extLst>
              <a:ext uri="{FF2B5EF4-FFF2-40B4-BE49-F238E27FC236}">
                <a16:creationId xmlns:a16="http://schemas.microsoft.com/office/drawing/2014/main" id="{3E28E339-094B-D081-A3E2-ABB99CAAA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32" y="196630"/>
            <a:ext cx="2526868" cy="2526868"/>
          </a:xfrm>
          <a:prstGeom prst="rect">
            <a:avLst/>
          </a:prstGeom>
        </p:spPr>
      </p:pic>
      <p:pic>
        <p:nvPicPr>
          <p:cNvPr id="29" name="図 28" descr="屋外, 自然, 丘, 座る が含まれている画像&#10;&#10;自動的に生成された説明">
            <a:extLst>
              <a:ext uri="{FF2B5EF4-FFF2-40B4-BE49-F238E27FC236}">
                <a16:creationId xmlns:a16="http://schemas.microsoft.com/office/drawing/2014/main" id="{69FD0381-22F1-97D2-116B-8293AB497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6854"/>
            <a:ext cx="2526868" cy="2526868"/>
          </a:xfrm>
          <a:prstGeom prst="rect">
            <a:avLst/>
          </a:prstGeom>
        </p:spPr>
      </p:pic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DA08188-9F2C-112F-11FB-5F287F5D23F7}"/>
              </a:ext>
            </a:extLst>
          </p:cNvPr>
          <p:cNvSpPr/>
          <p:nvPr/>
        </p:nvSpPr>
        <p:spPr>
          <a:xfrm>
            <a:off x="6359399" y="1555052"/>
            <a:ext cx="308203" cy="336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D8673DD-11B9-68C4-6F32-A9283FE560AC}"/>
              </a:ext>
            </a:extLst>
          </p:cNvPr>
          <p:cNvCxnSpPr>
            <a:cxnSpLocks/>
            <a:endCxn id="86" idx="2"/>
          </p:cNvCxnSpPr>
          <p:nvPr/>
        </p:nvCxnSpPr>
        <p:spPr>
          <a:xfrm flipH="1">
            <a:off x="2600556" y="1555046"/>
            <a:ext cx="3758843" cy="240122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98906EAF-DC5A-7F41-0AE1-79517D4512CB}"/>
              </a:ext>
            </a:extLst>
          </p:cNvPr>
          <p:cNvCxnSpPr>
            <a:cxnSpLocks/>
            <a:endCxn id="90" idx="3"/>
          </p:cNvCxnSpPr>
          <p:nvPr/>
        </p:nvCxnSpPr>
        <p:spPr>
          <a:xfrm flipH="1">
            <a:off x="4353175" y="1891603"/>
            <a:ext cx="2314428" cy="2169783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A450245-EA82-F4FB-4CE0-38A6A0EF274A}"/>
              </a:ext>
            </a:extLst>
          </p:cNvPr>
          <p:cNvSpPr txBox="1"/>
          <p:nvPr/>
        </p:nvSpPr>
        <p:spPr>
          <a:xfrm>
            <a:off x="1332884" y="2765551"/>
            <a:ext cx="202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道路が映った画像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3F5964-2BC1-02DF-836C-09AF03E8DC3D}"/>
              </a:ext>
            </a:extLst>
          </p:cNvPr>
          <p:cNvSpPr txBox="1"/>
          <p:nvPr/>
        </p:nvSpPr>
        <p:spPr>
          <a:xfrm>
            <a:off x="6131944" y="2737588"/>
            <a:ext cx="252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道路のみ抽出した画像</a:t>
            </a:r>
          </a:p>
        </p:txBody>
      </p:sp>
    </p:spTree>
    <p:extLst>
      <p:ext uri="{BB962C8B-B14F-4D97-AF65-F5344CB8AC3E}">
        <p14:creationId xmlns:p14="http://schemas.microsoft.com/office/powerpoint/2010/main" val="149748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4B2FC-51A8-E39F-3429-B2901A737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E10BF57-122D-E6A4-8B7E-95E349C6E921}"/>
              </a:ext>
            </a:extLst>
          </p:cNvPr>
          <p:cNvSpPr/>
          <p:nvPr/>
        </p:nvSpPr>
        <p:spPr>
          <a:xfrm>
            <a:off x="152400" y="152406"/>
            <a:ext cx="2438400" cy="1485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801" b="1" dirty="0"/>
              <a:t>道路の画像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234C60C-7739-538E-97AF-6BBCE6F95141}"/>
              </a:ext>
            </a:extLst>
          </p:cNvPr>
          <p:cNvSpPr/>
          <p:nvPr/>
        </p:nvSpPr>
        <p:spPr>
          <a:xfrm>
            <a:off x="5105401" y="165105"/>
            <a:ext cx="2438400" cy="1485900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801" b="1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404AEACE-3D0A-3605-F441-A10ECC4B3D87}"/>
              </a:ext>
            </a:extLst>
          </p:cNvPr>
          <p:cNvSpPr/>
          <p:nvPr/>
        </p:nvSpPr>
        <p:spPr>
          <a:xfrm>
            <a:off x="2705101" y="558806"/>
            <a:ext cx="2286000" cy="6731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801" b="1" dirty="0"/>
              <a:t>道路部分を抽出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5289568-0E94-BF66-8996-6BB0F42AE4ED}"/>
              </a:ext>
            </a:extLst>
          </p:cNvPr>
          <p:cNvGrpSpPr/>
          <p:nvPr/>
        </p:nvGrpSpPr>
        <p:grpSpPr>
          <a:xfrm>
            <a:off x="5105401" y="414875"/>
            <a:ext cx="2438400" cy="817033"/>
            <a:chOff x="5105400" y="414867"/>
            <a:chExt cx="2438400" cy="817033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E16734C8-EAF7-C7FF-354D-B0AA7022F993}"/>
                </a:ext>
              </a:extLst>
            </p:cNvPr>
            <p:cNvCxnSpPr/>
            <p:nvPr/>
          </p:nvCxnSpPr>
          <p:spPr>
            <a:xfrm flipV="1">
              <a:off x="5105400" y="469900"/>
              <a:ext cx="2438400" cy="2159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38E7AC35-BC0A-8421-C4D1-954E504901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1047750"/>
              <a:ext cx="2438400" cy="1841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A0E9A76F-CB7E-115C-F582-1515B6EB4E6B}"/>
                </a:ext>
              </a:extLst>
            </p:cNvPr>
            <p:cNvCxnSpPr>
              <a:cxnSpLocks/>
            </p:cNvCxnSpPr>
            <p:nvPr/>
          </p:nvCxnSpPr>
          <p:spPr>
            <a:xfrm>
              <a:off x="5105400" y="685800"/>
              <a:ext cx="0" cy="5461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433CB2A3-E4BB-6DC2-6136-4076A38A14C0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867"/>
              <a:ext cx="0" cy="63288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E307265-FD5E-4147-05DD-10702F2AD690}"/>
              </a:ext>
            </a:extLst>
          </p:cNvPr>
          <p:cNvSpPr/>
          <p:nvPr/>
        </p:nvSpPr>
        <p:spPr>
          <a:xfrm>
            <a:off x="5105401" y="469906"/>
            <a:ext cx="2438400" cy="791633"/>
          </a:xfrm>
          <a:custGeom>
            <a:avLst/>
            <a:gdLst>
              <a:gd name="connsiteX0" fmla="*/ 0 w 2438400"/>
              <a:gd name="connsiteY0" fmla="*/ 0 h 355600"/>
              <a:gd name="connsiteX1" fmla="*/ 2438400 w 2438400"/>
              <a:gd name="connsiteY1" fmla="*/ 0 h 355600"/>
              <a:gd name="connsiteX2" fmla="*/ 2438400 w 2438400"/>
              <a:gd name="connsiteY2" fmla="*/ 355600 h 355600"/>
              <a:gd name="connsiteX3" fmla="*/ 0 w 2438400"/>
              <a:gd name="connsiteY3" fmla="*/ 355600 h 355600"/>
              <a:gd name="connsiteX4" fmla="*/ 0 w 2438400"/>
              <a:gd name="connsiteY4" fmla="*/ 0 h 355600"/>
              <a:gd name="connsiteX0" fmla="*/ 0 w 2438400"/>
              <a:gd name="connsiteY0" fmla="*/ 0 h 575733"/>
              <a:gd name="connsiteX1" fmla="*/ 2438400 w 2438400"/>
              <a:gd name="connsiteY1" fmla="*/ 0 h 575733"/>
              <a:gd name="connsiteX2" fmla="*/ 2438400 w 2438400"/>
              <a:gd name="connsiteY2" fmla="*/ 355600 h 575733"/>
              <a:gd name="connsiteX3" fmla="*/ 4234 w 2438400"/>
              <a:gd name="connsiteY3" fmla="*/ 575733 h 575733"/>
              <a:gd name="connsiteX4" fmla="*/ 0 w 2438400"/>
              <a:gd name="connsiteY4" fmla="*/ 0 h 575733"/>
              <a:gd name="connsiteX0" fmla="*/ 0 w 2438400"/>
              <a:gd name="connsiteY0" fmla="*/ 215900 h 791633"/>
              <a:gd name="connsiteX1" fmla="*/ 2429933 w 2438400"/>
              <a:gd name="connsiteY1" fmla="*/ 0 h 791633"/>
              <a:gd name="connsiteX2" fmla="*/ 2438400 w 2438400"/>
              <a:gd name="connsiteY2" fmla="*/ 571500 h 791633"/>
              <a:gd name="connsiteX3" fmla="*/ 4234 w 2438400"/>
              <a:gd name="connsiteY3" fmla="*/ 791633 h 791633"/>
              <a:gd name="connsiteX4" fmla="*/ 0 w 2438400"/>
              <a:gd name="connsiteY4" fmla="*/ 215900 h 79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" h="791633">
                <a:moveTo>
                  <a:pt x="0" y="215900"/>
                </a:moveTo>
                <a:lnTo>
                  <a:pt x="2429933" y="0"/>
                </a:lnTo>
                <a:lnTo>
                  <a:pt x="2438400" y="571500"/>
                </a:lnTo>
                <a:lnTo>
                  <a:pt x="4234" y="791633"/>
                </a:lnTo>
                <a:cubicBezTo>
                  <a:pt x="2823" y="599722"/>
                  <a:pt x="1411" y="407811"/>
                  <a:pt x="0" y="21590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18F8F6E-CE60-FA36-85B0-8966D281DA4C}"/>
              </a:ext>
            </a:extLst>
          </p:cNvPr>
          <p:cNvSpPr/>
          <p:nvPr/>
        </p:nvSpPr>
        <p:spPr>
          <a:xfrm>
            <a:off x="5219701" y="692051"/>
            <a:ext cx="216000" cy="216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801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BF36BDF5-C2C9-C09B-D3AB-0CB8A355D3DF}"/>
              </a:ext>
            </a:extLst>
          </p:cNvPr>
          <p:cNvCxnSpPr>
            <a:cxnSpLocks/>
          </p:cNvCxnSpPr>
          <p:nvPr/>
        </p:nvCxnSpPr>
        <p:spPr>
          <a:xfrm flipH="1">
            <a:off x="3940350" y="908055"/>
            <a:ext cx="1495355" cy="237750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B7E8B2B-616F-3A59-ABF3-4086194431FD}"/>
              </a:ext>
            </a:extLst>
          </p:cNvPr>
          <p:cNvCxnSpPr>
            <a:cxnSpLocks/>
          </p:cNvCxnSpPr>
          <p:nvPr/>
        </p:nvCxnSpPr>
        <p:spPr>
          <a:xfrm flipH="1">
            <a:off x="2683052" y="700110"/>
            <a:ext cx="2514601" cy="140258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05F92BF-C919-DF87-52BB-74B367A0F34B}"/>
              </a:ext>
            </a:extLst>
          </p:cNvPr>
          <p:cNvGrpSpPr/>
          <p:nvPr/>
        </p:nvGrpSpPr>
        <p:grpSpPr>
          <a:xfrm>
            <a:off x="815826" y="2550824"/>
            <a:ext cx="1698761" cy="1498805"/>
            <a:chOff x="2201615" y="2157043"/>
            <a:chExt cx="1698761" cy="1498806"/>
          </a:xfrm>
        </p:grpSpPr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4437DB57-694D-7241-3868-C54868B02568}"/>
                </a:ext>
              </a:extLst>
            </p:cNvPr>
            <p:cNvSpPr txBox="1"/>
            <p:nvPr/>
          </p:nvSpPr>
          <p:spPr>
            <a:xfrm>
              <a:off x="2201615" y="2586798"/>
              <a:ext cx="751743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801" b="1" dirty="0"/>
                <a:t>16</a:t>
              </a:r>
              <a:endParaRPr lang="ja-JP" altLang="en-US" sz="1801" b="1" dirty="0"/>
            </a:p>
          </p:txBody>
        </p: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A8F9D160-6E83-1E2D-4D3C-C4A1C2077BB7}"/>
                </a:ext>
              </a:extLst>
            </p:cNvPr>
            <p:cNvGrpSpPr/>
            <p:nvPr/>
          </p:nvGrpSpPr>
          <p:grpSpPr>
            <a:xfrm>
              <a:off x="2614529" y="2157043"/>
              <a:ext cx="1285847" cy="1498806"/>
              <a:chOff x="2541994" y="2156204"/>
              <a:chExt cx="1285847" cy="1498806"/>
            </a:xfrm>
          </p:grpSpPr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F2D2ABBC-8A4B-9DA5-F4D7-3B60928C76D9}"/>
                  </a:ext>
                </a:extLst>
              </p:cNvPr>
              <p:cNvSpPr/>
              <p:nvPr/>
            </p:nvSpPr>
            <p:spPr>
              <a:xfrm>
                <a:off x="2687607" y="2174142"/>
                <a:ext cx="1128793" cy="1130400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30" name="円弧 29">
                <a:extLst>
                  <a:ext uri="{FF2B5EF4-FFF2-40B4-BE49-F238E27FC236}">
                    <a16:creationId xmlns:a16="http://schemas.microsoft.com/office/drawing/2014/main" id="{8610BF42-E2DD-D808-9675-303F8B6CD0F8}"/>
                  </a:ext>
                </a:extLst>
              </p:cNvPr>
              <p:cNvSpPr/>
              <p:nvPr/>
            </p:nvSpPr>
            <p:spPr>
              <a:xfrm rot="17883313">
                <a:off x="2448196" y="2260572"/>
                <a:ext cx="368300" cy="159563"/>
              </a:xfrm>
              <a:prstGeom prst="arc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32" name="円弧 31">
                <a:extLst>
                  <a:ext uri="{FF2B5EF4-FFF2-40B4-BE49-F238E27FC236}">
                    <a16:creationId xmlns:a16="http://schemas.microsoft.com/office/drawing/2014/main" id="{EF3787AB-72F4-A5C7-A991-6A82FFF6C6E0}"/>
                  </a:ext>
                </a:extLst>
              </p:cNvPr>
              <p:cNvSpPr/>
              <p:nvPr/>
            </p:nvSpPr>
            <p:spPr>
              <a:xfrm rot="11467497">
                <a:off x="2691726" y="3276620"/>
                <a:ext cx="368300" cy="159563"/>
              </a:xfrm>
              <a:prstGeom prst="arc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4788821D-C501-6172-FD2C-9CE6D93C1AD6}"/>
                  </a:ext>
                </a:extLst>
              </p:cNvPr>
              <p:cNvSpPr/>
              <p:nvPr/>
            </p:nvSpPr>
            <p:spPr>
              <a:xfrm rot="8837992">
                <a:off x="2541994" y="2974893"/>
                <a:ext cx="155259" cy="357534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36" name="円弧 35">
                <a:extLst>
                  <a:ext uri="{FF2B5EF4-FFF2-40B4-BE49-F238E27FC236}">
                    <a16:creationId xmlns:a16="http://schemas.microsoft.com/office/drawing/2014/main" id="{0056D8CB-82C5-C573-0A03-F57FC6B5D4FA}"/>
                  </a:ext>
                </a:extLst>
              </p:cNvPr>
              <p:cNvSpPr/>
              <p:nvPr/>
            </p:nvSpPr>
            <p:spPr>
              <a:xfrm rot="5004128">
                <a:off x="3571444" y="3147062"/>
                <a:ext cx="155259" cy="357534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47BC9CE-387F-4AB0-6A7A-3926E1F2E092}"/>
                  </a:ext>
                </a:extLst>
              </p:cNvPr>
              <p:cNvSpPr txBox="1"/>
              <p:nvPr/>
            </p:nvSpPr>
            <p:spPr>
              <a:xfrm>
                <a:off x="3021059" y="3285550"/>
                <a:ext cx="751742" cy="3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801" b="1" dirty="0"/>
                  <a:t>16</a:t>
                </a:r>
                <a:endParaRPr lang="ja-JP" altLang="en-US" sz="1801" b="1" dirty="0"/>
              </a:p>
            </p:txBody>
          </p:sp>
        </p:grpSp>
      </p:grp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9C2BCD68-1F51-6C3C-8173-A6687775C1C7}"/>
              </a:ext>
            </a:extLst>
          </p:cNvPr>
          <p:cNvCxnSpPr>
            <a:cxnSpLocks/>
          </p:cNvCxnSpPr>
          <p:nvPr/>
        </p:nvCxnSpPr>
        <p:spPr>
          <a:xfrm>
            <a:off x="3239579" y="3712261"/>
            <a:ext cx="0" cy="8269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99CEEDC-D24F-9C6D-8AD3-11AE84DDC8F1}"/>
              </a:ext>
            </a:extLst>
          </p:cNvPr>
          <p:cNvGrpSpPr/>
          <p:nvPr/>
        </p:nvGrpSpPr>
        <p:grpSpPr>
          <a:xfrm>
            <a:off x="311825" y="4675553"/>
            <a:ext cx="3305801" cy="2083664"/>
            <a:chOff x="1105953" y="4676692"/>
            <a:chExt cx="3305801" cy="2083663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DE458D3-15CF-873E-FD99-F3A1FF61595F}"/>
                </a:ext>
              </a:extLst>
            </p:cNvPr>
            <p:cNvSpPr/>
            <p:nvPr/>
          </p:nvSpPr>
          <p:spPr>
            <a:xfrm>
              <a:off x="2459335" y="4709844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A9988842-7FA8-A8F5-7C86-6BE86073EC1E}"/>
                </a:ext>
              </a:extLst>
            </p:cNvPr>
            <p:cNvSpPr/>
            <p:nvPr/>
          </p:nvSpPr>
          <p:spPr>
            <a:xfrm>
              <a:off x="2810565" y="4709844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E908C6E0-48B0-C4A1-348B-7C71E1772A5A}"/>
                </a:ext>
              </a:extLst>
            </p:cNvPr>
            <p:cNvSpPr/>
            <p:nvPr/>
          </p:nvSpPr>
          <p:spPr>
            <a:xfrm>
              <a:off x="2461347" y="5050710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249676AB-A3FD-E83D-56A4-894120753798}"/>
                </a:ext>
              </a:extLst>
            </p:cNvPr>
            <p:cNvSpPr/>
            <p:nvPr/>
          </p:nvSpPr>
          <p:spPr>
            <a:xfrm>
              <a:off x="2810565" y="5046097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sp>
          <p:nvSpPr>
            <p:cNvPr id="86" name="円弧 85">
              <a:extLst>
                <a:ext uri="{FF2B5EF4-FFF2-40B4-BE49-F238E27FC236}">
                  <a16:creationId xmlns:a16="http://schemas.microsoft.com/office/drawing/2014/main" id="{9BEF8C70-CEBF-00F5-B08C-4333BED84813}"/>
                </a:ext>
              </a:extLst>
            </p:cNvPr>
            <p:cNvSpPr/>
            <p:nvPr/>
          </p:nvSpPr>
          <p:spPr>
            <a:xfrm rot="17883313">
              <a:off x="2170415" y="4781060"/>
              <a:ext cx="368300" cy="159563"/>
            </a:xfrm>
            <a:prstGeom prst="arc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  <p:sp>
          <p:nvSpPr>
            <p:cNvPr id="87" name="円弧 86">
              <a:extLst>
                <a:ext uri="{FF2B5EF4-FFF2-40B4-BE49-F238E27FC236}">
                  <a16:creationId xmlns:a16="http://schemas.microsoft.com/office/drawing/2014/main" id="{D95D5FC6-4E13-5BBC-B4BF-E7B73CB15E6A}"/>
                </a:ext>
              </a:extLst>
            </p:cNvPr>
            <p:cNvSpPr/>
            <p:nvPr/>
          </p:nvSpPr>
          <p:spPr>
            <a:xfrm rot="8837992">
              <a:off x="2272049" y="6001225"/>
              <a:ext cx="155259" cy="357534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8F3E90DA-57C5-79D5-D996-729B16A91A43}"/>
                </a:ext>
              </a:extLst>
            </p:cNvPr>
            <p:cNvSpPr txBox="1"/>
            <p:nvPr/>
          </p:nvSpPr>
          <p:spPr>
            <a:xfrm>
              <a:off x="1105953" y="5318012"/>
              <a:ext cx="1540583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801" b="1" dirty="0"/>
                <a:t>16</a:t>
              </a:r>
              <a:r>
                <a:rPr lang="ja-JP" altLang="en-US" sz="1801" b="1" dirty="0"/>
                <a:t>ブロック</a:t>
              </a: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C862B9FB-C371-7AD5-CE81-C869D5F60483}"/>
                </a:ext>
              </a:extLst>
            </p:cNvPr>
            <p:cNvSpPr/>
            <p:nvPr/>
          </p:nvSpPr>
          <p:spPr>
            <a:xfrm>
              <a:off x="3655363" y="4709844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142A43CF-B033-E3E1-AA16-414A7F1A64DF}"/>
                </a:ext>
              </a:extLst>
            </p:cNvPr>
            <p:cNvSpPr/>
            <p:nvPr/>
          </p:nvSpPr>
          <p:spPr>
            <a:xfrm>
              <a:off x="4006593" y="4709844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6D0A0E64-B12C-F557-906F-D5AE5ABF6529}"/>
                </a:ext>
              </a:extLst>
            </p:cNvPr>
            <p:cNvSpPr/>
            <p:nvPr/>
          </p:nvSpPr>
          <p:spPr>
            <a:xfrm>
              <a:off x="3657375" y="5050710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394FBC00-60EB-8805-711D-716521BC90BF}"/>
                </a:ext>
              </a:extLst>
            </p:cNvPr>
            <p:cNvSpPr/>
            <p:nvPr/>
          </p:nvSpPr>
          <p:spPr>
            <a:xfrm>
              <a:off x="4006593" y="5046097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8799A625-FFB9-FC36-309C-03AD6B53F885}"/>
                </a:ext>
              </a:extLst>
            </p:cNvPr>
            <p:cNvSpPr/>
            <p:nvPr/>
          </p:nvSpPr>
          <p:spPr>
            <a:xfrm>
              <a:off x="2462825" y="5800419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5C8662BB-44A8-63AD-7371-F40A109BE0DE}"/>
                </a:ext>
              </a:extLst>
            </p:cNvPr>
            <p:cNvSpPr/>
            <p:nvPr/>
          </p:nvSpPr>
          <p:spPr>
            <a:xfrm>
              <a:off x="2814055" y="5800419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1A9B0CA5-4404-A385-9DE7-FF9E14D31058}"/>
                </a:ext>
              </a:extLst>
            </p:cNvPr>
            <p:cNvSpPr/>
            <p:nvPr/>
          </p:nvSpPr>
          <p:spPr>
            <a:xfrm>
              <a:off x="2464837" y="6141285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7A742062-FA6B-118B-A770-DA6381B7D450}"/>
                </a:ext>
              </a:extLst>
            </p:cNvPr>
            <p:cNvSpPr/>
            <p:nvPr/>
          </p:nvSpPr>
          <p:spPr>
            <a:xfrm>
              <a:off x="2814055" y="6136672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F2F3A82D-0ED5-323E-2F8B-89F14A2F0E67}"/>
                </a:ext>
              </a:extLst>
            </p:cNvPr>
            <p:cNvSpPr/>
            <p:nvPr/>
          </p:nvSpPr>
          <p:spPr>
            <a:xfrm>
              <a:off x="3655363" y="5825389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AEA14854-11D7-2292-883C-85E7C7993B03}"/>
                </a:ext>
              </a:extLst>
            </p:cNvPr>
            <p:cNvSpPr/>
            <p:nvPr/>
          </p:nvSpPr>
          <p:spPr>
            <a:xfrm>
              <a:off x="4006593" y="5825389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6C9DDE9D-A055-54EF-0167-26A3CB905A13}"/>
                </a:ext>
              </a:extLst>
            </p:cNvPr>
            <p:cNvSpPr/>
            <p:nvPr/>
          </p:nvSpPr>
          <p:spPr>
            <a:xfrm>
              <a:off x="3657375" y="6166255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8074A558-9645-80AB-A0A2-E03ABFA2198D}"/>
                </a:ext>
              </a:extLst>
            </p:cNvPr>
            <p:cNvSpPr/>
            <p:nvPr/>
          </p:nvSpPr>
          <p:spPr>
            <a:xfrm>
              <a:off x="4006593" y="6161642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801" dirty="0"/>
            </a:p>
          </p:txBody>
        </p:sp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FE293667-BBBA-1801-1DC6-5DAE636B8EE6}"/>
                </a:ext>
              </a:extLst>
            </p:cNvPr>
            <p:cNvGrpSpPr/>
            <p:nvPr/>
          </p:nvGrpSpPr>
          <p:grpSpPr>
            <a:xfrm rot="2596835">
              <a:off x="3140536" y="5467051"/>
              <a:ext cx="334301" cy="54000"/>
              <a:chOff x="1329234" y="3655920"/>
              <a:chExt cx="334301" cy="54000"/>
            </a:xfrm>
          </p:grpSpPr>
          <p:sp>
            <p:nvSpPr>
              <p:cNvPr id="62" name="楕円 61">
                <a:extLst>
                  <a:ext uri="{FF2B5EF4-FFF2-40B4-BE49-F238E27FC236}">
                    <a16:creationId xmlns:a16="http://schemas.microsoft.com/office/drawing/2014/main" id="{DCA5E28F-CEA4-530F-DA83-20B124754F27}"/>
                  </a:ext>
                </a:extLst>
              </p:cNvPr>
              <p:cNvSpPr/>
              <p:nvPr/>
            </p:nvSpPr>
            <p:spPr>
              <a:xfrm>
                <a:off x="1329234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101" name="楕円 100">
                <a:extLst>
                  <a:ext uri="{FF2B5EF4-FFF2-40B4-BE49-F238E27FC236}">
                    <a16:creationId xmlns:a16="http://schemas.microsoft.com/office/drawing/2014/main" id="{F905B1E1-6D06-BE4A-C25A-AD7FBD91C947}"/>
                  </a:ext>
                </a:extLst>
              </p:cNvPr>
              <p:cNvSpPr/>
              <p:nvPr/>
            </p:nvSpPr>
            <p:spPr>
              <a:xfrm>
                <a:off x="1472109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102" name="楕円 101">
                <a:extLst>
                  <a:ext uri="{FF2B5EF4-FFF2-40B4-BE49-F238E27FC236}">
                    <a16:creationId xmlns:a16="http://schemas.microsoft.com/office/drawing/2014/main" id="{FA83C5A8-EE23-A991-05AC-750A7178B53A}"/>
                  </a:ext>
                </a:extLst>
              </p:cNvPr>
              <p:cNvSpPr/>
              <p:nvPr/>
            </p:nvSpPr>
            <p:spPr>
              <a:xfrm>
                <a:off x="1609535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</p:grpSp>
        <p:grpSp>
          <p:nvGrpSpPr>
            <p:cNvPr id="104" name="グループ化 103">
              <a:extLst>
                <a:ext uri="{FF2B5EF4-FFF2-40B4-BE49-F238E27FC236}">
                  <a16:creationId xmlns:a16="http://schemas.microsoft.com/office/drawing/2014/main" id="{9E7014CC-3304-24EE-C6DC-19FC597DF20C}"/>
                </a:ext>
              </a:extLst>
            </p:cNvPr>
            <p:cNvGrpSpPr/>
            <p:nvPr/>
          </p:nvGrpSpPr>
          <p:grpSpPr>
            <a:xfrm>
              <a:off x="3185330" y="4970039"/>
              <a:ext cx="334301" cy="54000"/>
              <a:chOff x="1329234" y="3655920"/>
              <a:chExt cx="334301" cy="54000"/>
            </a:xfrm>
          </p:grpSpPr>
          <p:sp>
            <p:nvSpPr>
              <p:cNvPr id="105" name="楕円 104">
                <a:extLst>
                  <a:ext uri="{FF2B5EF4-FFF2-40B4-BE49-F238E27FC236}">
                    <a16:creationId xmlns:a16="http://schemas.microsoft.com/office/drawing/2014/main" id="{E6D3825C-2980-C167-38B2-07891F6A5A02}"/>
                  </a:ext>
                </a:extLst>
              </p:cNvPr>
              <p:cNvSpPr/>
              <p:nvPr/>
            </p:nvSpPr>
            <p:spPr>
              <a:xfrm>
                <a:off x="1329234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106" name="楕円 105">
                <a:extLst>
                  <a:ext uri="{FF2B5EF4-FFF2-40B4-BE49-F238E27FC236}">
                    <a16:creationId xmlns:a16="http://schemas.microsoft.com/office/drawing/2014/main" id="{94776C3F-8EF3-6AEE-F93A-F0A49C21FD03}"/>
                  </a:ext>
                </a:extLst>
              </p:cNvPr>
              <p:cNvSpPr/>
              <p:nvPr/>
            </p:nvSpPr>
            <p:spPr>
              <a:xfrm>
                <a:off x="1472109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107" name="楕円 106">
                <a:extLst>
                  <a:ext uri="{FF2B5EF4-FFF2-40B4-BE49-F238E27FC236}">
                    <a16:creationId xmlns:a16="http://schemas.microsoft.com/office/drawing/2014/main" id="{2F142796-2CD2-71E0-4AAB-89BFC1DEE413}"/>
                  </a:ext>
                </a:extLst>
              </p:cNvPr>
              <p:cNvSpPr/>
              <p:nvPr/>
            </p:nvSpPr>
            <p:spPr>
              <a:xfrm>
                <a:off x="1609535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</p:grpSp>
        <p:grpSp>
          <p:nvGrpSpPr>
            <p:cNvPr id="108" name="グループ化 107">
              <a:extLst>
                <a:ext uri="{FF2B5EF4-FFF2-40B4-BE49-F238E27FC236}">
                  <a16:creationId xmlns:a16="http://schemas.microsoft.com/office/drawing/2014/main" id="{FFFC065D-43AA-05F6-1F76-678DC94CE68F}"/>
                </a:ext>
              </a:extLst>
            </p:cNvPr>
            <p:cNvGrpSpPr/>
            <p:nvPr/>
          </p:nvGrpSpPr>
          <p:grpSpPr>
            <a:xfrm>
              <a:off x="3185330" y="6082672"/>
              <a:ext cx="334301" cy="54000"/>
              <a:chOff x="1329234" y="3655920"/>
              <a:chExt cx="334301" cy="54000"/>
            </a:xfrm>
          </p:grpSpPr>
          <p:sp>
            <p:nvSpPr>
              <p:cNvPr id="109" name="楕円 108">
                <a:extLst>
                  <a:ext uri="{FF2B5EF4-FFF2-40B4-BE49-F238E27FC236}">
                    <a16:creationId xmlns:a16="http://schemas.microsoft.com/office/drawing/2014/main" id="{399253FA-E2C4-6D2E-0C57-F681CF94980F}"/>
                  </a:ext>
                </a:extLst>
              </p:cNvPr>
              <p:cNvSpPr/>
              <p:nvPr/>
            </p:nvSpPr>
            <p:spPr>
              <a:xfrm>
                <a:off x="1329234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110" name="楕円 109">
                <a:extLst>
                  <a:ext uri="{FF2B5EF4-FFF2-40B4-BE49-F238E27FC236}">
                    <a16:creationId xmlns:a16="http://schemas.microsoft.com/office/drawing/2014/main" id="{4876CC6C-F634-3E4C-3FDD-F75F2B850FE5}"/>
                  </a:ext>
                </a:extLst>
              </p:cNvPr>
              <p:cNvSpPr/>
              <p:nvPr/>
            </p:nvSpPr>
            <p:spPr>
              <a:xfrm>
                <a:off x="1472109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111" name="楕円 110">
                <a:extLst>
                  <a:ext uri="{FF2B5EF4-FFF2-40B4-BE49-F238E27FC236}">
                    <a16:creationId xmlns:a16="http://schemas.microsoft.com/office/drawing/2014/main" id="{5144BAB3-8309-D402-15EC-3251C8E892C0}"/>
                  </a:ext>
                </a:extLst>
              </p:cNvPr>
              <p:cNvSpPr/>
              <p:nvPr/>
            </p:nvSpPr>
            <p:spPr>
              <a:xfrm>
                <a:off x="1609535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</p:grpSp>
        <p:grpSp>
          <p:nvGrpSpPr>
            <p:cNvPr id="112" name="グループ化 111">
              <a:extLst>
                <a:ext uri="{FF2B5EF4-FFF2-40B4-BE49-F238E27FC236}">
                  <a16:creationId xmlns:a16="http://schemas.microsoft.com/office/drawing/2014/main" id="{81A1F6FC-0505-F6FA-DE8C-658AFD939FEB}"/>
                </a:ext>
              </a:extLst>
            </p:cNvPr>
            <p:cNvGrpSpPr/>
            <p:nvPr/>
          </p:nvGrpSpPr>
          <p:grpSpPr>
            <a:xfrm rot="5400000">
              <a:off x="2557102" y="5445951"/>
              <a:ext cx="334301" cy="54000"/>
              <a:chOff x="1329234" y="3655920"/>
              <a:chExt cx="334301" cy="54000"/>
            </a:xfrm>
          </p:grpSpPr>
          <p:sp>
            <p:nvSpPr>
              <p:cNvPr id="113" name="楕円 112">
                <a:extLst>
                  <a:ext uri="{FF2B5EF4-FFF2-40B4-BE49-F238E27FC236}">
                    <a16:creationId xmlns:a16="http://schemas.microsoft.com/office/drawing/2014/main" id="{F281B6E3-549A-8174-1F59-47911DC6F994}"/>
                  </a:ext>
                </a:extLst>
              </p:cNvPr>
              <p:cNvSpPr/>
              <p:nvPr/>
            </p:nvSpPr>
            <p:spPr>
              <a:xfrm>
                <a:off x="1329234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114" name="楕円 113">
                <a:extLst>
                  <a:ext uri="{FF2B5EF4-FFF2-40B4-BE49-F238E27FC236}">
                    <a16:creationId xmlns:a16="http://schemas.microsoft.com/office/drawing/2014/main" id="{F60BF654-A173-BCB3-927E-77C056C7F5F1}"/>
                  </a:ext>
                </a:extLst>
              </p:cNvPr>
              <p:cNvSpPr/>
              <p:nvPr/>
            </p:nvSpPr>
            <p:spPr>
              <a:xfrm>
                <a:off x="1472109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115" name="楕円 114">
                <a:extLst>
                  <a:ext uri="{FF2B5EF4-FFF2-40B4-BE49-F238E27FC236}">
                    <a16:creationId xmlns:a16="http://schemas.microsoft.com/office/drawing/2014/main" id="{91284897-FD32-D343-9782-EE0F1B7FBD8E}"/>
                  </a:ext>
                </a:extLst>
              </p:cNvPr>
              <p:cNvSpPr/>
              <p:nvPr/>
            </p:nvSpPr>
            <p:spPr>
              <a:xfrm>
                <a:off x="1609535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</p:grp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1AA8999E-9CE0-6C39-0D3D-98E87381DD8B}"/>
                </a:ext>
              </a:extLst>
            </p:cNvPr>
            <p:cNvGrpSpPr/>
            <p:nvPr/>
          </p:nvGrpSpPr>
          <p:grpSpPr>
            <a:xfrm rot="5400000">
              <a:off x="3750802" y="5448676"/>
              <a:ext cx="334301" cy="54000"/>
              <a:chOff x="1329234" y="3655920"/>
              <a:chExt cx="334301" cy="54000"/>
            </a:xfrm>
          </p:grpSpPr>
          <p:sp>
            <p:nvSpPr>
              <p:cNvPr id="117" name="楕円 116">
                <a:extLst>
                  <a:ext uri="{FF2B5EF4-FFF2-40B4-BE49-F238E27FC236}">
                    <a16:creationId xmlns:a16="http://schemas.microsoft.com/office/drawing/2014/main" id="{8507F9C1-C1E8-2232-A3E6-F5591D4DEA38}"/>
                  </a:ext>
                </a:extLst>
              </p:cNvPr>
              <p:cNvSpPr/>
              <p:nvPr/>
            </p:nvSpPr>
            <p:spPr>
              <a:xfrm>
                <a:off x="1329234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118" name="楕円 117">
                <a:extLst>
                  <a:ext uri="{FF2B5EF4-FFF2-40B4-BE49-F238E27FC236}">
                    <a16:creationId xmlns:a16="http://schemas.microsoft.com/office/drawing/2014/main" id="{17471FFE-3592-B80F-6DA8-5137D3E17409}"/>
                  </a:ext>
                </a:extLst>
              </p:cNvPr>
              <p:cNvSpPr/>
              <p:nvPr/>
            </p:nvSpPr>
            <p:spPr>
              <a:xfrm>
                <a:off x="1472109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119" name="楕円 118">
                <a:extLst>
                  <a:ext uri="{FF2B5EF4-FFF2-40B4-BE49-F238E27FC236}">
                    <a16:creationId xmlns:a16="http://schemas.microsoft.com/office/drawing/2014/main" id="{9A09C9B8-2877-FD5D-3554-08979E7603F1}"/>
                  </a:ext>
                </a:extLst>
              </p:cNvPr>
              <p:cNvSpPr/>
              <p:nvPr/>
            </p:nvSpPr>
            <p:spPr>
              <a:xfrm>
                <a:off x="1609535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</p:grpSp>
        <p:sp>
          <p:nvSpPr>
            <p:cNvPr id="124" name="円弧 123">
              <a:extLst>
                <a:ext uri="{FF2B5EF4-FFF2-40B4-BE49-F238E27FC236}">
                  <a16:creationId xmlns:a16="http://schemas.microsoft.com/office/drawing/2014/main" id="{D2715D38-2BF1-E97A-1902-F1ECA95695F3}"/>
                </a:ext>
              </a:extLst>
            </p:cNvPr>
            <p:cNvSpPr/>
            <p:nvPr/>
          </p:nvSpPr>
          <p:spPr>
            <a:xfrm rot="11467497">
              <a:off x="2487262" y="6279329"/>
              <a:ext cx="368300" cy="159563"/>
            </a:xfrm>
            <a:prstGeom prst="arc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  <p:sp>
          <p:nvSpPr>
            <p:cNvPr id="125" name="円弧 124">
              <a:extLst>
                <a:ext uri="{FF2B5EF4-FFF2-40B4-BE49-F238E27FC236}">
                  <a16:creationId xmlns:a16="http://schemas.microsoft.com/office/drawing/2014/main" id="{CC311558-2C8F-9D88-74F8-13EC8FDADD56}"/>
                </a:ext>
              </a:extLst>
            </p:cNvPr>
            <p:cNvSpPr/>
            <p:nvPr/>
          </p:nvSpPr>
          <p:spPr>
            <a:xfrm rot="5004128">
              <a:off x="3963900" y="6193430"/>
              <a:ext cx="135520" cy="379107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1801"/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A0CAB634-3852-49BD-4908-C46CC69DA564}"/>
                </a:ext>
              </a:extLst>
            </p:cNvPr>
            <p:cNvSpPr txBox="1"/>
            <p:nvPr/>
          </p:nvSpPr>
          <p:spPr>
            <a:xfrm>
              <a:off x="2729400" y="6390895"/>
              <a:ext cx="1682354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801" b="1" dirty="0"/>
                <a:t>16</a:t>
              </a:r>
              <a:r>
                <a:rPr lang="ja-JP" altLang="en-US" sz="1801" b="1" dirty="0"/>
                <a:t>ブロック</a:t>
              </a:r>
            </a:p>
          </p:txBody>
        </p:sp>
      </p:grpSp>
      <p:cxnSp>
        <p:nvCxnSpPr>
          <p:cNvPr id="425" name="コネクタ: 曲線 424">
            <a:extLst>
              <a:ext uri="{FF2B5EF4-FFF2-40B4-BE49-F238E27FC236}">
                <a16:creationId xmlns:a16="http://schemas.microsoft.com/office/drawing/2014/main" id="{545ADB01-BFAA-B735-6B00-6F0DA63F064D}"/>
              </a:ext>
            </a:extLst>
          </p:cNvPr>
          <p:cNvCxnSpPr>
            <a:cxnSpLocks/>
          </p:cNvCxnSpPr>
          <p:nvPr/>
        </p:nvCxnSpPr>
        <p:spPr>
          <a:xfrm flipV="1">
            <a:off x="4410261" y="4539214"/>
            <a:ext cx="1218559" cy="1075465"/>
          </a:xfrm>
          <a:prstGeom prst="curved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E1CBADB-9A82-D3CD-A13F-16089B8AA889}"/>
              </a:ext>
            </a:extLst>
          </p:cNvPr>
          <p:cNvGrpSpPr/>
          <p:nvPr/>
        </p:nvGrpSpPr>
        <p:grpSpPr>
          <a:xfrm>
            <a:off x="5327706" y="2215033"/>
            <a:ext cx="6649564" cy="4544060"/>
            <a:chOff x="5327701" y="2215028"/>
            <a:chExt cx="6649564" cy="4544060"/>
          </a:xfrm>
        </p:grpSpPr>
        <p:sp>
          <p:nvSpPr>
            <p:cNvPr id="430" name="テキスト ボックス 429">
              <a:extLst>
                <a:ext uri="{FF2B5EF4-FFF2-40B4-BE49-F238E27FC236}">
                  <a16:creationId xmlns:a16="http://schemas.microsoft.com/office/drawing/2014/main" id="{39DE1E42-2123-1FED-7BB9-28026A0E0A3B}"/>
                </a:ext>
              </a:extLst>
            </p:cNvPr>
            <p:cNvSpPr txBox="1"/>
            <p:nvPr/>
          </p:nvSpPr>
          <p:spPr>
            <a:xfrm>
              <a:off x="5327701" y="4169872"/>
              <a:ext cx="941781" cy="3694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801" b="1" dirty="0"/>
                <a:t>256</a:t>
              </a:r>
              <a:r>
                <a:rPr lang="ja-JP" altLang="en-US" sz="1801" b="1" dirty="0"/>
                <a:t>個</a:t>
              </a: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86354B0-38B2-C560-BD10-8002A1EE4BB0}"/>
                </a:ext>
              </a:extLst>
            </p:cNvPr>
            <p:cNvGrpSpPr/>
            <p:nvPr/>
          </p:nvGrpSpPr>
          <p:grpSpPr>
            <a:xfrm>
              <a:off x="5731449" y="2215028"/>
              <a:ext cx="6245816" cy="4544060"/>
              <a:chOff x="5579390" y="2202634"/>
              <a:chExt cx="6245816" cy="4544060"/>
            </a:xfrm>
          </p:grpSpPr>
          <p:sp>
            <p:nvSpPr>
              <p:cNvPr id="223" name="楕円 222">
                <a:extLst>
                  <a:ext uri="{FF2B5EF4-FFF2-40B4-BE49-F238E27FC236}">
                    <a16:creationId xmlns:a16="http://schemas.microsoft.com/office/drawing/2014/main" id="{31476B3C-E890-2D03-3143-6B9DC468DE0D}"/>
                  </a:ext>
                </a:extLst>
              </p:cNvPr>
              <p:cNvSpPr/>
              <p:nvPr/>
            </p:nvSpPr>
            <p:spPr>
              <a:xfrm>
                <a:off x="6382719" y="2362703"/>
                <a:ext cx="450000" cy="45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24" name="楕円 223">
                <a:extLst>
                  <a:ext uri="{FF2B5EF4-FFF2-40B4-BE49-F238E27FC236}">
                    <a16:creationId xmlns:a16="http://schemas.microsoft.com/office/drawing/2014/main" id="{A3B2CAC8-9DA0-FF1F-B065-E7FA8ADE0D1F}"/>
                  </a:ext>
                </a:extLst>
              </p:cNvPr>
              <p:cNvSpPr/>
              <p:nvPr/>
            </p:nvSpPr>
            <p:spPr>
              <a:xfrm>
                <a:off x="6382719" y="2963143"/>
                <a:ext cx="450000" cy="45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25" name="楕円 224">
                <a:extLst>
                  <a:ext uri="{FF2B5EF4-FFF2-40B4-BE49-F238E27FC236}">
                    <a16:creationId xmlns:a16="http://schemas.microsoft.com/office/drawing/2014/main" id="{35F323A4-1192-BB4C-C566-20D260A1FF42}"/>
                  </a:ext>
                </a:extLst>
              </p:cNvPr>
              <p:cNvSpPr/>
              <p:nvPr/>
            </p:nvSpPr>
            <p:spPr>
              <a:xfrm>
                <a:off x="6382719" y="3574573"/>
                <a:ext cx="450000" cy="45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26" name="楕円 225">
                <a:extLst>
                  <a:ext uri="{FF2B5EF4-FFF2-40B4-BE49-F238E27FC236}">
                    <a16:creationId xmlns:a16="http://schemas.microsoft.com/office/drawing/2014/main" id="{49D0ACF5-AC4B-82A5-CF58-3E83ACED9F6D}"/>
                  </a:ext>
                </a:extLst>
              </p:cNvPr>
              <p:cNvSpPr/>
              <p:nvPr/>
            </p:nvSpPr>
            <p:spPr>
              <a:xfrm>
                <a:off x="6383663" y="4716082"/>
                <a:ext cx="450000" cy="45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27" name="楕円 226">
                <a:extLst>
                  <a:ext uri="{FF2B5EF4-FFF2-40B4-BE49-F238E27FC236}">
                    <a16:creationId xmlns:a16="http://schemas.microsoft.com/office/drawing/2014/main" id="{7213BE76-7687-A068-6E84-B93E3CBFF826}"/>
                  </a:ext>
                </a:extLst>
              </p:cNvPr>
              <p:cNvSpPr/>
              <p:nvPr/>
            </p:nvSpPr>
            <p:spPr>
              <a:xfrm>
                <a:off x="6382719" y="5331303"/>
                <a:ext cx="450000" cy="45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28" name="楕円 227">
                <a:extLst>
                  <a:ext uri="{FF2B5EF4-FFF2-40B4-BE49-F238E27FC236}">
                    <a16:creationId xmlns:a16="http://schemas.microsoft.com/office/drawing/2014/main" id="{F704FF2B-CCC5-C869-F78E-44C2F66A0B29}"/>
                  </a:ext>
                </a:extLst>
              </p:cNvPr>
              <p:cNvSpPr/>
              <p:nvPr/>
            </p:nvSpPr>
            <p:spPr>
              <a:xfrm>
                <a:off x="6382719" y="5939123"/>
                <a:ext cx="450000" cy="45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29" name="楕円 228">
                <a:extLst>
                  <a:ext uri="{FF2B5EF4-FFF2-40B4-BE49-F238E27FC236}">
                    <a16:creationId xmlns:a16="http://schemas.microsoft.com/office/drawing/2014/main" id="{C70F5AAE-D0D7-5BB3-9F36-E103DCD0DD1D}"/>
                  </a:ext>
                </a:extLst>
              </p:cNvPr>
              <p:cNvSpPr/>
              <p:nvPr/>
            </p:nvSpPr>
            <p:spPr>
              <a:xfrm>
                <a:off x="7825259" y="2596243"/>
                <a:ext cx="751734" cy="70796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31" name="楕円 230">
                <a:extLst>
                  <a:ext uri="{FF2B5EF4-FFF2-40B4-BE49-F238E27FC236}">
                    <a16:creationId xmlns:a16="http://schemas.microsoft.com/office/drawing/2014/main" id="{EC2B2511-CB24-D779-CFB9-E1E9990683AE}"/>
                  </a:ext>
                </a:extLst>
              </p:cNvPr>
              <p:cNvSpPr/>
              <p:nvPr/>
            </p:nvSpPr>
            <p:spPr>
              <a:xfrm>
                <a:off x="7815563" y="3512233"/>
                <a:ext cx="751734" cy="70796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32" name="楕円 231">
                <a:extLst>
                  <a:ext uri="{FF2B5EF4-FFF2-40B4-BE49-F238E27FC236}">
                    <a16:creationId xmlns:a16="http://schemas.microsoft.com/office/drawing/2014/main" id="{9F83CB40-1DC8-BFDF-127B-B6AE43BDD886}"/>
                  </a:ext>
                </a:extLst>
              </p:cNvPr>
              <p:cNvSpPr/>
              <p:nvPr/>
            </p:nvSpPr>
            <p:spPr>
              <a:xfrm>
                <a:off x="7812126" y="4764766"/>
                <a:ext cx="751734" cy="70796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33" name="楕円 232">
                <a:extLst>
                  <a:ext uri="{FF2B5EF4-FFF2-40B4-BE49-F238E27FC236}">
                    <a16:creationId xmlns:a16="http://schemas.microsoft.com/office/drawing/2014/main" id="{AD328F39-6567-AE9E-423B-16803C628CB1}"/>
                  </a:ext>
                </a:extLst>
              </p:cNvPr>
              <p:cNvSpPr/>
              <p:nvPr/>
            </p:nvSpPr>
            <p:spPr>
              <a:xfrm>
                <a:off x="7825259" y="5537330"/>
                <a:ext cx="751734" cy="70796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34" name="楕円 233">
                <a:extLst>
                  <a:ext uri="{FF2B5EF4-FFF2-40B4-BE49-F238E27FC236}">
                    <a16:creationId xmlns:a16="http://schemas.microsoft.com/office/drawing/2014/main" id="{A9DE822C-9786-4BAE-FD1A-52682ECFCF40}"/>
                  </a:ext>
                </a:extLst>
              </p:cNvPr>
              <p:cNvSpPr/>
              <p:nvPr/>
            </p:nvSpPr>
            <p:spPr>
              <a:xfrm>
                <a:off x="9834397" y="2985636"/>
                <a:ext cx="751734" cy="70796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35" name="楕円 234">
                <a:extLst>
                  <a:ext uri="{FF2B5EF4-FFF2-40B4-BE49-F238E27FC236}">
                    <a16:creationId xmlns:a16="http://schemas.microsoft.com/office/drawing/2014/main" id="{15032BB8-3B78-9A4D-E63E-28C280B030BD}"/>
                  </a:ext>
                </a:extLst>
              </p:cNvPr>
              <p:cNvSpPr/>
              <p:nvPr/>
            </p:nvSpPr>
            <p:spPr>
              <a:xfrm>
                <a:off x="9838626" y="5118749"/>
                <a:ext cx="751734" cy="70796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36" name="楕円 235">
                <a:extLst>
                  <a:ext uri="{FF2B5EF4-FFF2-40B4-BE49-F238E27FC236}">
                    <a16:creationId xmlns:a16="http://schemas.microsoft.com/office/drawing/2014/main" id="{E000CF03-B68D-8585-B8C0-54E4D14CBD8E}"/>
                  </a:ext>
                </a:extLst>
              </p:cNvPr>
              <p:cNvSpPr/>
              <p:nvPr/>
            </p:nvSpPr>
            <p:spPr>
              <a:xfrm>
                <a:off x="11127063" y="2369793"/>
                <a:ext cx="450000" cy="45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37" name="楕円 236">
                <a:extLst>
                  <a:ext uri="{FF2B5EF4-FFF2-40B4-BE49-F238E27FC236}">
                    <a16:creationId xmlns:a16="http://schemas.microsoft.com/office/drawing/2014/main" id="{D629F7EA-8194-64BB-7B3E-7BBE5C0AAF36}"/>
                  </a:ext>
                </a:extLst>
              </p:cNvPr>
              <p:cNvSpPr/>
              <p:nvPr/>
            </p:nvSpPr>
            <p:spPr>
              <a:xfrm>
                <a:off x="11127063" y="2970233"/>
                <a:ext cx="450000" cy="45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38" name="楕円 237">
                <a:extLst>
                  <a:ext uri="{FF2B5EF4-FFF2-40B4-BE49-F238E27FC236}">
                    <a16:creationId xmlns:a16="http://schemas.microsoft.com/office/drawing/2014/main" id="{0F805F35-98B2-0C64-ADC8-D9AB4649E4DF}"/>
                  </a:ext>
                </a:extLst>
              </p:cNvPr>
              <p:cNvSpPr/>
              <p:nvPr/>
            </p:nvSpPr>
            <p:spPr>
              <a:xfrm>
                <a:off x="11127063" y="3581663"/>
                <a:ext cx="450000" cy="45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39" name="楕円 238">
                <a:extLst>
                  <a:ext uri="{FF2B5EF4-FFF2-40B4-BE49-F238E27FC236}">
                    <a16:creationId xmlns:a16="http://schemas.microsoft.com/office/drawing/2014/main" id="{89361DD9-9123-9A6B-A95E-13EAFE9BA196}"/>
                  </a:ext>
                </a:extLst>
              </p:cNvPr>
              <p:cNvSpPr/>
              <p:nvPr/>
            </p:nvSpPr>
            <p:spPr>
              <a:xfrm>
                <a:off x="11128007" y="4723172"/>
                <a:ext cx="450000" cy="45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40" name="楕円 239">
                <a:extLst>
                  <a:ext uri="{FF2B5EF4-FFF2-40B4-BE49-F238E27FC236}">
                    <a16:creationId xmlns:a16="http://schemas.microsoft.com/office/drawing/2014/main" id="{5FE465AD-5936-A59A-DD59-897DB5762C6B}"/>
                  </a:ext>
                </a:extLst>
              </p:cNvPr>
              <p:cNvSpPr/>
              <p:nvPr/>
            </p:nvSpPr>
            <p:spPr>
              <a:xfrm>
                <a:off x="11127063" y="5338393"/>
                <a:ext cx="450000" cy="45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41" name="楕円 240">
                <a:extLst>
                  <a:ext uri="{FF2B5EF4-FFF2-40B4-BE49-F238E27FC236}">
                    <a16:creationId xmlns:a16="http://schemas.microsoft.com/office/drawing/2014/main" id="{732578D2-3BCF-8203-402E-3F430CD0EF0D}"/>
                  </a:ext>
                </a:extLst>
              </p:cNvPr>
              <p:cNvSpPr/>
              <p:nvPr/>
            </p:nvSpPr>
            <p:spPr>
              <a:xfrm>
                <a:off x="11127063" y="5946213"/>
                <a:ext cx="450000" cy="45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cxnSp>
            <p:nvCxnSpPr>
              <p:cNvPr id="243" name="直線コネクタ 242">
                <a:extLst>
                  <a:ext uri="{FF2B5EF4-FFF2-40B4-BE49-F238E27FC236}">
                    <a16:creationId xmlns:a16="http://schemas.microsoft.com/office/drawing/2014/main" id="{CB1B1737-FE80-4B54-3934-788D0F061AED}"/>
                  </a:ext>
                </a:extLst>
              </p:cNvPr>
              <p:cNvCxnSpPr>
                <a:cxnSpLocks/>
                <a:stCxn id="229" idx="0"/>
                <a:endCxn id="229" idx="4"/>
              </p:cNvCxnSpPr>
              <p:nvPr/>
            </p:nvCxnSpPr>
            <p:spPr>
              <a:xfrm>
                <a:off x="8201126" y="2596243"/>
                <a:ext cx="0" cy="7079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" name="直線コネクタ 250">
                <a:extLst>
                  <a:ext uri="{FF2B5EF4-FFF2-40B4-BE49-F238E27FC236}">
                    <a16:creationId xmlns:a16="http://schemas.microsoft.com/office/drawing/2014/main" id="{52699374-81EB-63C4-A549-6E873E4FFC22}"/>
                  </a:ext>
                </a:extLst>
              </p:cNvPr>
              <p:cNvCxnSpPr>
                <a:cxnSpLocks/>
                <a:stCxn id="231" idx="0"/>
                <a:endCxn id="231" idx="4"/>
              </p:cNvCxnSpPr>
              <p:nvPr/>
            </p:nvCxnSpPr>
            <p:spPr>
              <a:xfrm>
                <a:off x="8191430" y="3512233"/>
                <a:ext cx="0" cy="7079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" name="直線コネクタ 253">
                <a:extLst>
                  <a:ext uri="{FF2B5EF4-FFF2-40B4-BE49-F238E27FC236}">
                    <a16:creationId xmlns:a16="http://schemas.microsoft.com/office/drawing/2014/main" id="{C69D4072-14F4-3EA6-1B8A-DBDD0BFE7F23}"/>
                  </a:ext>
                </a:extLst>
              </p:cNvPr>
              <p:cNvCxnSpPr>
                <a:cxnSpLocks/>
                <a:stCxn id="232" idx="0"/>
                <a:endCxn id="232" idx="4"/>
              </p:cNvCxnSpPr>
              <p:nvPr/>
            </p:nvCxnSpPr>
            <p:spPr>
              <a:xfrm>
                <a:off x="8187993" y="4764766"/>
                <a:ext cx="0" cy="7079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直線コネクタ 256">
                <a:extLst>
                  <a:ext uri="{FF2B5EF4-FFF2-40B4-BE49-F238E27FC236}">
                    <a16:creationId xmlns:a16="http://schemas.microsoft.com/office/drawing/2014/main" id="{D57067E1-F40E-8816-5400-428F5911A3DD}"/>
                  </a:ext>
                </a:extLst>
              </p:cNvPr>
              <p:cNvCxnSpPr>
                <a:cxnSpLocks/>
                <a:stCxn id="233" idx="0"/>
                <a:endCxn id="233" idx="4"/>
              </p:cNvCxnSpPr>
              <p:nvPr/>
            </p:nvCxnSpPr>
            <p:spPr>
              <a:xfrm>
                <a:off x="8201126" y="5537330"/>
                <a:ext cx="0" cy="7079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1" name="楕円 260">
                <a:extLst>
                  <a:ext uri="{FF2B5EF4-FFF2-40B4-BE49-F238E27FC236}">
                    <a16:creationId xmlns:a16="http://schemas.microsoft.com/office/drawing/2014/main" id="{01B37C25-1CE7-5082-C299-E09631570151}"/>
                  </a:ext>
                </a:extLst>
              </p:cNvPr>
              <p:cNvSpPr/>
              <p:nvPr/>
            </p:nvSpPr>
            <p:spPr>
              <a:xfrm>
                <a:off x="8794364" y="3726973"/>
                <a:ext cx="297600" cy="297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62" name="楕円 261">
                <a:extLst>
                  <a:ext uri="{FF2B5EF4-FFF2-40B4-BE49-F238E27FC236}">
                    <a16:creationId xmlns:a16="http://schemas.microsoft.com/office/drawing/2014/main" id="{85125CAF-FE86-3767-07BF-8DCE9538D948}"/>
                  </a:ext>
                </a:extLst>
              </p:cNvPr>
              <p:cNvSpPr/>
              <p:nvPr/>
            </p:nvSpPr>
            <p:spPr>
              <a:xfrm>
                <a:off x="8794364" y="5747117"/>
                <a:ext cx="297600" cy="297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263" name="正方形/長方形 262">
                <a:extLst>
                  <a:ext uri="{FF2B5EF4-FFF2-40B4-BE49-F238E27FC236}">
                    <a16:creationId xmlns:a16="http://schemas.microsoft.com/office/drawing/2014/main" id="{588E858F-AC53-2CBB-A1D0-6F7AAFE1582D}"/>
                  </a:ext>
                </a:extLst>
              </p:cNvPr>
              <p:cNvSpPr/>
              <p:nvPr/>
            </p:nvSpPr>
            <p:spPr>
              <a:xfrm>
                <a:off x="9310364" y="3187412"/>
                <a:ext cx="296333" cy="2833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801" dirty="0"/>
                  <a:t>+</a:t>
                </a:r>
                <a:endParaRPr lang="ja-JP" altLang="en-US" sz="1801" dirty="0"/>
              </a:p>
            </p:txBody>
          </p:sp>
          <p:sp>
            <p:nvSpPr>
              <p:cNvPr id="265" name="正方形/長方形 264">
                <a:extLst>
                  <a:ext uri="{FF2B5EF4-FFF2-40B4-BE49-F238E27FC236}">
                    <a16:creationId xmlns:a16="http://schemas.microsoft.com/office/drawing/2014/main" id="{967B7F7C-FCF3-07E8-55F9-ADDB909071E5}"/>
                  </a:ext>
                </a:extLst>
              </p:cNvPr>
              <p:cNvSpPr/>
              <p:nvPr/>
            </p:nvSpPr>
            <p:spPr>
              <a:xfrm>
                <a:off x="9359905" y="5331303"/>
                <a:ext cx="296333" cy="2833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801" dirty="0"/>
                  <a:t>+</a:t>
                </a:r>
                <a:endParaRPr lang="ja-JP" altLang="en-US" sz="1801" dirty="0"/>
              </a:p>
            </p:txBody>
          </p:sp>
          <p:cxnSp>
            <p:nvCxnSpPr>
              <p:cNvPr id="267" name="コネクタ: カギ線 266">
                <a:extLst>
                  <a:ext uri="{FF2B5EF4-FFF2-40B4-BE49-F238E27FC236}">
                    <a16:creationId xmlns:a16="http://schemas.microsoft.com/office/drawing/2014/main" id="{745F0D1D-B6F3-8848-193E-50D01F21755E}"/>
                  </a:ext>
                </a:extLst>
              </p:cNvPr>
              <p:cNvCxnSpPr>
                <a:cxnSpLocks/>
                <a:stCxn id="229" idx="6"/>
                <a:endCxn id="263" idx="0"/>
              </p:cNvCxnSpPr>
              <p:nvPr/>
            </p:nvCxnSpPr>
            <p:spPr>
              <a:xfrm>
                <a:off x="8576993" y="2950227"/>
                <a:ext cx="881538" cy="237185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コネクタ: カギ線 269">
                <a:extLst>
                  <a:ext uri="{FF2B5EF4-FFF2-40B4-BE49-F238E27FC236}">
                    <a16:creationId xmlns:a16="http://schemas.microsoft.com/office/drawing/2014/main" id="{3D0AD7F0-FA57-4098-31D7-44C4D56F05E1}"/>
                  </a:ext>
                </a:extLst>
              </p:cNvPr>
              <p:cNvCxnSpPr>
                <a:cxnSpLocks/>
                <a:stCxn id="261" idx="6"/>
                <a:endCxn id="263" idx="2"/>
              </p:cNvCxnSpPr>
              <p:nvPr/>
            </p:nvCxnSpPr>
            <p:spPr>
              <a:xfrm flipV="1">
                <a:off x="9091964" y="3470779"/>
                <a:ext cx="366567" cy="40499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7" name="直線矢印コネクタ 276">
                <a:extLst>
                  <a:ext uri="{FF2B5EF4-FFF2-40B4-BE49-F238E27FC236}">
                    <a16:creationId xmlns:a16="http://schemas.microsoft.com/office/drawing/2014/main" id="{336C2DD9-817A-A82E-EC22-12EE503CC39A}"/>
                  </a:ext>
                </a:extLst>
              </p:cNvPr>
              <p:cNvCxnSpPr>
                <a:cxnSpLocks/>
                <a:stCxn id="263" idx="3"/>
                <a:endCxn id="234" idx="2"/>
              </p:cNvCxnSpPr>
              <p:nvPr/>
            </p:nvCxnSpPr>
            <p:spPr>
              <a:xfrm>
                <a:off x="9606697" y="3329096"/>
                <a:ext cx="227700" cy="105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0" name="直線矢印コネクタ 279">
                <a:extLst>
                  <a:ext uri="{FF2B5EF4-FFF2-40B4-BE49-F238E27FC236}">
                    <a16:creationId xmlns:a16="http://schemas.microsoft.com/office/drawing/2014/main" id="{ECFD5582-F923-5DC8-7584-32CA9F7B589B}"/>
                  </a:ext>
                </a:extLst>
              </p:cNvPr>
              <p:cNvCxnSpPr>
                <a:cxnSpLocks/>
                <a:stCxn id="265" idx="3"/>
                <a:endCxn id="235" idx="2"/>
              </p:cNvCxnSpPr>
              <p:nvPr/>
            </p:nvCxnSpPr>
            <p:spPr>
              <a:xfrm flipV="1">
                <a:off x="9656238" y="5472733"/>
                <a:ext cx="182388" cy="2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4" name="コネクタ: カギ線 283">
                <a:extLst>
                  <a:ext uri="{FF2B5EF4-FFF2-40B4-BE49-F238E27FC236}">
                    <a16:creationId xmlns:a16="http://schemas.microsoft.com/office/drawing/2014/main" id="{EEA05327-AEFA-3ECD-F870-D6391E6D0AA9}"/>
                  </a:ext>
                </a:extLst>
              </p:cNvPr>
              <p:cNvCxnSpPr>
                <a:cxnSpLocks/>
                <a:stCxn id="262" idx="6"/>
                <a:endCxn id="265" idx="2"/>
              </p:cNvCxnSpPr>
              <p:nvPr/>
            </p:nvCxnSpPr>
            <p:spPr>
              <a:xfrm flipV="1">
                <a:off x="9091964" y="5614670"/>
                <a:ext cx="416108" cy="281247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コネクタ: カギ線 286">
                <a:extLst>
                  <a:ext uri="{FF2B5EF4-FFF2-40B4-BE49-F238E27FC236}">
                    <a16:creationId xmlns:a16="http://schemas.microsoft.com/office/drawing/2014/main" id="{2C558231-9399-83C9-1382-03CA6E6C7EC0}"/>
                  </a:ext>
                </a:extLst>
              </p:cNvPr>
              <p:cNvCxnSpPr>
                <a:cxnSpLocks/>
                <a:stCxn id="232" idx="6"/>
                <a:endCxn id="265" idx="0"/>
              </p:cNvCxnSpPr>
              <p:nvPr/>
            </p:nvCxnSpPr>
            <p:spPr>
              <a:xfrm>
                <a:off x="8563860" y="5118750"/>
                <a:ext cx="944212" cy="212553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1" name="直線コネクタ 290">
                <a:extLst>
                  <a:ext uri="{FF2B5EF4-FFF2-40B4-BE49-F238E27FC236}">
                    <a16:creationId xmlns:a16="http://schemas.microsoft.com/office/drawing/2014/main" id="{E1212549-E9DD-9A61-A9D9-561C0B640051}"/>
                  </a:ext>
                </a:extLst>
              </p:cNvPr>
              <p:cNvCxnSpPr>
                <a:cxnSpLocks/>
                <a:stCxn id="233" idx="6"/>
                <a:endCxn id="262" idx="2"/>
              </p:cNvCxnSpPr>
              <p:nvPr/>
            </p:nvCxnSpPr>
            <p:spPr>
              <a:xfrm>
                <a:off x="8576993" y="5891314"/>
                <a:ext cx="217371" cy="46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2" name="直線コネクタ 291">
                <a:extLst>
                  <a:ext uri="{FF2B5EF4-FFF2-40B4-BE49-F238E27FC236}">
                    <a16:creationId xmlns:a16="http://schemas.microsoft.com/office/drawing/2014/main" id="{7045D3DD-DE13-BD96-C2F8-E6700975562E}"/>
                  </a:ext>
                </a:extLst>
              </p:cNvPr>
              <p:cNvCxnSpPr>
                <a:cxnSpLocks/>
                <a:stCxn id="231" idx="6"/>
                <a:endCxn id="261" idx="2"/>
              </p:cNvCxnSpPr>
              <p:nvPr/>
            </p:nvCxnSpPr>
            <p:spPr>
              <a:xfrm>
                <a:off x="8567297" y="3866217"/>
                <a:ext cx="227067" cy="95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直線コネクタ 300">
                <a:extLst>
                  <a:ext uri="{FF2B5EF4-FFF2-40B4-BE49-F238E27FC236}">
                    <a16:creationId xmlns:a16="http://schemas.microsoft.com/office/drawing/2014/main" id="{FFEE8664-096D-F9A4-885A-2695934E7922}"/>
                  </a:ext>
                </a:extLst>
              </p:cNvPr>
              <p:cNvCxnSpPr>
                <a:cxnSpLocks/>
                <a:stCxn id="235" idx="6"/>
                <a:endCxn id="236" idx="2"/>
              </p:cNvCxnSpPr>
              <p:nvPr/>
            </p:nvCxnSpPr>
            <p:spPr>
              <a:xfrm flipV="1">
                <a:off x="10590360" y="2594793"/>
                <a:ext cx="536703" cy="2877940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02" name="グループ化 301">
                <a:extLst>
                  <a:ext uri="{FF2B5EF4-FFF2-40B4-BE49-F238E27FC236}">
                    <a16:creationId xmlns:a16="http://schemas.microsoft.com/office/drawing/2014/main" id="{33361721-CDFC-CC81-D38D-0B5C03194AF5}"/>
                  </a:ext>
                </a:extLst>
              </p:cNvPr>
              <p:cNvGrpSpPr/>
              <p:nvPr/>
            </p:nvGrpSpPr>
            <p:grpSpPr>
              <a:xfrm rot="5400000">
                <a:off x="6440568" y="4334847"/>
                <a:ext cx="334301" cy="54000"/>
                <a:chOff x="1329234" y="3655920"/>
                <a:chExt cx="334301" cy="54000"/>
              </a:xfrm>
            </p:grpSpPr>
            <p:sp>
              <p:nvSpPr>
                <p:cNvPr id="303" name="楕円 302">
                  <a:extLst>
                    <a:ext uri="{FF2B5EF4-FFF2-40B4-BE49-F238E27FC236}">
                      <a16:creationId xmlns:a16="http://schemas.microsoft.com/office/drawing/2014/main" id="{08341497-0BC8-2D78-1301-FFED7B8E4963}"/>
                    </a:ext>
                  </a:extLst>
                </p:cNvPr>
                <p:cNvSpPr/>
                <p:nvPr/>
              </p:nvSpPr>
              <p:spPr>
                <a:xfrm>
                  <a:off x="1329234" y="3655920"/>
                  <a:ext cx="54000" cy="54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801"/>
                </a:p>
              </p:txBody>
            </p:sp>
            <p:sp>
              <p:nvSpPr>
                <p:cNvPr id="304" name="楕円 303">
                  <a:extLst>
                    <a:ext uri="{FF2B5EF4-FFF2-40B4-BE49-F238E27FC236}">
                      <a16:creationId xmlns:a16="http://schemas.microsoft.com/office/drawing/2014/main" id="{257C599E-CB87-2C33-4973-62A455C13F8E}"/>
                    </a:ext>
                  </a:extLst>
                </p:cNvPr>
                <p:cNvSpPr/>
                <p:nvPr/>
              </p:nvSpPr>
              <p:spPr>
                <a:xfrm>
                  <a:off x="1472109" y="3655920"/>
                  <a:ext cx="54000" cy="54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801"/>
                </a:p>
              </p:txBody>
            </p:sp>
            <p:sp>
              <p:nvSpPr>
                <p:cNvPr id="305" name="楕円 304">
                  <a:extLst>
                    <a:ext uri="{FF2B5EF4-FFF2-40B4-BE49-F238E27FC236}">
                      <a16:creationId xmlns:a16="http://schemas.microsoft.com/office/drawing/2014/main" id="{E0850D15-AE5A-13EE-F97B-FCD710B6B030}"/>
                    </a:ext>
                  </a:extLst>
                </p:cNvPr>
                <p:cNvSpPr/>
                <p:nvPr/>
              </p:nvSpPr>
              <p:spPr>
                <a:xfrm>
                  <a:off x="1609535" y="3655920"/>
                  <a:ext cx="54000" cy="54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801"/>
                </a:p>
              </p:txBody>
            </p:sp>
          </p:grpSp>
          <p:grpSp>
            <p:nvGrpSpPr>
              <p:cNvPr id="306" name="グループ化 305">
                <a:extLst>
                  <a:ext uri="{FF2B5EF4-FFF2-40B4-BE49-F238E27FC236}">
                    <a16:creationId xmlns:a16="http://schemas.microsoft.com/office/drawing/2014/main" id="{ACDF022E-9C81-5F09-A8FC-5F0EE887AF36}"/>
                  </a:ext>
                </a:extLst>
              </p:cNvPr>
              <p:cNvGrpSpPr/>
              <p:nvPr/>
            </p:nvGrpSpPr>
            <p:grpSpPr>
              <a:xfrm rot="5400000">
                <a:off x="11201545" y="4328267"/>
                <a:ext cx="334301" cy="54000"/>
                <a:chOff x="1329234" y="3655920"/>
                <a:chExt cx="334301" cy="54000"/>
              </a:xfrm>
            </p:grpSpPr>
            <p:sp>
              <p:nvSpPr>
                <p:cNvPr id="307" name="楕円 306">
                  <a:extLst>
                    <a:ext uri="{FF2B5EF4-FFF2-40B4-BE49-F238E27FC236}">
                      <a16:creationId xmlns:a16="http://schemas.microsoft.com/office/drawing/2014/main" id="{EF2A46D3-A5E2-3B1E-364D-6633D473D6B6}"/>
                    </a:ext>
                  </a:extLst>
                </p:cNvPr>
                <p:cNvSpPr/>
                <p:nvPr/>
              </p:nvSpPr>
              <p:spPr>
                <a:xfrm>
                  <a:off x="1329234" y="3655920"/>
                  <a:ext cx="54000" cy="54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801"/>
                </a:p>
              </p:txBody>
            </p:sp>
            <p:sp>
              <p:nvSpPr>
                <p:cNvPr id="308" name="楕円 307">
                  <a:extLst>
                    <a:ext uri="{FF2B5EF4-FFF2-40B4-BE49-F238E27FC236}">
                      <a16:creationId xmlns:a16="http://schemas.microsoft.com/office/drawing/2014/main" id="{F0C7783E-0B39-93D8-DB32-AFB9F4DE4C93}"/>
                    </a:ext>
                  </a:extLst>
                </p:cNvPr>
                <p:cNvSpPr/>
                <p:nvPr/>
              </p:nvSpPr>
              <p:spPr>
                <a:xfrm>
                  <a:off x="1472109" y="3655920"/>
                  <a:ext cx="54000" cy="54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801"/>
                </a:p>
              </p:txBody>
            </p:sp>
            <p:sp>
              <p:nvSpPr>
                <p:cNvPr id="309" name="楕円 308">
                  <a:extLst>
                    <a:ext uri="{FF2B5EF4-FFF2-40B4-BE49-F238E27FC236}">
                      <a16:creationId xmlns:a16="http://schemas.microsoft.com/office/drawing/2014/main" id="{599F3E9E-9C95-6E85-2312-82617870A6AA}"/>
                    </a:ext>
                  </a:extLst>
                </p:cNvPr>
                <p:cNvSpPr/>
                <p:nvPr/>
              </p:nvSpPr>
              <p:spPr>
                <a:xfrm>
                  <a:off x="1609535" y="3655920"/>
                  <a:ext cx="54000" cy="54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801"/>
                </a:p>
              </p:txBody>
            </p:sp>
          </p:grpSp>
          <p:cxnSp>
            <p:nvCxnSpPr>
              <p:cNvPr id="310" name="直線コネクタ 309">
                <a:extLst>
                  <a:ext uri="{FF2B5EF4-FFF2-40B4-BE49-F238E27FC236}">
                    <a16:creationId xmlns:a16="http://schemas.microsoft.com/office/drawing/2014/main" id="{4984C7C3-DAC6-F059-D48E-628609246FF6}"/>
                  </a:ext>
                </a:extLst>
              </p:cNvPr>
              <p:cNvCxnSpPr>
                <a:cxnSpLocks/>
                <a:stCxn id="223" idx="6"/>
                <a:endCxn id="229" idx="2"/>
              </p:cNvCxnSpPr>
              <p:nvPr/>
            </p:nvCxnSpPr>
            <p:spPr>
              <a:xfrm>
                <a:off x="6832719" y="2587703"/>
                <a:ext cx="992540" cy="362524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3" name="直線コネクタ 312">
                <a:extLst>
                  <a:ext uri="{FF2B5EF4-FFF2-40B4-BE49-F238E27FC236}">
                    <a16:creationId xmlns:a16="http://schemas.microsoft.com/office/drawing/2014/main" id="{59411A2A-88E6-D834-0C0C-FE497F670D6B}"/>
                  </a:ext>
                </a:extLst>
              </p:cNvPr>
              <p:cNvCxnSpPr>
                <a:cxnSpLocks/>
                <a:stCxn id="223" idx="6"/>
                <a:endCxn id="231" idx="2"/>
              </p:cNvCxnSpPr>
              <p:nvPr/>
            </p:nvCxnSpPr>
            <p:spPr>
              <a:xfrm>
                <a:off x="6832719" y="2587703"/>
                <a:ext cx="982844" cy="1278514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7" name="直線コネクタ 316">
                <a:extLst>
                  <a:ext uri="{FF2B5EF4-FFF2-40B4-BE49-F238E27FC236}">
                    <a16:creationId xmlns:a16="http://schemas.microsoft.com/office/drawing/2014/main" id="{4CEEE121-626C-188A-B5BC-15017A7308AD}"/>
                  </a:ext>
                </a:extLst>
              </p:cNvPr>
              <p:cNvCxnSpPr>
                <a:cxnSpLocks/>
                <a:stCxn id="223" idx="6"/>
                <a:endCxn id="232" idx="2"/>
              </p:cNvCxnSpPr>
              <p:nvPr/>
            </p:nvCxnSpPr>
            <p:spPr>
              <a:xfrm>
                <a:off x="6832719" y="2587703"/>
                <a:ext cx="979407" cy="253104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1" name="直線コネクタ 320">
                <a:extLst>
                  <a:ext uri="{FF2B5EF4-FFF2-40B4-BE49-F238E27FC236}">
                    <a16:creationId xmlns:a16="http://schemas.microsoft.com/office/drawing/2014/main" id="{36E74CFA-DEC0-0193-9AC4-892BFD5EED99}"/>
                  </a:ext>
                </a:extLst>
              </p:cNvPr>
              <p:cNvCxnSpPr>
                <a:cxnSpLocks/>
                <a:stCxn id="223" idx="6"/>
                <a:endCxn id="233" idx="2"/>
              </p:cNvCxnSpPr>
              <p:nvPr/>
            </p:nvCxnSpPr>
            <p:spPr>
              <a:xfrm>
                <a:off x="6832719" y="2587703"/>
                <a:ext cx="992540" cy="3303611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4" name="直線コネクタ 323">
                <a:extLst>
                  <a:ext uri="{FF2B5EF4-FFF2-40B4-BE49-F238E27FC236}">
                    <a16:creationId xmlns:a16="http://schemas.microsoft.com/office/drawing/2014/main" id="{106BEE52-5370-9FD2-E79A-F852FDC2CA06}"/>
                  </a:ext>
                </a:extLst>
              </p:cNvPr>
              <p:cNvCxnSpPr>
                <a:cxnSpLocks/>
                <a:stCxn id="224" idx="6"/>
                <a:endCxn id="229" idx="2"/>
              </p:cNvCxnSpPr>
              <p:nvPr/>
            </p:nvCxnSpPr>
            <p:spPr>
              <a:xfrm flipV="1">
                <a:off x="6832719" y="2950227"/>
                <a:ext cx="992540" cy="237916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7" name="直線コネクタ 326">
                <a:extLst>
                  <a:ext uri="{FF2B5EF4-FFF2-40B4-BE49-F238E27FC236}">
                    <a16:creationId xmlns:a16="http://schemas.microsoft.com/office/drawing/2014/main" id="{F32BB47B-1E5A-755C-7FA1-F7E50F79EFEC}"/>
                  </a:ext>
                </a:extLst>
              </p:cNvPr>
              <p:cNvCxnSpPr>
                <a:cxnSpLocks/>
                <a:stCxn id="224" idx="6"/>
                <a:endCxn id="231" idx="2"/>
              </p:cNvCxnSpPr>
              <p:nvPr/>
            </p:nvCxnSpPr>
            <p:spPr>
              <a:xfrm>
                <a:off x="6832719" y="3188143"/>
                <a:ext cx="982844" cy="678074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0" name="直線コネクタ 329">
                <a:extLst>
                  <a:ext uri="{FF2B5EF4-FFF2-40B4-BE49-F238E27FC236}">
                    <a16:creationId xmlns:a16="http://schemas.microsoft.com/office/drawing/2014/main" id="{3AF2BB71-B569-7E67-CFB4-E6777B5CAC22}"/>
                  </a:ext>
                </a:extLst>
              </p:cNvPr>
              <p:cNvCxnSpPr>
                <a:cxnSpLocks/>
                <a:stCxn id="225" idx="6"/>
                <a:endCxn id="232" idx="2"/>
              </p:cNvCxnSpPr>
              <p:nvPr/>
            </p:nvCxnSpPr>
            <p:spPr>
              <a:xfrm>
                <a:off x="6832719" y="3799573"/>
                <a:ext cx="979407" cy="131917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3" name="直線コネクタ 332">
                <a:extLst>
                  <a:ext uri="{FF2B5EF4-FFF2-40B4-BE49-F238E27FC236}">
                    <a16:creationId xmlns:a16="http://schemas.microsoft.com/office/drawing/2014/main" id="{3CAB51EF-50A4-62E4-4149-E6FF4CAB8982}"/>
                  </a:ext>
                </a:extLst>
              </p:cNvPr>
              <p:cNvCxnSpPr>
                <a:cxnSpLocks/>
                <a:stCxn id="224" idx="6"/>
                <a:endCxn id="232" idx="2"/>
              </p:cNvCxnSpPr>
              <p:nvPr/>
            </p:nvCxnSpPr>
            <p:spPr>
              <a:xfrm>
                <a:off x="6832719" y="3188143"/>
                <a:ext cx="979407" cy="193060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7" name="直線コネクタ 336">
                <a:extLst>
                  <a:ext uri="{FF2B5EF4-FFF2-40B4-BE49-F238E27FC236}">
                    <a16:creationId xmlns:a16="http://schemas.microsoft.com/office/drawing/2014/main" id="{E69188E8-041C-AAA2-95E7-0A704CB9DEDB}"/>
                  </a:ext>
                </a:extLst>
              </p:cNvPr>
              <p:cNvCxnSpPr>
                <a:cxnSpLocks/>
                <a:stCxn id="224" idx="6"/>
                <a:endCxn id="233" idx="2"/>
              </p:cNvCxnSpPr>
              <p:nvPr/>
            </p:nvCxnSpPr>
            <p:spPr>
              <a:xfrm>
                <a:off x="6832719" y="3188143"/>
                <a:ext cx="992540" cy="2703171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0" name="直線コネクタ 339">
                <a:extLst>
                  <a:ext uri="{FF2B5EF4-FFF2-40B4-BE49-F238E27FC236}">
                    <a16:creationId xmlns:a16="http://schemas.microsoft.com/office/drawing/2014/main" id="{D158CE63-7054-EC94-D609-D689929FC222}"/>
                  </a:ext>
                </a:extLst>
              </p:cNvPr>
              <p:cNvCxnSpPr>
                <a:cxnSpLocks/>
                <a:stCxn id="225" idx="6"/>
                <a:endCxn id="229" idx="2"/>
              </p:cNvCxnSpPr>
              <p:nvPr/>
            </p:nvCxnSpPr>
            <p:spPr>
              <a:xfrm flipV="1">
                <a:off x="6832719" y="2950227"/>
                <a:ext cx="992540" cy="849346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3" name="直線コネクタ 342">
                <a:extLst>
                  <a:ext uri="{FF2B5EF4-FFF2-40B4-BE49-F238E27FC236}">
                    <a16:creationId xmlns:a16="http://schemas.microsoft.com/office/drawing/2014/main" id="{889AA621-B839-B141-E582-D954145F1B3C}"/>
                  </a:ext>
                </a:extLst>
              </p:cNvPr>
              <p:cNvCxnSpPr>
                <a:cxnSpLocks/>
                <a:stCxn id="225" idx="6"/>
                <a:endCxn id="231" idx="2"/>
              </p:cNvCxnSpPr>
              <p:nvPr/>
            </p:nvCxnSpPr>
            <p:spPr>
              <a:xfrm>
                <a:off x="6832719" y="3799573"/>
                <a:ext cx="982844" cy="66644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6" name="直線コネクタ 345">
                <a:extLst>
                  <a:ext uri="{FF2B5EF4-FFF2-40B4-BE49-F238E27FC236}">
                    <a16:creationId xmlns:a16="http://schemas.microsoft.com/office/drawing/2014/main" id="{00436768-C3F8-DA1F-C444-047CD2982F39}"/>
                  </a:ext>
                </a:extLst>
              </p:cNvPr>
              <p:cNvCxnSpPr>
                <a:cxnSpLocks/>
                <a:stCxn id="225" idx="6"/>
                <a:endCxn id="233" idx="2"/>
              </p:cNvCxnSpPr>
              <p:nvPr/>
            </p:nvCxnSpPr>
            <p:spPr>
              <a:xfrm>
                <a:off x="6832719" y="3799573"/>
                <a:ext cx="992540" cy="2091741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9" name="直線コネクタ 348">
                <a:extLst>
                  <a:ext uri="{FF2B5EF4-FFF2-40B4-BE49-F238E27FC236}">
                    <a16:creationId xmlns:a16="http://schemas.microsoft.com/office/drawing/2014/main" id="{16D9D8F1-A54A-24A9-51EA-24E6965273A2}"/>
                  </a:ext>
                </a:extLst>
              </p:cNvPr>
              <p:cNvCxnSpPr>
                <a:cxnSpLocks/>
                <a:stCxn id="226" idx="6"/>
                <a:endCxn id="229" idx="2"/>
              </p:cNvCxnSpPr>
              <p:nvPr/>
            </p:nvCxnSpPr>
            <p:spPr>
              <a:xfrm flipV="1">
                <a:off x="6833663" y="2950227"/>
                <a:ext cx="991596" cy="1990855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2" name="直線コネクタ 351">
                <a:extLst>
                  <a:ext uri="{FF2B5EF4-FFF2-40B4-BE49-F238E27FC236}">
                    <a16:creationId xmlns:a16="http://schemas.microsoft.com/office/drawing/2014/main" id="{FAFFED93-F225-EEEB-F2BF-993D6B053462}"/>
                  </a:ext>
                </a:extLst>
              </p:cNvPr>
              <p:cNvCxnSpPr>
                <a:cxnSpLocks/>
                <a:stCxn id="226" idx="6"/>
                <a:endCxn id="231" idx="2"/>
              </p:cNvCxnSpPr>
              <p:nvPr/>
            </p:nvCxnSpPr>
            <p:spPr>
              <a:xfrm flipV="1">
                <a:off x="6833663" y="3866217"/>
                <a:ext cx="981900" cy="1074865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5" name="直線コネクタ 354">
                <a:extLst>
                  <a:ext uri="{FF2B5EF4-FFF2-40B4-BE49-F238E27FC236}">
                    <a16:creationId xmlns:a16="http://schemas.microsoft.com/office/drawing/2014/main" id="{FF7077C1-B3FC-AD6C-D381-BB19B7373DC9}"/>
                  </a:ext>
                </a:extLst>
              </p:cNvPr>
              <p:cNvCxnSpPr>
                <a:cxnSpLocks/>
                <a:stCxn id="226" idx="6"/>
                <a:endCxn id="232" idx="2"/>
              </p:cNvCxnSpPr>
              <p:nvPr/>
            </p:nvCxnSpPr>
            <p:spPr>
              <a:xfrm>
                <a:off x="6833663" y="4941082"/>
                <a:ext cx="978463" cy="177668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8" name="直線コネクタ 357">
                <a:extLst>
                  <a:ext uri="{FF2B5EF4-FFF2-40B4-BE49-F238E27FC236}">
                    <a16:creationId xmlns:a16="http://schemas.microsoft.com/office/drawing/2014/main" id="{C4C3219D-7D09-7E76-FFCD-5BF76C86F2C6}"/>
                  </a:ext>
                </a:extLst>
              </p:cNvPr>
              <p:cNvCxnSpPr>
                <a:cxnSpLocks/>
                <a:stCxn id="226" idx="6"/>
                <a:endCxn id="233" idx="2"/>
              </p:cNvCxnSpPr>
              <p:nvPr/>
            </p:nvCxnSpPr>
            <p:spPr>
              <a:xfrm>
                <a:off x="6833663" y="4941082"/>
                <a:ext cx="991596" cy="950232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1" name="直線コネクタ 360">
                <a:extLst>
                  <a:ext uri="{FF2B5EF4-FFF2-40B4-BE49-F238E27FC236}">
                    <a16:creationId xmlns:a16="http://schemas.microsoft.com/office/drawing/2014/main" id="{628C48EC-6780-9B1D-99FD-E394D33916A1}"/>
                  </a:ext>
                </a:extLst>
              </p:cNvPr>
              <p:cNvCxnSpPr>
                <a:cxnSpLocks/>
                <a:stCxn id="227" idx="6"/>
                <a:endCxn id="229" idx="2"/>
              </p:cNvCxnSpPr>
              <p:nvPr/>
            </p:nvCxnSpPr>
            <p:spPr>
              <a:xfrm flipV="1">
                <a:off x="6832719" y="2950227"/>
                <a:ext cx="992540" cy="2606076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5" name="直線コネクタ 364">
                <a:extLst>
                  <a:ext uri="{FF2B5EF4-FFF2-40B4-BE49-F238E27FC236}">
                    <a16:creationId xmlns:a16="http://schemas.microsoft.com/office/drawing/2014/main" id="{73537974-DC04-AA7A-F84A-FA457CBF7036}"/>
                  </a:ext>
                </a:extLst>
              </p:cNvPr>
              <p:cNvCxnSpPr>
                <a:cxnSpLocks/>
                <a:stCxn id="227" idx="6"/>
                <a:endCxn id="231" idx="2"/>
              </p:cNvCxnSpPr>
              <p:nvPr/>
            </p:nvCxnSpPr>
            <p:spPr>
              <a:xfrm flipV="1">
                <a:off x="6832719" y="3866217"/>
                <a:ext cx="982844" cy="1690086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8" name="直線コネクタ 367">
                <a:extLst>
                  <a:ext uri="{FF2B5EF4-FFF2-40B4-BE49-F238E27FC236}">
                    <a16:creationId xmlns:a16="http://schemas.microsoft.com/office/drawing/2014/main" id="{64E5722E-06C1-957A-0071-BA5735670297}"/>
                  </a:ext>
                </a:extLst>
              </p:cNvPr>
              <p:cNvCxnSpPr>
                <a:cxnSpLocks/>
                <a:stCxn id="227" idx="6"/>
                <a:endCxn id="232" idx="2"/>
              </p:cNvCxnSpPr>
              <p:nvPr/>
            </p:nvCxnSpPr>
            <p:spPr>
              <a:xfrm flipV="1">
                <a:off x="6832719" y="5118750"/>
                <a:ext cx="979407" cy="43755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1" name="直線コネクタ 370">
                <a:extLst>
                  <a:ext uri="{FF2B5EF4-FFF2-40B4-BE49-F238E27FC236}">
                    <a16:creationId xmlns:a16="http://schemas.microsoft.com/office/drawing/2014/main" id="{EB0FAEFB-BCA9-597F-862A-44D6E8BFF976}"/>
                  </a:ext>
                </a:extLst>
              </p:cNvPr>
              <p:cNvCxnSpPr>
                <a:cxnSpLocks/>
                <a:stCxn id="227" idx="6"/>
                <a:endCxn id="233" idx="2"/>
              </p:cNvCxnSpPr>
              <p:nvPr/>
            </p:nvCxnSpPr>
            <p:spPr>
              <a:xfrm>
                <a:off x="6832719" y="5556303"/>
                <a:ext cx="992540" cy="335011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4" name="直線コネクタ 373">
                <a:extLst>
                  <a:ext uri="{FF2B5EF4-FFF2-40B4-BE49-F238E27FC236}">
                    <a16:creationId xmlns:a16="http://schemas.microsoft.com/office/drawing/2014/main" id="{765E7A02-AB35-A1D0-40A6-9C2850F5178C}"/>
                  </a:ext>
                </a:extLst>
              </p:cNvPr>
              <p:cNvCxnSpPr>
                <a:cxnSpLocks/>
                <a:stCxn id="228" idx="6"/>
                <a:endCxn id="229" idx="2"/>
              </p:cNvCxnSpPr>
              <p:nvPr/>
            </p:nvCxnSpPr>
            <p:spPr>
              <a:xfrm flipV="1">
                <a:off x="6832719" y="2950227"/>
                <a:ext cx="992540" cy="3213896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7" name="直線コネクタ 376">
                <a:extLst>
                  <a:ext uri="{FF2B5EF4-FFF2-40B4-BE49-F238E27FC236}">
                    <a16:creationId xmlns:a16="http://schemas.microsoft.com/office/drawing/2014/main" id="{CEC71FF2-2ECA-2B06-311A-DC8AC34F0B9B}"/>
                  </a:ext>
                </a:extLst>
              </p:cNvPr>
              <p:cNvCxnSpPr>
                <a:cxnSpLocks/>
                <a:stCxn id="228" idx="6"/>
                <a:endCxn id="231" idx="2"/>
              </p:cNvCxnSpPr>
              <p:nvPr/>
            </p:nvCxnSpPr>
            <p:spPr>
              <a:xfrm flipV="1">
                <a:off x="6832719" y="3866217"/>
                <a:ext cx="982844" cy="2297906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0" name="直線コネクタ 379">
                <a:extLst>
                  <a:ext uri="{FF2B5EF4-FFF2-40B4-BE49-F238E27FC236}">
                    <a16:creationId xmlns:a16="http://schemas.microsoft.com/office/drawing/2014/main" id="{4CBB26A1-8372-5F2A-2C53-DB04A29B77E1}"/>
                  </a:ext>
                </a:extLst>
              </p:cNvPr>
              <p:cNvCxnSpPr>
                <a:cxnSpLocks/>
                <a:stCxn id="228" idx="6"/>
                <a:endCxn id="232" idx="2"/>
              </p:cNvCxnSpPr>
              <p:nvPr/>
            </p:nvCxnSpPr>
            <p:spPr>
              <a:xfrm flipV="1">
                <a:off x="6832719" y="5118750"/>
                <a:ext cx="979407" cy="104537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3" name="直線コネクタ 382">
                <a:extLst>
                  <a:ext uri="{FF2B5EF4-FFF2-40B4-BE49-F238E27FC236}">
                    <a16:creationId xmlns:a16="http://schemas.microsoft.com/office/drawing/2014/main" id="{B5502586-CB57-E99B-1BEB-12D472CEB589}"/>
                  </a:ext>
                </a:extLst>
              </p:cNvPr>
              <p:cNvCxnSpPr>
                <a:cxnSpLocks/>
                <a:stCxn id="228" idx="6"/>
                <a:endCxn id="233" idx="2"/>
              </p:cNvCxnSpPr>
              <p:nvPr/>
            </p:nvCxnSpPr>
            <p:spPr>
              <a:xfrm flipV="1">
                <a:off x="6832719" y="5891314"/>
                <a:ext cx="992540" cy="272809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6" name="直線コネクタ 385">
                <a:extLst>
                  <a:ext uri="{FF2B5EF4-FFF2-40B4-BE49-F238E27FC236}">
                    <a16:creationId xmlns:a16="http://schemas.microsoft.com/office/drawing/2014/main" id="{7040E360-E2D8-19E6-6491-0CBAC0F8B9A5}"/>
                  </a:ext>
                </a:extLst>
              </p:cNvPr>
              <p:cNvCxnSpPr>
                <a:cxnSpLocks/>
                <a:stCxn id="234" idx="6"/>
                <a:endCxn id="236" idx="2"/>
              </p:cNvCxnSpPr>
              <p:nvPr/>
            </p:nvCxnSpPr>
            <p:spPr>
              <a:xfrm flipV="1">
                <a:off x="10586131" y="2594793"/>
                <a:ext cx="540932" cy="74482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0" name="直線コネクタ 389">
                <a:extLst>
                  <a:ext uri="{FF2B5EF4-FFF2-40B4-BE49-F238E27FC236}">
                    <a16:creationId xmlns:a16="http://schemas.microsoft.com/office/drawing/2014/main" id="{8C459010-39C2-706D-BDAA-0358E8D51573}"/>
                  </a:ext>
                </a:extLst>
              </p:cNvPr>
              <p:cNvCxnSpPr>
                <a:cxnSpLocks/>
                <a:stCxn id="234" idx="6"/>
                <a:endCxn id="237" idx="2"/>
              </p:cNvCxnSpPr>
              <p:nvPr/>
            </p:nvCxnSpPr>
            <p:spPr>
              <a:xfrm flipV="1">
                <a:off x="10586131" y="3195233"/>
                <a:ext cx="540932" cy="14438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3" name="直線コネクタ 392">
                <a:extLst>
                  <a:ext uri="{FF2B5EF4-FFF2-40B4-BE49-F238E27FC236}">
                    <a16:creationId xmlns:a16="http://schemas.microsoft.com/office/drawing/2014/main" id="{265F2865-9872-6059-3B9B-FB07050BD690}"/>
                  </a:ext>
                </a:extLst>
              </p:cNvPr>
              <p:cNvCxnSpPr>
                <a:cxnSpLocks/>
                <a:stCxn id="234" idx="6"/>
                <a:endCxn id="238" idx="2"/>
              </p:cNvCxnSpPr>
              <p:nvPr/>
            </p:nvCxnSpPr>
            <p:spPr>
              <a:xfrm>
                <a:off x="10586131" y="3339620"/>
                <a:ext cx="540932" cy="46704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6" name="直線コネクタ 395">
                <a:extLst>
                  <a:ext uri="{FF2B5EF4-FFF2-40B4-BE49-F238E27FC236}">
                    <a16:creationId xmlns:a16="http://schemas.microsoft.com/office/drawing/2014/main" id="{2FC9F65D-D79B-9E29-FEAE-5D1660CA2A70}"/>
                  </a:ext>
                </a:extLst>
              </p:cNvPr>
              <p:cNvCxnSpPr>
                <a:cxnSpLocks/>
                <a:stCxn id="234" idx="6"/>
                <a:endCxn id="239" idx="2"/>
              </p:cNvCxnSpPr>
              <p:nvPr/>
            </p:nvCxnSpPr>
            <p:spPr>
              <a:xfrm>
                <a:off x="10586131" y="3339620"/>
                <a:ext cx="541876" cy="1608552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9" name="直線コネクタ 398">
                <a:extLst>
                  <a:ext uri="{FF2B5EF4-FFF2-40B4-BE49-F238E27FC236}">
                    <a16:creationId xmlns:a16="http://schemas.microsoft.com/office/drawing/2014/main" id="{A3C1560E-D8BA-DBBE-4F7C-C2461810D448}"/>
                  </a:ext>
                </a:extLst>
              </p:cNvPr>
              <p:cNvCxnSpPr>
                <a:cxnSpLocks/>
                <a:stCxn id="234" idx="6"/>
                <a:endCxn id="240" idx="2"/>
              </p:cNvCxnSpPr>
              <p:nvPr/>
            </p:nvCxnSpPr>
            <p:spPr>
              <a:xfrm>
                <a:off x="10586131" y="3339620"/>
                <a:ext cx="540932" cy="222377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2" name="直線コネクタ 401">
                <a:extLst>
                  <a:ext uri="{FF2B5EF4-FFF2-40B4-BE49-F238E27FC236}">
                    <a16:creationId xmlns:a16="http://schemas.microsoft.com/office/drawing/2014/main" id="{F8D0BD90-8CD0-CAE8-13C3-F5F78E763C77}"/>
                  </a:ext>
                </a:extLst>
              </p:cNvPr>
              <p:cNvCxnSpPr>
                <a:cxnSpLocks/>
                <a:stCxn id="234" idx="6"/>
                <a:endCxn id="241" idx="2"/>
              </p:cNvCxnSpPr>
              <p:nvPr/>
            </p:nvCxnSpPr>
            <p:spPr>
              <a:xfrm>
                <a:off x="10586131" y="3339620"/>
                <a:ext cx="540932" cy="28315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7" name="直線コネクタ 406">
                <a:extLst>
                  <a:ext uri="{FF2B5EF4-FFF2-40B4-BE49-F238E27FC236}">
                    <a16:creationId xmlns:a16="http://schemas.microsoft.com/office/drawing/2014/main" id="{6503960E-77BD-A40D-1811-58DD96BBBB44}"/>
                  </a:ext>
                </a:extLst>
              </p:cNvPr>
              <p:cNvCxnSpPr>
                <a:cxnSpLocks/>
                <a:stCxn id="235" idx="6"/>
                <a:endCxn id="241" idx="2"/>
              </p:cNvCxnSpPr>
              <p:nvPr/>
            </p:nvCxnSpPr>
            <p:spPr>
              <a:xfrm>
                <a:off x="10590360" y="5472733"/>
                <a:ext cx="536703" cy="698480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0" name="直線コネクタ 409">
                <a:extLst>
                  <a:ext uri="{FF2B5EF4-FFF2-40B4-BE49-F238E27FC236}">
                    <a16:creationId xmlns:a16="http://schemas.microsoft.com/office/drawing/2014/main" id="{F409FB55-16E2-79F8-C47E-C6FC56ADF6B5}"/>
                  </a:ext>
                </a:extLst>
              </p:cNvPr>
              <p:cNvCxnSpPr>
                <a:cxnSpLocks/>
                <a:stCxn id="235" idx="6"/>
                <a:endCxn id="240" idx="3"/>
              </p:cNvCxnSpPr>
              <p:nvPr/>
            </p:nvCxnSpPr>
            <p:spPr>
              <a:xfrm>
                <a:off x="10590360" y="5472733"/>
                <a:ext cx="602604" cy="249759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3" name="直線コネクタ 412">
                <a:extLst>
                  <a:ext uri="{FF2B5EF4-FFF2-40B4-BE49-F238E27FC236}">
                    <a16:creationId xmlns:a16="http://schemas.microsoft.com/office/drawing/2014/main" id="{9BD45438-DABC-1F16-82C5-A2D4B83A4CC2}"/>
                  </a:ext>
                </a:extLst>
              </p:cNvPr>
              <p:cNvCxnSpPr>
                <a:cxnSpLocks/>
                <a:stCxn id="235" idx="6"/>
                <a:endCxn id="239" idx="2"/>
              </p:cNvCxnSpPr>
              <p:nvPr/>
            </p:nvCxnSpPr>
            <p:spPr>
              <a:xfrm flipV="1">
                <a:off x="10590360" y="4948172"/>
                <a:ext cx="537647" cy="524561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6" name="直線コネクタ 415">
                <a:extLst>
                  <a:ext uri="{FF2B5EF4-FFF2-40B4-BE49-F238E27FC236}">
                    <a16:creationId xmlns:a16="http://schemas.microsoft.com/office/drawing/2014/main" id="{2B65DC0F-502A-6A5E-453F-03F946AE811E}"/>
                  </a:ext>
                </a:extLst>
              </p:cNvPr>
              <p:cNvCxnSpPr>
                <a:cxnSpLocks/>
                <a:stCxn id="235" idx="6"/>
                <a:endCxn id="238" idx="2"/>
              </p:cNvCxnSpPr>
              <p:nvPr/>
            </p:nvCxnSpPr>
            <p:spPr>
              <a:xfrm flipV="1">
                <a:off x="10590360" y="3806663"/>
                <a:ext cx="536703" cy="1666070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9" name="直線コネクタ 418">
                <a:extLst>
                  <a:ext uri="{FF2B5EF4-FFF2-40B4-BE49-F238E27FC236}">
                    <a16:creationId xmlns:a16="http://schemas.microsoft.com/office/drawing/2014/main" id="{A9A72CC7-4466-B956-9B5B-4ECF77C21E73}"/>
                  </a:ext>
                </a:extLst>
              </p:cNvPr>
              <p:cNvCxnSpPr>
                <a:cxnSpLocks/>
                <a:stCxn id="235" idx="6"/>
                <a:endCxn id="237" idx="2"/>
              </p:cNvCxnSpPr>
              <p:nvPr/>
            </p:nvCxnSpPr>
            <p:spPr>
              <a:xfrm flipV="1">
                <a:off x="10590360" y="3195233"/>
                <a:ext cx="536703" cy="2277500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8" name="左中かっこ 427">
                <a:extLst>
                  <a:ext uri="{FF2B5EF4-FFF2-40B4-BE49-F238E27FC236}">
                    <a16:creationId xmlns:a16="http://schemas.microsoft.com/office/drawing/2014/main" id="{51A01F10-706D-FAA1-5214-2540A5BB0A18}"/>
                  </a:ext>
                </a:extLst>
              </p:cNvPr>
              <p:cNvSpPr/>
              <p:nvPr/>
            </p:nvSpPr>
            <p:spPr>
              <a:xfrm>
                <a:off x="5950671" y="2362703"/>
                <a:ext cx="477561" cy="4025397"/>
              </a:xfrm>
              <a:prstGeom prst="leftBrac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  <p:sp>
            <p:nvSpPr>
              <p:cNvPr id="436" name="正方形/長方形 435">
                <a:extLst>
                  <a:ext uri="{FF2B5EF4-FFF2-40B4-BE49-F238E27FC236}">
                    <a16:creationId xmlns:a16="http://schemas.microsoft.com/office/drawing/2014/main" id="{796E9855-C79A-9AAF-8C1A-D3844E4C5A7C}"/>
                  </a:ext>
                </a:extLst>
              </p:cNvPr>
              <p:cNvSpPr/>
              <p:nvPr/>
            </p:nvSpPr>
            <p:spPr>
              <a:xfrm>
                <a:off x="5579390" y="2202634"/>
                <a:ext cx="6245816" cy="4544060"/>
              </a:xfrm>
              <a:prstGeom prst="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801"/>
              </a:p>
            </p:txBody>
          </p:sp>
        </p:grpSp>
      </p:grpSp>
      <p:sp>
        <p:nvSpPr>
          <p:cNvPr id="439" name="テキスト ボックス 438">
            <a:extLst>
              <a:ext uri="{FF2B5EF4-FFF2-40B4-BE49-F238E27FC236}">
                <a16:creationId xmlns:a16="http://schemas.microsoft.com/office/drawing/2014/main" id="{25CB6728-AC02-CEBF-9382-462985A4CFF9}"/>
              </a:ext>
            </a:extLst>
          </p:cNvPr>
          <p:cNvSpPr txBox="1"/>
          <p:nvPr/>
        </p:nvSpPr>
        <p:spPr>
          <a:xfrm>
            <a:off x="8624150" y="1727470"/>
            <a:ext cx="731979" cy="3694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801" b="1" dirty="0"/>
              <a:t>VAE</a:t>
            </a:r>
            <a:endParaRPr lang="ja-JP" altLang="en-US" sz="1801" b="1" dirty="0"/>
          </a:p>
        </p:txBody>
      </p:sp>
    </p:spTree>
    <p:extLst>
      <p:ext uri="{BB962C8B-B14F-4D97-AF65-F5344CB8AC3E}">
        <p14:creationId xmlns:p14="http://schemas.microsoft.com/office/powerpoint/2010/main" val="2168929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</TotalTime>
  <Words>157</Words>
  <Application>Microsoft Office PowerPoint</Application>
  <PresentationFormat>ワイド画面</PresentationFormat>
  <Paragraphs>85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KAWASAKI Taiga</dc:creator>
  <cp:lastModifiedBy>優希 今村</cp:lastModifiedBy>
  <cp:revision>4</cp:revision>
  <dcterms:created xsi:type="dcterms:W3CDTF">2025-01-21T14:38:36Z</dcterms:created>
  <dcterms:modified xsi:type="dcterms:W3CDTF">2025-01-27T04:32:19Z</dcterms:modified>
</cp:coreProperties>
</file>