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D1AB0-0AA6-48B7-94EF-45A7E9C49B1C}" v="245" dt="2025-01-28T13:19:07.948"/>
    <p1510:client id="{65F43037-8FEB-4572-B048-9A82CF48E015}" v="68" dt="2025-01-28T15:00:2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1" autoAdjust="0"/>
    <p:restoredTop sz="94660"/>
  </p:normalViewPr>
  <p:slideViewPr>
    <p:cSldViewPr snapToGrid="0">
      <p:cViewPr varScale="1">
        <p:scale>
          <a:sx n="84" d="100"/>
          <a:sy n="84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WASAKI Taiga" userId="16dcd828-8382-46f9-82f2-bf4a3d17f6b3" providerId="ADAL" clId="{F283795C-BDB9-411A-8B5B-F44FF9FF6C43}"/>
    <pc:docChg chg="undo custSel addSld delSld modSld">
      <pc:chgData name="KAWASAKI Taiga" userId="16dcd828-8382-46f9-82f2-bf4a3d17f6b3" providerId="ADAL" clId="{F283795C-BDB9-411A-8B5B-F44FF9FF6C43}" dt="2025-01-27T04:42:51.070" v="118" actId="1076"/>
      <pc:docMkLst>
        <pc:docMk/>
      </pc:docMkLst>
      <pc:sldChg chg="modSp mod">
        <pc:chgData name="KAWASAKI Taiga" userId="16dcd828-8382-46f9-82f2-bf4a3d17f6b3" providerId="ADAL" clId="{F283795C-BDB9-411A-8B5B-F44FF9FF6C43}" dt="2025-01-27T04:42:51.070" v="118" actId="1076"/>
        <pc:sldMkLst>
          <pc:docMk/>
          <pc:sldMk cId="2169079712" sldId="259"/>
        </pc:sldMkLst>
        <pc:spChg chg="mod">
          <ac:chgData name="KAWASAKI Taiga" userId="16dcd828-8382-46f9-82f2-bf4a3d17f6b3" providerId="ADAL" clId="{F283795C-BDB9-411A-8B5B-F44FF9FF6C43}" dt="2025-01-27T04:42:42.282" v="117" actId="1076"/>
          <ac:spMkLst>
            <pc:docMk/>
            <pc:sldMk cId="2169079712" sldId="259"/>
            <ac:spMk id="430" creationId="{63074AAA-F9EC-E6AE-329C-7F992A8BAB27}"/>
          </ac:spMkLst>
        </pc:spChg>
        <pc:spChg chg="mod">
          <ac:chgData name="KAWASAKI Taiga" userId="16dcd828-8382-46f9-82f2-bf4a3d17f6b3" providerId="ADAL" clId="{F283795C-BDB9-411A-8B5B-F44FF9FF6C43}" dt="2025-01-27T04:42:51.070" v="118" actId="1076"/>
          <ac:spMkLst>
            <pc:docMk/>
            <pc:sldMk cId="2169079712" sldId="259"/>
            <ac:spMk id="439" creationId="{E2B8106D-D1E8-4C54-6D5F-A54AA30E0DC3}"/>
          </ac:spMkLst>
        </pc:spChg>
      </pc:sldChg>
      <pc:sldChg chg="addSp delSp modSp new mod">
        <pc:chgData name="KAWASAKI Taiga" userId="16dcd828-8382-46f9-82f2-bf4a3d17f6b3" providerId="ADAL" clId="{F283795C-BDB9-411A-8B5B-F44FF9FF6C43}" dt="2025-01-27T04:34:03.706" v="116" actId="207"/>
        <pc:sldMkLst>
          <pc:docMk/>
          <pc:sldMk cId="502674700" sldId="260"/>
        </pc:sldMkLst>
        <pc:spChg chg="add del mod">
          <ac:chgData name="KAWASAKI Taiga" userId="16dcd828-8382-46f9-82f2-bf4a3d17f6b3" providerId="ADAL" clId="{F283795C-BDB9-411A-8B5B-F44FF9FF6C43}" dt="2025-01-27T04:27:18.601" v="8" actId="478"/>
          <ac:spMkLst>
            <pc:docMk/>
            <pc:sldMk cId="502674700" sldId="260"/>
            <ac:spMk id="2" creationId="{C08A8FF0-4B27-DB2E-A08F-2F9A3EBCAF12}"/>
          </ac:spMkLst>
        </pc:spChg>
        <pc:spChg chg="add mod">
          <ac:chgData name="KAWASAKI Taiga" userId="16dcd828-8382-46f9-82f2-bf4a3d17f6b3" providerId="ADAL" clId="{F283795C-BDB9-411A-8B5B-F44FF9FF6C43}" dt="2025-01-27T04:27:42.454" v="14" actId="14100"/>
          <ac:spMkLst>
            <pc:docMk/>
            <pc:sldMk cId="502674700" sldId="260"/>
            <ac:spMk id="3" creationId="{C798F7DF-3973-F853-4F0A-79F7DE4DB347}"/>
          </ac:spMkLst>
        </pc:spChg>
        <pc:spChg chg="add mod">
          <ac:chgData name="KAWASAKI Taiga" userId="16dcd828-8382-46f9-82f2-bf4a3d17f6b3" providerId="ADAL" clId="{F283795C-BDB9-411A-8B5B-F44FF9FF6C43}" dt="2025-01-27T04:30:55.634" v="83" actId="1076"/>
          <ac:spMkLst>
            <pc:docMk/>
            <pc:sldMk cId="502674700" sldId="260"/>
            <ac:spMk id="4" creationId="{1119C622-0084-93CC-8DBC-B5E9A5B6869B}"/>
          </ac:spMkLst>
        </pc:spChg>
        <pc:spChg chg="add mod">
          <ac:chgData name="KAWASAKI Taiga" userId="16dcd828-8382-46f9-82f2-bf4a3d17f6b3" providerId="ADAL" clId="{F283795C-BDB9-411A-8B5B-F44FF9FF6C43}" dt="2025-01-27T04:28:32.333" v="31" actId="164"/>
          <ac:spMkLst>
            <pc:docMk/>
            <pc:sldMk cId="502674700" sldId="260"/>
            <ac:spMk id="5" creationId="{5BFF4502-33A2-40E5-CF2B-A64E436A551C}"/>
          </ac:spMkLst>
        </pc:spChg>
        <pc:spChg chg="add mod">
          <ac:chgData name="KAWASAKI Taiga" userId="16dcd828-8382-46f9-82f2-bf4a3d17f6b3" providerId="ADAL" clId="{F283795C-BDB9-411A-8B5B-F44FF9FF6C43}" dt="2025-01-27T04:28:46.865" v="38" actId="20577"/>
          <ac:spMkLst>
            <pc:docMk/>
            <pc:sldMk cId="502674700" sldId="260"/>
            <ac:spMk id="6" creationId="{FBFA9FF7-B471-68BA-6556-A2F2DD07FA29}"/>
          </ac:spMkLst>
        </pc:spChg>
        <pc:spChg chg="add del mod">
          <ac:chgData name="KAWASAKI Taiga" userId="16dcd828-8382-46f9-82f2-bf4a3d17f6b3" providerId="ADAL" clId="{F283795C-BDB9-411A-8B5B-F44FF9FF6C43}" dt="2025-01-27T04:32:52.585" v="108" actId="478"/>
          <ac:spMkLst>
            <pc:docMk/>
            <pc:sldMk cId="502674700" sldId="260"/>
            <ac:spMk id="8" creationId="{745B359A-76E8-F63E-C3C3-F7C5C327C8CD}"/>
          </ac:spMkLst>
        </pc:spChg>
        <pc:spChg chg="add del mod">
          <ac:chgData name="KAWASAKI Taiga" userId="16dcd828-8382-46f9-82f2-bf4a3d17f6b3" providerId="ADAL" clId="{F283795C-BDB9-411A-8B5B-F44FF9FF6C43}" dt="2025-01-27T04:29:31.895" v="58" actId="478"/>
          <ac:spMkLst>
            <pc:docMk/>
            <pc:sldMk cId="502674700" sldId="260"/>
            <ac:spMk id="9" creationId="{EB90FDEB-A10B-28D4-B2D3-59385CB3C38C}"/>
          </ac:spMkLst>
        </pc:spChg>
        <pc:spChg chg="add mod">
          <ac:chgData name="KAWASAKI Taiga" userId="16dcd828-8382-46f9-82f2-bf4a3d17f6b3" providerId="ADAL" clId="{F283795C-BDB9-411A-8B5B-F44FF9FF6C43}" dt="2025-01-27T04:29:58.687" v="79" actId="1076"/>
          <ac:spMkLst>
            <pc:docMk/>
            <pc:sldMk cId="502674700" sldId="260"/>
            <ac:spMk id="10" creationId="{6B153996-742C-F22F-3E44-89FB8E4E1C99}"/>
          </ac:spMkLst>
        </pc:spChg>
        <pc:spChg chg="add del mod">
          <ac:chgData name="KAWASAKI Taiga" userId="16dcd828-8382-46f9-82f2-bf4a3d17f6b3" providerId="ADAL" clId="{F283795C-BDB9-411A-8B5B-F44FF9FF6C43}" dt="2025-01-27T04:31:35.418" v="91" actId="478"/>
          <ac:spMkLst>
            <pc:docMk/>
            <pc:sldMk cId="502674700" sldId="260"/>
            <ac:spMk id="11" creationId="{29FBCAE5-7223-3BBE-D37F-3DE637240302}"/>
          </ac:spMkLst>
        </pc:spChg>
        <pc:spChg chg="add mod">
          <ac:chgData name="KAWASAKI Taiga" userId="16dcd828-8382-46f9-82f2-bf4a3d17f6b3" providerId="ADAL" clId="{F283795C-BDB9-411A-8B5B-F44FF9FF6C43}" dt="2025-01-27T04:34:03.706" v="116" actId="207"/>
          <ac:spMkLst>
            <pc:docMk/>
            <pc:sldMk cId="502674700" sldId="260"/>
            <ac:spMk id="12" creationId="{E072CE49-B54D-3F6D-0E3D-321C7C4C3316}"/>
          </ac:spMkLst>
        </pc:spChg>
        <pc:spChg chg="add mod">
          <ac:chgData name="KAWASAKI Taiga" userId="16dcd828-8382-46f9-82f2-bf4a3d17f6b3" providerId="ADAL" clId="{F283795C-BDB9-411A-8B5B-F44FF9FF6C43}" dt="2025-01-27T04:33:28.669" v="113" actId="208"/>
          <ac:spMkLst>
            <pc:docMk/>
            <pc:sldMk cId="502674700" sldId="260"/>
            <ac:spMk id="13" creationId="{B0CA0397-B31A-F87A-C573-59789186B5E1}"/>
          </ac:spMkLst>
        </pc:spChg>
        <pc:grpChg chg="add mod">
          <ac:chgData name="KAWASAKI Taiga" userId="16dcd828-8382-46f9-82f2-bf4a3d17f6b3" providerId="ADAL" clId="{F283795C-BDB9-411A-8B5B-F44FF9FF6C43}" dt="2025-01-27T04:30:04.723" v="81" actId="1076"/>
          <ac:grpSpMkLst>
            <pc:docMk/>
            <pc:sldMk cId="502674700" sldId="260"/>
            <ac:grpSpMk id="7" creationId="{F6DDEE81-8584-DE0F-8EDD-B31798705136}"/>
          </ac:grpSpMkLst>
        </pc:grpChg>
        <pc:grpChg chg="add mod">
          <ac:chgData name="KAWASAKI Taiga" userId="16dcd828-8382-46f9-82f2-bf4a3d17f6b3" providerId="ADAL" clId="{F283795C-BDB9-411A-8B5B-F44FF9FF6C43}" dt="2025-01-27T04:33:07.929" v="112" actId="1076"/>
          <ac:grpSpMkLst>
            <pc:docMk/>
            <pc:sldMk cId="502674700" sldId="260"/>
            <ac:grpSpMk id="14" creationId="{99AC3BAB-4DDA-4CB9-197C-463D5E985819}"/>
          </ac:grpSpMkLst>
        </pc:grpChg>
      </pc:sldChg>
      <pc:sldChg chg="del">
        <pc:chgData name="KAWASAKI Taiga" userId="16dcd828-8382-46f9-82f2-bf4a3d17f6b3" providerId="ADAL" clId="{F283795C-BDB9-411A-8B5B-F44FF9FF6C43}" dt="2025-01-27T01:36:25.646" v="0" actId="47"/>
        <pc:sldMkLst>
          <pc:docMk/>
          <pc:sldMk cId="2995663584" sldId="260"/>
        </pc:sldMkLst>
      </pc:sldChg>
    </pc:docChg>
  </pc:docChgLst>
  <pc:docChgLst>
    <pc:chgData name="優希 今村" userId="cf21dacc5abdebf7" providerId="LiveId" clId="{65F43037-8FEB-4572-B048-9A82CF48E015}"/>
    <pc:docChg chg="custSel modSld">
      <pc:chgData name="優希 今村" userId="cf21dacc5abdebf7" providerId="LiveId" clId="{65F43037-8FEB-4572-B048-9A82CF48E015}" dt="2025-01-28T15:00:24.893" v="72" actId="20577"/>
      <pc:docMkLst>
        <pc:docMk/>
      </pc:docMkLst>
      <pc:sldChg chg="addSp delSp modSp mod">
        <pc:chgData name="優希 今村" userId="cf21dacc5abdebf7" providerId="LiveId" clId="{65F43037-8FEB-4572-B048-9A82CF48E015}" dt="2025-01-28T15:00:24.893" v="72" actId="20577"/>
        <pc:sldMkLst>
          <pc:docMk/>
          <pc:sldMk cId="2818033301" sldId="258"/>
        </pc:sldMkLst>
        <pc:spChg chg="add mod">
          <ac:chgData name="優希 今村" userId="cf21dacc5abdebf7" providerId="LiveId" clId="{65F43037-8FEB-4572-B048-9A82CF48E015}" dt="2025-01-28T15:00:24.893" v="72" actId="20577"/>
          <ac:spMkLst>
            <pc:docMk/>
            <pc:sldMk cId="2818033301" sldId="258"/>
            <ac:spMk id="2" creationId="{65924BA2-4972-D7E6-0631-D05AA4D39395}"/>
          </ac:spMkLst>
        </pc:spChg>
        <pc:spChg chg="mod">
          <ac:chgData name="優希 今村" userId="cf21dacc5abdebf7" providerId="LiveId" clId="{65F43037-8FEB-4572-B048-9A82CF48E015}" dt="2025-01-28T14:59:32.001" v="62"/>
          <ac:spMkLst>
            <pc:docMk/>
            <pc:sldMk cId="2818033301" sldId="258"/>
            <ac:spMk id="272" creationId="{E99EBE6F-1EE3-B1F0-F0AE-F8ECD006EEC2}"/>
          </ac:spMkLst>
        </pc:spChg>
        <pc:spChg chg="mod">
          <ac:chgData name="優希 今村" userId="cf21dacc5abdebf7" providerId="LiveId" clId="{65F43037-8FEB-4572-B048-9A82CF48E015}" dt="2025-01-28T14:59:31.194" v="61" actId="20577"/>
          <ac:spMkLst>
            <pc:docMk/>
            <pc:sldMk cId="2818033301" sldId="258"/>
            <ac:spMk id="273" creationId="{44BC5450-4F56-E0A5-FA61-D2BA18739AB5}"/>
          </ac:spMkLst>
        </pc:spChg>
        <pc:spChg chg="mod">
          <ac:chgData name="優希 今村" userId="cf21dacc5abdebf7" providerId="LiveId" clId="{65F43037-8FEB-4572-B048-9A82CF48E015}" dt="2025-01-28T14:59:31.194" v="61" actId="20577"/>
          <ac:spMkLst>
            <pc:docMk/>
            <pc:sldMk cId="2818033301" sldId="258"/>
            <ac:spMk id="274" creationId="{E15991EA-27F4-55D5-D952-A92FFAE7B844}"/>
          </ac:spMkLst>
        </pc:spChg>
        <pc:spChg chg="del">
          <ac:chgData name="優希 今村" userId="cf21dacc5abdebf7" providerId="LiveId" clId="{65F43037-8FEB-4572-B048-9A82CF48E015}" dt="2025-01-28T15:00:14.328" v="63" actId="478"/>
          <ac:spMkLst>
            <pc:docMk/>
            <pc:sldMk cId="2818033301" sldId="258"/>
            <ac:spMk id="300" creationId="{92061920-38B6-E3D4-4319-2C71491D9632}"/>
          </ac:spMkLst>
        </pc:spChg>
        <pc:grpChg chg="mod">
          <ac:chgData name="優希 今村" userId="cf21dacc5abdebf7" providerId="LiveId" clId="{65F43037-8FEB-4572-B048-9A82CF48E015}" dt="2025-01-28T14:59:31.194" v="61" actId="20577"/>
          <ac:grpSpMkLst>
            <pc:docMk/>
            <pc:sldMk cId="2818033301" sldId="258"/>
            <ac:grpSpMk id="270" creationId="{8CAD2A57-AEFF-E3C0-B33D-5318419B61A7}"/>
          </ac:grpSpMkLst>
        </pc:grpChg>
        <pc:grpChg chg="mod">
          <ac:chgData name="優希 今村" userId="cf21dacc5abdebf7" providerId="LiveId" clId="{65F43037-8FEB-4572-B048-9A82CF48E015}" dt="2025-01-28T14:59:31.194" v="61" actId="20577"/>
          <ac:grpSpMkLst>
            <pc:docMk/>
            <pc:sldMk cId="2818033301" sldId="258"/>
            <ac:grpSpMk id="271" creationId="{A683F595-86A3-F8B0-2180-A44C4F1B4EA2}"/>
          </ac:grpSpMkLst>
        </pc:grpChg>
        <pc:cxnChg chg="mod">
          <ac:chgData name="優希 今村" userId="cf21dacc5abdebf7" providerId="LiveId" clId="{65F43037-8FEB-4572-B048-9A82CF48E015}" dt="2025-01-28T14:59:31.194" v="61" actId="20577"/>
          <ac:cxnSpMkLst>
            <pc:docMk/>
            <pc:sldMk cId="2818033301" sldId="258"/>
            <ac:cxnSpMk id="275" creationId="{53171C04-06B0-CC9F-75B3-D57431266E6E}"/>
          </ac:cxnSpMkLst>
        </pc:cxnChg>
      </pc:sldChg>
    </pc:docChg>
  </pc:docChgLst>
  <pc:docChgLst>
    <pc:chgData name="KAWASAKI Taiga" userId="16dcd828-8382-46f9-82f2-bf4a3d17f6b3" providerId="ADAL" clId="{3D0D1AB0-0AA6-48B7-94EF-45A7E9C49B1C}"/>
    <pc:docChg chg="undo custSel addSld delSld modSld">
      <pc:chgData name="KAWASAKI Taiga" userId="16dcd828-8382-46f9-82f2-bf4a3d17f6b3" providerId="ADAL" clId="{3D0D1AB0-0AA6-48B7-94EF-45A7E9C49B1C}" dt="2025-01-28T13:19:20.062" v="848" actId="14100"/>
      <pc:docMkLst>
        <pc:docMk/>
      </pc:docMkLst>
      <pc:sldChg chg="del">
        <pc:chgData name="KAWASAKI Taiga" userId="16dcd828-8382-46f9-82f2-bf4a3d17f6b3" providerId="ADAL" clId="{3D0D1AB0-0AA6-48B7-94EF-45A7E9C49B1C}" dt="2025-01-28T11:36:33.926" v="0" actId="47"/>
        <pc:sldMkLst>
          <pc:docMk/>
          <pc:sldMk cId="3661818177" sldId="256"/>
        </pc:sldMkLst>
      </pc:sldChg>
      <pc:sldChg chg="del">
        <pc:chgData name="KAWASAKI Taiga" userId="16dcd828-8382-46f9-82f2-bf4a3d17f6b3" providerId="ADAL" clId="{3D0D1AB0-0AA6-48B7-94EF-45A7E9C49B1C}" dt="2025-01-28T11:36:33.926" v="0" actId="47"/>
        <pc:sldMkLst>
          <pc:docMk/>
          <pc:sldMk cId="2285683056" sldId="257"/>
        </pc:sldMkLst>
      </pc:sldChg>
      <pc:sldChg chg="addSp delSp modSp mod">
        <pc:chgData name="KAWASAKI Taiga" userId="16dcd828-8382-46f9-82f2-bf4a3d17f6b3" providerId="ADAL" clId="{3D0D1AB0-0AA6-48B7-94EF-45A7E9C49B1C}" dt="2025-01-28T12:41:16.692" v="747" actId="1076"/>
        <pc:sldMkLst>
          <pc:docMk/>
          <pc:sldMk cId="2818033301" sldId="258"/>
        </pc:sldMkLst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" creationId="{1882C2E1-B094-E379-1B84-D460E8FF43C0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2" creationId="{CF382AEB-15DB-390F-8140-B3FA263FC1B9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3" creationId="{7A7A3923-CE3E-9657-33B4-AE13365D1E5E}"/>
          </ac:spMkLst>
        </pc:spChg>
        <pc:spChg chg="mod">
          <ac:chgData name="KAWASAKI Taiga" userId="16dcd828-8382-46f9-82f2-bf4a3d17f6b3" providerId="ADAL" clId="{3D0D1AB0-0AA6-48B7-94EF-45A7E9C49B1C}" dt="2025-01-28T12:11:39.844" v="509" actId="1076"/>
          <ac:spMkLst>
            <pc:docMk/>
            <pc:sldMk cId="2818033301" sldId="258"/>
            <ac:spMk id="15" creationId="{C56DE80C-F9AB-0807-5357-95B2EC0867B8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6" creationId="{19878F21-98CE-2481-44F1-DBF7F84CE74B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8" creationId="{641C74E4-9EB5-1035-79B1-32471A7C62ED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19" creationId="{56B31645-B95C-F117-10B0-69C993A9EE4F}"/>
          </ac:spMkLst>
        </pc:spChg>
        <pc:spChg chg="mod">
          <ac:chgData name="KAWASAKI Taiga" userId="16dcd828-8382-46f9-82f2-bf4a3d17f6b3" providerId="ADAL" clId="{3D0D1AB0-0AA6-48B7-94EF-45A7E9C49B1C}" dt="2025-01-28T12:11:44.952" v="511" actId="1076"/>
          <ac:spMkLst>
            <pc:docMk/>
            <pc:sldMk cId="2818033301" sldId="258"/>
            <ac:spMk id="31" creationId="{AAF46796-E1AD-6FAD-E178-95C907FFBEB8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2" creationId="{46A9D918-6348-1D64-D268-9B5FCC0CFCCE}"/>
          </ac:spMkLst>
        </pc:spChg>
        <pc:spChg chg="mod">
          <ac:chgData name="KAWASAKI Taiga" userId="16dcd828-8382-46f9-82f2-bf4a3d17f6b3" providerId="ADAL" clId="{3D0D1AB0-0AA6-48B7-94EF-45A7E9C49B1C}" dt="2025-01-28T11:40:38.885" v="84" actId="1076"/>
          <ac:spMkLst>
            <pc:docMk/>
            <pc:sldMk cId="2818033301" sldId="258"/>
            <ac:spMk id="33" creationId="{10B0144A-8129-877B-5467-7B2376134351}"/>
          </ac:spMkLst>
        </pc:spChg>
        <pc:spChg chg="mod">
          <ac:chgData name="KAWASAKI Taiga" userId="16dcd828-8382-46f9-82f2-bf4a3d17f6b3" providerId="ADAL" clId="{3D0D1AB0-0AA6-48B7-94EF-45A7E9C49B1C}" dt="2025-01-28T12:03:52.948" v="450" actId="14100"/>
          <ac:spMkLst>
            <pc:docMk/>
            <pc:sldMk cId="2818033301" sldId="258"/>
            <ac:spMk id="34" creationId="{66191169-CDAF-2EA7-BBE6-825AFD4AAFE4}"/>
          </ac:spMkLst>
        </pc:spChg>
        <pc:spChg chg="mod">
          <ac:chgData name="KAWASAKI Taiga" userId="16dcd828-8382-46f9-82f2-bf4a3d17f6b3" providerId="ADAL" clId="{3D0D1AB0-0AA6-48B7-94EF-45A7E9C49B1C}" dt="2025-01-28T12:03:56.121" v="451" actId="1076"/>
          <ac:spMkLst>
            <pc:docMk/>
            <pc:sldMk cId="2818033301" sldId="258"/>
            <ac:spMk id="35" creationId="{66B84BEA-4BBF-E91A-CA8A-C1D4C28FC160}"/>
          </ac:spMkLst>
        </pc:spChg>
        <pc:spChg chg="mod">
          <ac:chgData name="KAWASAKI Taiga" userId="16dcd828-8382-46f9-82f2-bf4a3d17f6b3" providerId="ADAL" clId="{3D0D1AB0-0AA6-48B7-94EF-45A7E9C49B1C}" dt="2025-01-28T12:00:26.724" v="388" actId="1076"/>
          <ac:spMkLst>
            <pc:docMk/>
            <pc:sldMk cId="2818033301" sldId="258"/>
            <ac:spMk id="36" creationId="{741D8D1B-1A69-940C-7FF8-2F3874882536}"/>
          </ac:spMkLst>
        </pc:spChg>
        <pc:spChg chg="mod">
          <ac:chgData name="KAWASAKI Taiga" userId="16dcd828-8382-46f9-82f2-bf4a3d17f6b3" providerId="ADAL" clId="{3D0D1AB0-0AA6-48B7-94EF-45A7E9C49B1C}" dt="2025-01-28T11:37:49.631" v="6" actId="1076"/>
          <ac:spMkLst>
            <pc:docMk/>
            <pc:sldMk cId="2818033301" sldId="258"/>
            <ac:spMk id="37" creationId="{5967D08F-B133-C2FE-D090-6719AA460B18}"/>
          </ac:spMkLst>
        </pc:spChg>
        <pc:spChg chg="mod">
          <ac:chgData name="KAWASAKI Taiga" userId="16dcd828-8382-46f9-82f2-bf4a3d17f6b3" providerId="ADAL" clId="{3D0D1AB0-0AA6-48B7-94EF-45A7E9C49B1C}" dt="2025-01-28T11:51:22.912" v="265" actId="404"/>
          <ac:spMkLst>
            <pc:docMk/>
            <pc:sldMk cId="2818033301" sldId="258"/>
            <ac:spMk id="38" creationId="{51DFA034-D9DE-81D1-02E9-B87A119AEDB8}"/>
          </ac:spMkLst>
        </pc:spChg>
        <pc:spChg chg="del mod">
          <ac:chgData name="KAWASAKI Taiga" userId="16dcd828-8382-46f9-82f2-bf4a3d17f6b3" providerId="ADAL" clId="{3D0D1AB0-0AA6-48B7-94EF-45A7E9C49B1C}" dt="2025-01-28T11:49:16.306" v="235" actId="478"/>
          <ac:spMkLst>
            <pc:docMk/>
            <pc:sldMk cId="2818033301" sldId="258"/>
            <ac:spMk id="39" creationId="{629343C9-8E85-3A6F-F577-E3E6BB51E61D}"/>
          </ac:spMkLst>
        </pc:spChg>
        <pc:spChg chg="del mod">
          <ac:chgData name="KAWASAKI Taiga" userId="16dcd828-8382-46f9-82f2-bf4a3d17f6b3" providerId="ADAL" clId="{3D0D1AB0-0AA6-48B7-94EF-45A7E9C49B1C}" dt="2025-01-28T11:49:14.824" v="234" actId="478"/>
          <ac:spMkLst>
            <pc:docMk/>
            <pc:sldMk cId="2818033301" sldId="258"/>
            <ac:spMk id="40" creationId="{1F19DD72-69DE-577F-89EB-822BE97E0AFD}"/>
          </ac:spMkLst>
        </pc:spChg>
        <pc:spChg chg="del mod">
          <ac:chgData name="KAWASAKI Taiga" userId="16dcd828-8382-46f9-82f2-bf4a3d17f6b3" providerId="ADAL" clId="{3D0D1AB0-0AA6-48B7-94EF-45A7E9C49B1C}" dt="2025-01-28T11:44:34.509" v="150" actId="478"/>
          <ac:spMkLst>
            <pc:docMk/>
            <pc:sldMk cId="2818033301" sldId="258"/>
            <ac:spMk id="41" creationId="{8591FE6A-6764-F136-DBB1-E624E63E1573}"/>
          </ac:spMkLst>
        </pc:spChg>
        <pc:spChg chg="del mod">
          <ac:chgData name="KAWASAKI Taiga" userId="16dcd828-8382-46f9-82f2-bf4a3d17f6b3" providerId="ADAL" clId="{3D0D1AB0-0AA6-48B7-94EF-45A7E9C49B1C}" dt="2025-01-28T11:44:32.809" v="149" actId="478"/>
          <ac:spMkLst>
            <pc:docMk/>
            <pc:sldMk cId="2818033301" sldId="258"/>
            <ac:spMk id="42" creationId="{CB5B4A60-07AF-42A8-56F9-E9EE51280149}"/>
          </ac:spMkLst>
        </pc:spChg>
        <pc:spChg chg="del mod">
          <ac:chgData name="KAWASAKI Taiga" userId="16dcd828-8382-46f9-82f2-bf4a3d17f6b3" providerId="ADAL" clId="{3D0D1AB0-0AA6-48B7-94EF-45A7E9C49B1C}" dt="2025-01-28T11:54:07.289" v="299" actId="478"/>
          <ac:spMkLst>
            <pc:docMk/>
            <pc:sldMk cId="2818033301" sldId="258"/>
            <ac:spMk id="43" creationId="{6B41E103-73FD-297E-309C-321A2EE02E33}"/>
          </ac:spMkLst>
        </pc:spChg>
        <pc:spChg chg="del mod">
          <ac:chgData name="KAWASAKI Taiga" userId="16dcd828-8382-46f9-82f2-bf4a3d17f6b3" providerId="ADAL" clId="{3D0D1AB0-0AA6-48B7-94EF-45A7E9C49B1C}" dt="2025-01-28T11:54:05.726" v="298" actId="478"/>
          <ac:spMkLst>
            <pc:docMk/>
            <pc:sldMk cId="2818033301" sldId="258"/>
            <ac:spMk id="44" creationId="{E2479BAD-4401-2619-91AE-7692C3B404CD}"/>
          </ac:spMkLst>
        </pc:spChg>
        <pc:spChg chg="mod">
          <ac:chgData name="KAWASAKI Taiga" userId="16dcd828-8382-46f9-82f2-bf4a3d17f6b3" providerId="ADAL" clId="{3D0D1AB0-0AA6-48B7-94EF-45A7E9C49B1C}" dt="2025-01-28T12:29:22.664" v="647" actId="1076"/>
          <ac:spMkLst>
            <pc:docMk/>
            <pc:sldMk cId="2818033301" sldId="258"/>
            <ac:spMk id="45" creationId="{25B2FE24-2839-7412-AD1F-8B4B2D87074F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5" creationId="{BF3875C7-5028-DCE2-32CD-5D088BC44846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6" creationId="{3A44AFC0-9FD0-4133-C3F7-BD75BCA5202B}"/>
          </ac:spMkLst>
        </pc:spChg>
        <pc:spChg chg="mod">
          <ac:chgData name="KAWASAKI Taiga" userId="16dcd828-8382-46f9-82f2-bf4a3d17f6b3" providerId="ADAL" clId="{3D0D1AB0-0AA6-48B7-94EF-45A7E9C49B1C}" dt="2025-01-28T11:37:55.424" v="8"/>
          <ac:spMkLst>
            <pc:docMk/>
            <pc:sldMk cId="2818033301" sldId="258"/>
            <ac:spMk id="98" creationId="{CB5F42FA-01AB-BB30-C083-9190F782D9F4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164" creationId="{7ECB55E6-EF90-68F4-6768-332A8257A93C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165" creationId="{C668B78A-3F2F-9347-0CC0-D512EF43B84F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166" creationId="{CD4E1C35-47E3-130C-3EDE-5875F7F58558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167" creationId="{F6F31FB1-35FC-36A0-E510-53D9A8C8B607}"/>
          </ac:spMkLst>
        </pc:spChg>
        <pc:spChg chg="mod">
          <ac:chgData name="KAWASAKI Taiga" userId="16dcd828-8382-46f9-82f2-bf4a3d17f6b3" providerId="ADAL" clId="{3D0D1AB0-0AA6-48B7-94EF-45A7E9C49B1C}" dt="2025-01-28T11:58:18.994" v="347" actId="1076"/>
          <ac:spMkLst>
            <pc:docMk/>
            <pc:sldMk cId="2818033301" sldId="258"/>
            <ac:spMk id="198" creationId="{B2CE06DB-FD70-549D-65B8-FE38676B46A1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199" creationId="{16E5B78D-1D28-74CE-A752-5D5144FDEA8E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0" creationId="{68F70123-565D-5DE9-C4A6-1CD905A172CA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4" creationId="{0B228E9F-3BA5-C371-8DE3-5C4E7D08C206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5" creationId="{BE698072-BE88-F82F-6099-E5173DFF7C9A}"/>
          </ac:spMkLst>
        </pc:spChg>
        <pc:spChg chg="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206" creationId="{C3AB7A49-5DB2-6701-9AF6-C556501FBCC1}"/>
          </ac:spMkLst>
        </pc:spChg>
        <pc:spChg chg="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07" creationId="{CF12F4A0-A7F0-125E-4B4A-DAE0A1686666}"/>
          </ac:spMkLst>
        </pc:spChg>
        <pc:spChg chg="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208" creationId="{CA34C657-A203-83F5-10BD-65CD29784260}"/>
          </ac:spMkLst>
        </pc:spChg>
        <pc:spChg chg="mod topLvl">
          <ac:chgData name="KAWASAKI Taiga" userId="16dcd828-8382-46f9-82f2-bf4a3d17f6b3" providerId="ADAL" clId="{3D0D1AB0-0AA6-48B7-94EF-45A7E9C49B1C}" dt="2025-01-28T11:53:22.841" v="285" actId="164"/>
          <ac:spMkLst>
            <pc:docMk/>
            <pc:sldMk cId="2818033301" sldId="258"/>
            <ac:spMk id="219" creationId="{8147468C-88AC-021A-0EBB-CE2499F58E43}"/>
          </ac:spMkLst>
        </pc:spChg>
        <pc:spChg chg="mod topLvl">
          <ac:chgData name="KAWASAKI Taiga" userId="16dcd828-8382-46f9-82f2-bf4a3d17f6b3" providerId="ADAL" clId="{3D0D1AB0-0AA6-48B7-94EF-45A7E9C49B1C}" dt="2025-01-28T11:53:22.841" v="285" actId="164"/>
          <ac:spMkLst>
            <pc:docMk/>
            <pc:sldMk cId="2818033301" sldId="258"/>
            <ac:spMk id="220" creationId="{D521C81F-481F-518E-49FB-93125961658B}"/>
          </ac:spMkLst>
        </pc:spChg>
        <pc:spChg chg="mod">
          <ac:chgData name="KAWASAKI Taiga" userId="16dcd828-8382-46f9-82f2-bf4a3d17f6b3" providerId="ADAL" clId="{3D0D1AB0-0AA6-48B7-94EF-45A7E9C49B1C}" dt="2025-01-28T11:44:58.728" v="154" actId="165"/>
          <ac:spMkLst>
            <pc:docMk/>
            <pc:sldMk cId="2818033301" sldId="258"/>
            <ac:spMk id="221" creationId="{DCD17374-4F6B-04D0-85D0-942296BF3FAE}"/>
          </ac:spMkLst>
        </pc:spChg>
        <pc:spChg chg="add 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54" creationId="{AC64873C-85C4-4350-1092-E2ADC115C5A9}"/>
          </ac:spMkLst>
        </pc:spChg>
        <pc:spChg chg="add mod">
          <ac:chgData name="KAWASAKI Taiga" userId="16dcd828-8382-46f9-82f2-bf4a3d17f6b3" providerId="ADAL" clId="{3D0D1AB0-0AA6-48B7-94EF-45A7E9C49B1C}" dt="2025-01-28T12:39:18.658" v="691" actId="1076"/>
          <ac:spMkLst>
            <pc:docMk/>
            <pc:sldMk cId="2818033301" sldId="258"/>
            <ac:spMk id="255" creationId="{59729363-21AF-B3F7-E0FE-DC382438E146}"/>
          </ac:spMkLst>
        </pc:spChg>
        <pc:spChg chg="mod">
          <ac:chgData name="KAWASAKI Taiga" userId="16dcd828-8382-46f9-82f2-bf4a3d17f6b3" providerId="ADAL" clId="{3D0D1AB0-0AA6-48B7-94EF-45A7E9C49B1C}" dt="2025-01-28T12:32:33.276" v="663" actId="20577"/>
          <ac:spMkLst>
            <pc:docMk/>
            <pc:sldMk cId="2818033301" sldId="258"/>
            <ac:spMk id="272" creationId="{E99EBE6F-1EE3-B1F0-F0AE-F8ECD006EEC2}"/>
          </ac:spMkLst>
        </pc:spChg>
        <pc:spChg chg="mod">
          <ac:chgData name="KAWASAKI Taiga" userId="16dcd828-8382-46f9-82f2-bf4a3d17f6b3" providerId="ADAL" clId="{3D0D1AB0-0AA6-48B7-94EF-45A7E9C49B1C}" dt="2025-01-28T12:32:13.570" v="649" actId="20577"/>
          <ac:spMkLst>
            <pc:docMk/>
            <pc:sldMk cId="2818033301" sldId="258"/>
            <ac:spMk id="273" creationId="{44BC5450-4F56-E0A5-FA61-D2BA18739AB5}"/>
          </ac:spMkLst>
        </pc:spChg>
        <pc:spChg chg="mod">
          <ac:chgData name="KAWASAKI Taiga" userId="16dcd828-8382-46f9-82f2-bf4a3d17f6b3" providerId="ADAL" clId="{3D0D1AB0-0AA6-48B7-94EF-45A7E9C49B1C}" dt="2025-01-28T12:32:13.570" v="649" actId="20577"/>
          <ac:spMkLst>
            <pc:docMk/>
            <pc:sldMk cId="2818033301" sldId="258"/>
            <ac:spMk id="274" creationId="{E15991EA-27F4-55D5-D952-A92FFAE7B844}"/>
          </ac:spMkLst>
        </pc:spChg>
        <pc:spChg chg="add del mod">
          <ac:chgData name="KAWASAKI Taiga" userId="16dcd828-8382-46f9-82f2-bf4a3d17f6b3" providerId="ADAL" clId="{3D0D1AB0-0AA6-48B7-94EF-45A7E9C49B1C}" dt="2025-01-28T11:52:56.349" v="284" actId="478"/>
          <ac:spMkLst>
            <pc:docMk/>
            <pc:sldMk cId="2818033301" sldId="258"/>
            <ac:spMk id="296" creationId="{E119A92C-3797-3E66-FDDC-9F75F3474A69}"/>
          </ac:spMkLst>
        </pc:spChg>
        <pc:spChg chg="mod">
          <ac:chgData name="KAWASAKI Taiga" userId="16dcd828-8382-46f9-82f2-bf4a3d17f6b3" providerId="ADAL" clId="{3D0D1AB0-0AA6-48B7-94EF-45A7E9C49B1C}" dt="2025-01-28T12:32:26.062" v="659" actId="20577"/>
          <ac:spMkLst>
            <pc:docMk/>
            <pc:sldMk cId="2818033301" sldId="258"/>
            <ac:spMk id="300" creationId="{92061920-38B6-E3D4-4319-2C71491D9632}"/>
          </ac:spMkLst>
        </pc:spChg>
        <pc:spChg chg="mod">
          <ac:chgData name="KAWASAKI Taiga" userId="16dcd828-8382-46f9-82f2-bf4a3d17f6b3" providerId="ADAL" clId="{3D0D1AB0-0AA6-48B7-94EF-45A7E9C49B1C}" dt="2025-01-28T12:32:25.954" v="658" actId="20577"/>
          <ac:spMkLst>
            <pc:docMk/>
            <pc:sldMk cId="2818033301" sldId="258"/>
            <ac:spMk id="301" creationId="{96E30046-DC55-1B0C-5630-3828B939E815}"/>
          </ac:spMkLst>
        </pc:spChg>
        <pc:spChg chg="mod">
          <ac:chgData name="KAWASAKI Taiga" userId="16dcd828-8382-46f9-82f2-bf4a3d17f6b3" providerId="ADAL" clId="{3D0D1AB0-0AA6-48B7-94EF-45A7E9C49B1C}" dt="2025-01-28T12:32:25.954" v="658" actId="20577"/>
          <ac:spMkLst>
            <pc:docMk/>
            <pc:sldMk cId="2818033301" sldId="258"/>
            <ac:spMk id="302" creationId="{4F3C3A8B-F759-32D6-61C1-5B4CB0435996}"/>
          </ac:spMkLst>
        </pc:spChg>
        <pc:spChg chg="add mod">
          <ac:chgData name="KAWASAKI Taiga" userId="16dcd828-8382-46f9-82f2-bf4a3d17f6b3" providerId="ADAL" clId="{3D0D1AB0-0AA6-48B7-94EF-45A7E9C49B1C}" dt="2025-01-28T12:02:33.031" v="429" actId="1076"/>
          <ac:spMkLst>
            <pc:docMk/>
            <pc:sldMk cId="2818033301" sldId="258"/>
            <ac:spMk id="336" creationId="{CADD8FAF-151A-2AC6-AAE2-838DBD0671AF}"/>
          </ac:spMkLst>
        </pc:spChg>
        <pc:spChg chg="add mod">
          <ac:chgData name="KAWASAKI Taiga" userId="16dcd828-8382-46f9-82f2-bf4a3d17f6b3" providerId="ADAL" clId="{3D0D1AB0-0AA6-48B7-94EF-45A7E9C49B1C}" dt="2025-01-28T11:58:24.302" v="348" actId="1076"/>
          <ac:spMkLst>
            <pc:docMk/>
            <pc:sldMk cId="2818033301" sldId="258"/>
            <ac:spMk id="337" creationId="{AAAA9CF0-56D1-1306-9310-4F65E12E454C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3" creationId="{B4E7D4D6-C3BB-4325-4B67-BB282E22BFF8}"/>
          </ac:spMkLst>
        </pc:spChg>
        <pc:spChg chg="add mod">
          <ac:chgData name="KAWASAKI Taiga" userId="16dcd828-8382-46f9-82f2-bf4a3d17f6b3" providerId="ADAL" clId="{3D0D1AB0-0AA6-48B7-94EF-45A7E9C49B1C}" dt="2025-01-28T12:01:01.689" v="397" actId="20577"/>
          <ac:spMkLst>
            <pc:docMk/>
            <pc:sldMk cId="2818033301" sldId="258"/>
            <ac:spMk id="384" creationId="{65FAC116-5142-7EFC-077F-F95485FCEE9F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5" creationId="{F7729E7C-6D89-932E-FDD3-AB5EC017BBE6}"/>
          </ac:spMkLst>
        </pc:spChg>
        <pc:spChg chg="add mod">
          <ac:chgData name="KAWASAKI Taiga" userId="16dcd828-8382-46f9-82f2-bf4a3d17f6b3" providerId="ADAL" clId="{3D0D1AB0-0AA6-48B7-94EF-45A7E9C49B1C}" dt="2025-01-28T12:01:37.369" v="409" actId="20577"/>
          <ac:spMkLst>
            <pc:docMk/>
            <pc:sldMk cId="2818033301" sldId="258"/>
            <ac:spMk id="386" creationId="{AD669C9B-8217-D12F-052B-BD593A44EB52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87" creationId="{969ABD53-5FD5-FDCD-52A4-47FF074EF111}"/>
          </ac:spMkLst>
        </pc:spChg>
        <pc:spChg chg="add mod">
          <ac:chgData name="KAWASAKI Taiga" userId="16dcd828-8382-46f9-82f2-bf4a3d17f6b3" providerId="ADAL" clId="{3D0D1AB0-0AA6-48B7-94EF-45A7E9C49B1C}" dt="2025-01-28T12:02:56.214" v="436" actId="1076"/>
          <ac:spMkLst>
            <pc:docMk/>
            <pc:sldMk cId="2818033301" sldId="258"/>
            <ac:spMk id="388" creationId="{4B812AFF-7DA7-5165-CA76-0182F40577BA}"/>
          </ac:spMkLst>
        </pc:spChg>
        <pc:spChg chg="add mod">
          <ac:chgData name="KAWASAKI Taiga" userId="16dcd828-8382-46f9-82f2-bf4a3d17f6b3" providerId="ADAL" clId="{3D0D1AB0-0AA6-48B7-94EF-45A7E9C49B1C}" dt="2025-01-28T12:02:01.193" v="418"/>
          <ac:spMkLst>
            <pc:docMk/>
            <pc:sldMk cId="2818033301" sldId="258"/>
            <ac:spMk id="389" creationId="{1AACB9E0-F752-BEE6-B50D-9EEAECFA9BAB}"/>
          </ac:spMkLst>
        </pc:spChg>
        <pc:spChg chg="add mod">
          <ac:chgData name="KAWASAKI Taiga" userId="16dcd828-8382-46f9-82f2-bf4a3d17f6b3" providerId="ADAL" clId="{3D0D1AB0-0AA6-48B7-94EF-45A7E9C49B1C}" dt="2025-01-28T12:02:05.886" v="419"/>
          <ac:spMkLst>
            <pc:docMk/>
            <pc:sldMk cId="2818033301" sldId="258"/>
            <ac:spMk id="390" creationId="{16B3F872-76D2-779A-8D37-363CB8EA76E9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91" creationId="{C6F2C5AF-B9AC-EE12-9919-8D0AC167762E}"/>
          </ac:spMkLst>
        </pc:spChg>
        <pc:spChg chg="add mod">
          <ac:chgData name="KAWASAKI Taiga" userId="16dcd828-8382-46f9-82f2-bf4a3d17f6b3" providerId="ADAL" clId="{3D0D1AB0-0AA6-48B7-94EF-45A7E9C49B1C}" dt="2025-01-28T12:04:08.809" v="452" actId="1076"/>
          <ac:spMkLst>
            <pc:docMk/>
            <pc:sldMk cId="2818033301" sldId="258"/>
            <ac:spMk id="392" creationId="{852CA770-00F2-EBCB-8C07-7444BE21C65D}"/>
          </ac:spMkLst>
        </pc:spChg>
        <pc:spChg chg="add mod">
          <ac:chgData name="KAWASAKI Taiga" userId="16dcd828-8382-46f9-82f2-bf4a3d17f6b3" providerId="ADAL" clId="{3D0D1AB0-0AA6-48B7-94EF-45A7E9C49B1C}" dt="2025-01-28T12:03:05.474" v="440" actId="1076"/>
          <ac:spMkLst>
            <pc:docMk/>
            <pc:sldMk cId="2818033301" sldId="258"/>
            <ac:spMk id="393" creationId="{C97DFC4F-F4A7-292D-937D-9AA3D52DD978}"/>
          </ac:spMkLst>
        </pc:spChg>
        <pc:spChg chg="add mod">
          <ac:chgData name="KAWASAKI Taiga" userId="16dcd828-8382-46f9-82f2-bf4a3d17f6b3" providerId="ADAL" clId="{3D0D1AB0-0AA6-48B7-94EF-45A7E9C49B1C}" dt="2025-01-28T12:03:17.016" v="444" actId="1076"/>
          <ac:spMkLst>
            <pc:docMk/>
            <pc:sldMk cId="2818033301" sldId="258"/>
            <ac:spMk id="394" creationId="{74EBBF77-59C4-B66C-6657-FDE03BA14859}"/>
          </ac:spMkLst>
        </pc:spChg>
        <pc:spChg chg="add mod">
          <ac:chgData name="KAWASAKI Taiga" userId="16dcd828-8382-46f9-82f2-bf4a3d17f6b3" providerId="ADAL" clId="{3D0D1AB0-0AA6-48B7-94EF-45A7E9C49B1C}" dt="2025-01-28T12:39:21.954" v="692" actId="1076"/>
          <ac:spMkLst>
            <pc:docMk/>
            <pc:sldMk cId="2818033301" sldId="258"/>
            <ac:spMk id="447" creationId="{BB3A2C60-80C9-CCD1-530D-C7370A9B3D40}"/>
          </ac:spMkLst>
        </pc:spChg>
        <pc:spChg chg="add mod ord">
          <ac:chgData name="KAWASAKI Taiga" userId="16dcd828-8382-46f9-82f2-bf4a3d17f6b3" providerId="ADAL" clId="{3D0D1AB0-0AA6-48B7-94EF-45A7E9C49B1C}" dt="2025-01-28T12:25:13.272" v="573" actId="166"/>
          <ac:spMkLst>
            <pc:docMk/>
            <pc:sldMk cId="2818033301" sldId="258"/>
            <ac:spMk id="448" creationId="{AB30F4C9-BC0B-BACF-5A1E-63C5EF9BC6EA}"/>
          </ac:spMkLst>
        </pc:spChg>
        <pc:spChg chg="add del mod ord">
          <ac:chgData name="KAWASAKI Taiga" userId="16dcd828-8382-46f9-82f2-bf4a3d17f6b3" providerId="ADAL" clId="{3D0D1AB0-0AA6-48B7-94EF-45A7E9C49B1C}" dt="2025-01-28T12:40:44.743" v="739" actId="478"/>
          <ac:spMkLst>
            <pc:docMk/>
            <pc:sldMk cId="2818033301" sldId="258"/>
            <ac:spMk id="449" creationId="{8D4C84C4-A9D6-847E-2CDC-C0BB8C0A52BB}"/>
          </ac:spMkLst>
        </pc:spChg>
        <pc:spChg chg="add del mod ord">
          <ac:chgData name="KAWASAKI Taiga" userId="16dcd828-8382-46f9-82f2-bf4a3d17f6b3" providerId="ADAL" clId="{3D0D1AB0-0AA6-48B7-94EF-45A7E9C49B1C}" dt="2025-01-28T12:39:46.073" v="731" actId="478"/>
          <ac:spMkLst>
            <pc:docMk/>
            <pc:sldMk cId="2818033301" sldId="258"/>
            <ac:spMk id="450" creationId="{40E533CC-3C40-7B35-94DB-4098CA14B5C6}"/>
          </ac:spMkLst>
        </pc:spChg>
        <pc:spChg chg="add 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463" creationId="{7E67FFD2-43CB-7265-6B73-A8197F022A72}"/>
          </ac:spMkLst>
        </pc:spChg>
        <pc:spChg chg="add mod">
          <ac:chgData name="KAWASAKI Taiga" userId="16dcd828-8382-46f9-82f2-bf4a3d17f6b3" providerId="ADAL" clId="{3D0D1AB0-0AA6-48B7-94EF-45A7E9C49B1C}" dt="2025-01-28T12:35:36.993" v="684" actId="1076"/>
          <ac:spMkLst>
            <pc:docMk/>
            <pc:sldMk cId="2818033301" sldId="258"/>
            <ac:spMk id="468" creationId="{7868A59D-3537-4C41-7AA5-43A0D2151EB5}"/>
          </ac:spMkLst>
        </pc:spChg>
        <pc:spChg chg="add del">
          <ac:chgData name="KAWASAKI Taiga" userId="16dcd828-8382-46f9-82f2-bf4a3d17f6b3" providerId="ADAL" clId="{3D0D1AB0-0AA6-48B7-94EF-45A7E9C49B1C}" dt="2025-01-28T12:40:26.414" v="733" actId="478"/>
          <ac:spMkLst>
            <pc:docMk/>
            <pc:sldMk cId="2818033301" sldId="258"/>
            <ac:spMk id="490" creationId="{75F1C8DB-B3D3-5B6D-2A2F-5CFE57BCBAE3}"/>
          </ac:spMkLst>
        </pc:spChg>
        <pc:spChg chg="add mod">
          <ac:chgData name="KAWASAKI Taiga" userId="16dcd828-8382-46f9-82f2-bf4a3d17f6b3" providerId="ADAL" clId="{3D0D1AB0-0AA6-48B7-94EF-45A7E9C49B1C}" dt="2025-01-28T12:41:12.988" v="745" actId="1076"/>
          <ac:spMkLst>
            <pc:docMk/>
            <pc:sldMk cId="2818033301" sldId="258"/>
            <ac:spMk id="491" creationId="{FB0F4231-595E-DDB3-9D35-711FC2C5384F}"/>
          </ac:spMkLst>
        </pc:spChg>
        <pc:spChg chg="add mod">
          <ac:chgData name="KAWASAKI Taiga" userId="16dcd828-8382-46f9-82f2-bf4a3d17f6b3" providerId="ADAL" clId="{3D0D1AB0-0AA6-48B7-94EF-45A7E9C49B1C}" dt="2025-01-28T12:41:16.692" v="747" actId="1076"/>
          <ac:spMkLst>
            <pc:docMk/>
            <pc:sldMk cId="2818033301" sldId="258"/>
            <ac:spMk id="492" creationId="{44D6DD69-E9D7-F378-2DED-79642FE61E76}"/>
          </ac:spMkLst>
        </pc:spChg>
        <pc:grpChg chg="mod">
          <ac:chgData name="KAWASAKI Taiga" userId="16dcd828-8382-46f9-82f2-bf4a3d17f6b3" providerId="ADAL" clId="{3D0D1AB0-0AA6-48B7-94EF-45A7E9C49B1C}" dt="2025-01-28T11:51:22.912" v="265" actId="404"/>
          <ac:grpSpMkLst>
            <pc:docMk/>
            <pc:sldMk cId="2818033301" sldId="258"/>
            <ac:grpSpMk id="21" creationId="{E7701057-C2DC-CDCE-D443-445DD499F20B}"/>
          </ac:grpSpMkLst>
        </pc:grpChg>
        <pc:grpChg chg="del mod">
          <ac:chgData name="KAWASAKI Taiga" userId="16dcd828-8382-46f9-82f2-bf4a3d17f6b3" providerId="ADAL" clId="{3D0D1AB0-0AA6-48B7-94EF-45A7E9C49B1C}" dt="2025-01-28T11:44:29.584" v="148" actId="478"/>
          <ac:grpSpMkLst>
            <pc:docMk/>
            <pc:sldMk cId="2818033301" sldId="258"/>
            <ac:grpSpMk id="22" creationId="{058828D4-0E7C-6CEE-DEEC-17D1D9C443AD}"/>
          </ac:grpSpMkLst>
        </pc:grpChg>
        <pc:grpChg chg="del mod">
          <ac:chgData name="KAWASAKI Taiga" userId="16dcd828-8382-46f9-82f2-bf4a3d17f6b3" providerId="ADAL" clId="{3D0D1AB0-0AA6-48B7-94EF-45A7E9C49B1C}" dt="2025-01-28T11:49:12.280" v="233" actId="478"/>
          <ac:grpSpMkLst>
            <pc:docMk/>
            <pc:sldMk cId="2818033301" sldId="258"/>
            <ac:grpSpMk id="25" creationId="{3B1E27F4-76B3-0B6B-67B8-A377C08904A5}"/>
          </ac:grpSpMkLst>
        </pc:grpChg>
        <pc:grpChg chg="del mod">
          <ac:chgData name="KAWASAKI Taiga" userId="16dcd828-8382-46f9-82f2-bf4a3d17f6b3" providerId="ADAL" clId="{3D0D1AB0-0AA6-48B7-94EF-45A7E9C49B1C}" dt="2025-01-28T11:54:02.271" v="296" actId="478"/>
          <ac:grpSpMkLst>
            <pc:docMk/>
            <pc:sldMk cId="2818033301" sldId="258"/>
            <ac:grpSpMk id="28" creationId="{DEFB6250-3900-608B-324F-A39B8ADB3074}"/>
          </ac:grpSpMkLst>
        </pc:grpChg>
        <pc:grpChg chg="mod">
          <ac:chgData name="KAWASAKI Taiga" userId="16dcd828-8382-46f9-82f2-bf4a3d17f6b3" providerId="ADAL" clId="{3D0D1AB0-0AA6-48B7-94EF-45A7E9C49B1C}" dt="2025-01-28T11:40:38.885" v="84" actId="1076"/>
          <ac:grpSpMkLst>
            <pc:docMk/>
            <pc:sldMk cId="2818033301" sldId="258"/>
            <ac:grpSpMk id="52" creationId="{C263176E-032D-262E-D6AD-4DC77F2A9859}"/>
          </ac:grpSpMkLst>
        </pc:grpChg>
        <pc:grpChg chg="mod">
          <ac:chgData name="KAWASAKI Taiga" userId="16dcd828-8382-46f9-82f2-bf4a3d17f6b3" providerId="ADAL" clId="{3D0D1AB0-0AA6-48B7-94EF-45A7E9C49B1C}" dt="2025-01-28T12:00:22.573" v="386" actId="1076"/>
          <ac:grpSpMkLst>
            <pc:docMk/>
            <pc:sldMk cId="2818033301" sldId="258"/>
            <ac:grpSpMk id="53" creationId="{B2931CD9-012C-C211-3D88-6F3E881AF1B3}"/>
          </ac:grpSpMkLst>
        </pc:grpChg>
        <pc:grpChg chg="add mod">
          <ac:chgData name="KAWASAKI Taiga" userId="16dcd828-8382-46f9-82f2-bf4a3d17f6b3" providerId="ADAL" clId="{3D0D1AB0-0AA6-48B7-94EF-45A7E9C49B1C}" dt="2025-01-28T12:00:29.994" v="389" actId="1076"/>
          <ac:grpSpMkLst>
            <pc:docMk/>
            <pc:sldMk cId="2818033301" sldId="258"/>
            <ac:grpSpMk id="94" creationId="{5AE22C6A-CFAF-D72A-F741-1CA3F4449DF2}"/>
          </ac:grpSpMkLst>
        </pc:grpChg>
        <pc:grpChg chg="add del mod">
          <ac:chgData name="KAWASAKI Taiga" userId="16dcd828-8382-46f9-82f2-bf4a3d17f6b3" providerId="ADAL" clId="{3D0D1AB0-0AA6-48B7-94EF-45A7E9C49B1C}" dt="2025-01-28T12:39:18.658" v="691" actId="1076"/>
          <ac:grpSpMkLst>
            <pc:docMk/>
            <pc:sldMk cId="2818033301" sldId="258"/>
            <ac:grpSpMk id="213" creationId="{E8DE33E3-C8CF-8C05-60D1-C303FFB44BF4}"/>
          </ac:grpSpMkLst>
        </pc:grpChg>
        <pc:grpChg chg="add del mod">
          <ac:chgData name="KAWASAKI Taiga" userId="16dcd828-8382-46f9-82f2-bf4a3d17f6b3" providerId="ADAL" clId="{3D0D1AB0-0AA6-48B7-94EF-45A7E9C49B1C}" dt="2025-01-28T11:44:58.728" v="154" actId="165"/>
          <ac:grpSpMkLst>
            <pc:docMk/>
            <pc:sldMk cId="2818033301" sldId="258"/>
            <ac:grpSpMk id="216" creationId="{CCDCE8F7-8D65-B210-1881-6F3A48560DAF}"/>
          </ac:grpSpMkLst>
        </pc:grpChg>
        <pc:grpChg chg="mod topLvl">
          <ac:chgData name="KAWASAKI Taiga" userId="16dcd828-8382-46f9-82f2-bf4a3d17f6b3" providerId="ADAL" clId="{3D0D1AB0-0AA6-48B7-94EF-45A7E9C49B1C}" dt="2025-01-28T11:53:22.841" v="285" actId="164"/>
          <ac:grpSpMkLst>
            <pc:docMk/>
            <pc:sldMk cId="2818033301" sldId="258"/>
            <ac:grpSpMk id="217" creationId="{795437A8-5D93-430F-B973-A4651D803EC1}"/>
          </ac:grpSpMkLst>
        </pc:grpChg>
        <pc:grpChg chg="add mod">
          <ac:chgData name="KAWASAKI Taiga" userId="16dcd828-8382-46f9-82f2-bf4a3d17f6b3" providerId="ADAL" clId="{3D0D1AB0-0AA6-48B7-94EF-45A7E9C49B1C}" dt="2025-01-28T12:35:36.993" v="684" actId="1076"/>
          <ac:grpSpMkLst>
            <pc:docMk/>
            <pc:sldMk cId="2818033301" sldId="258"/>
            <ac:grpSpMk id="270" creationId="{8CAD2A57-AEFF-E3C0-B33D-5318419B61A7}"/>
          </ac:grpSpMkLst>
        </pc:grpChg>
        <pc:grpChg chg="mod">
          <ac:chgData name="KAWASAKI Taiga" userId="16dcd828-8382-46f9-82f2-bf4a3d17f6b3" providerId="ADAL" clId="{3D0D1AB0-0AA6-48B7-94EF-45A7E9C49B1C}" dt="2025-01-28T12:32:13.570" v="649" actId="20577"/>
          <ac:grpSpMkLst>
            <pc:docMk/>
            <pc:sldMk cId="2818033301" sldId="258"/>
            <ac:grpSpMk id="271" creationId="{A683F595-86A3-F8B0-2180-A44C4F1B4EA2}"/>
          </ac:grpSpMkLst>
        </pc:grpChg>
        <pc:grpChg chg="add mod">
          <ac:chgData name="KAWASAKI Taiga" userId="16dcd828-8382-46f9-82f2-bf4a3d17f6b3" providerId="ADAL" clId="{3D0D1AB0-0AA6-48B7-94EF-45A7E9C49B1C}" dt="2025-01-28T12:39:18.658" v="691" actId="1076"/>
          <ac:grpSpMkLst>
            <pc:docMk/>
            <pc:sldMk cId="2818033301" sldId="258"/>
            <ac:grpSpMk id="297" creationId="{6C9F35D0-F6CD-0BA1-43E8-583D37B442C9}"/>
          </ac:grpSpMkLst>
        </pc:grpChg>
        <pc:grpChg chg="add mod">
          <ac:chgData name="KAWASAKI Taiga" userId="16dcd828-8382-46f9-82f2-bf4a3d17f6b3" providerId="ADAL" clId="{3D0D1AB0-0AA6-48B7-94EF-45A7E9C49B1C}" dt="2025-01-28T12:35:36.993" v="684" actId="1076"/>
          <ac:grpSpMkLst>
            <pc:docMk/>
            <pc:sldMk cId="2818033301" sldId="258"/>
            <ac:grpSpMk id="298" creationId="{640B1A51-83F3-C952-8C8A-A8A3D3DDCBD6}"/>
          </ac:grpSpMkLst>
        </pc:grpChg>
        <pc:grpChg chg="mod">
          <ac:chgData name="KAWASAKI Taiga" userId="16dcd828-8382-46f9-82f2-bf4a3d17f6b3" providerId="ADAL" clId="{3D0D1AB0-0AA6-48B7-94EF-45A7E9C49B1C}" dt="2025-01-28T12:32:25.954" v="658" actId="20577"/>
          <ac:grpSpMkLst>
            <pc:docMk/>
            <pc:sldMk cId="2818033301" sldId="258"/>
            <ac:grpSpMk id="299" creationId="{DEB8F795-CF37-3C5E-8C07-8961C7ECB01E}"/>
          </ac:grpSpMkLst>
        </pc:grpChg>
        <pc:cxnChg chg="mod">
          <ac:chgData name="KAWASAKI Taiga" userId="16dcd828-8382-46f9-82f2-bf4a3d17f6b3" providerId="ADAL" clId="{3D0D1AB0-0AA6-48B7-94EF-45A7E9C49B1C}" dt="2025-01-28T12:11:39.844" v="509" actId="1076"/>
          <ac:cxnSpMkLst>
            <pc:docMk/>
            <pc:sldMk cId="2818033301" sldId="258"/>
            <ac:cxnSpMk id="17" creationId="{BBF9B9F4-DC71-707C-4951-5C3CBA1C7B29}"/>
          </ac:cxnSpMkLst>
        </pc:cxnChg>
        <pc:cxnChg chg="mod">
          <ac:chgData name="KAWASAKI Taiga" userId="16dcd828-8382-46f9-82f2-bf4a3d17f6b3" providerId="ADAL" clId="{3D0D1AB0-0AA6-48B7-94EF-45A7E9C49B1C}" dt="2025-01-28T11:44:29.584" v="148" actId="478"/>
          <ac:cxnSpMkLst>
            <pc:docMk/>
            <pc:sldMk cId="2818033301" sldId="258"/>
            <ac:cxnSpMk id="24" creationId="{074B3654-DE00-AE1F-B917-FE6719309E92}"/>
          </ac:cxnSpMkLst>
        </pc:cxnChg>
        <pc:cxnChg chg="mod">
          <ac:chgData name="KAWASAKI Taiga" userId="16dcd828-8382-46f9-82f2-bf4a3d17f6b3" providerId="ADAL" clId="{3D0D1AB0-0AA6-48B7-94EF-45A7E9C49B1C}" dt="2025-01-28T11:49:12.280" v="233" actId="478"/>
          <ac:cxnSpMkLst>
            <pc:docMk/>
            <pc:sldMk cId="2818033301" sldId="258"/>
            <ac:cxnSpMk id="27" creationId="{2F3B26D6-A926-5C77-C018-838518C5A906}"/>
          </ac:cxnSpMkLst>
        </pc:cxnChg>
        <pc:cxnChg chg="mod">
          <ac:chgData name="KAWASAKI Taiga" userId="16dcd828-8382-46f9-82f2-bf4a3d17f6b3" providerId="ADAL" clId="{3D0D1AB0-0AA6-48B7-94EF-45A7E9C49B1C}" dt="2025-01-28T11:54:02.271" v="296" actId="478"/>
          <ac:cxnSpMkLst>
            <pc:docMk/>
            <pc:sldMk cId="2818033301" sldId="258"/>
            <ac:cxnSpMk id="30" creationId="{384D1296-39CD-DF09-8839-84056BD763DC}"/>
          </ac:cxnSpMkLst>
        </pc:cxnChg>
        <pc:cxnChg chg="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61" creationId="{CE426F11-E11F-7488-A2FE-5D3DA7587122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65" creationId="{C5740C38-42A8-E281-B87A-BF2D4146F829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68" creationId="{539A38B1-899F-5F72-D59E-54C721D62E97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73" creationId="{0EA66BEF-5481-C2BB-A290-EE496B88C0BA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77" creationId="{C706A4EB-AB6F-8906-903E-C7C908AEC29C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79" creationId="{F8E16475-520D-679C-D327-A14B690010D8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87" creationId="{91617336-11EF-B470-175B-BBF3554A89D4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93" creationId="{303B74AD-8BA0-3E61-160E-B2C708099D4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97" creationId="{BB3DD7A5-8827-3664-DD7B-71C745463113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01" creationId="{E2846E5F-D675-78A3-876F-8ACD5E7E5AFC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07" creationId="{DF300CEF-2E5C-B331-A636-06B9AFFF1EF6}"/>
          </ac:cxnSpMkLst>
        </pc:cxnChg>
        <pc:cxnChg chg="mod">
          <ac:chgData name="KAWASAKI Taiga" userId="16dcd828-8382-46f9-82f2-bf4a3d17f6b3" providerId="ADAL" clId="{3D0D1AB0-0AA6-48B7-94EF-45A7E9C49B1C}" dt="2025-01-28T12:36:02.702" v="686" actId="1076"/>
          <ac:cxnSpMkLst>
            <pc:docMk/>
            <pc:sldMk cId="2818033301" sldId="258"/>
            <ac:cxnSpMk id="112" creationId="{258CABE0-5A20-D5F7-466E-C524B18C5B1D}"/>
          </ac:cxnSpMkLst>
        </pc:cxnChg>
        <pc:cxnChg chg="mod">
          <ac:chgData name="KAWASAKI Taiga" userId="16dcd828-8382-46f9-82f2-bf4a3d17f6b3" providerId="ADAL" clId="{3D0D1AB0-0AA6-48B7-94EF-45A7E9C49B1C}" dt="2025-01-28T11:58:44.599" v="355" actId="1076"/>
          <ac:cxnSpMkLst>
            <pc:docMk/>
            <pc:sldMk cId="2818033301" sldId="258"/>
            <ac:cxnSpMk id="116" creationId="{4F1BD620-5A33-D676-FA12-F7A7FE36204D}"/>
          </ac:cxnSpMkLst>
        </pc:cxnChg>
        <pc:cxnChg chg="mod">
          <ac:chgData name="KAWASAKI Taiga" userId="16dcd828-8382-46f9-82f2-bf4a3d17f6b3" providerId="ADAL" clId="{3D0D1AB0-0AA6-48B7-94EF-45A7E9C49B1C}" dt="2025-01-28T11:58:51.483" v="356" actId="1076"/>
          <ac:cxnSpMkLst>
            <pc:docMk/>
            <pc:sldMk cId="2818033301" sldId="258"/>
            <ac:cxnSpMk id="120" creationId="{704BB614-E009-28BF-644C-E945DB2771D5}"/>
          </ac:cxnSpMkLst>
        </pc:cxnChg>
        <pc:cxnChg chg="mod">
          <ac:chgData name="KAWASAKI Taiga" userId="16dcd828-8382-46f9-82f2-bf4a3d17f6b3" providerId="ADAL" clId="{3D0D1AB0-0AA6-48B7-94EF-45A7E9C49B1C}" dt="2025-01-28T11:59:09.452" v="359" actId="1076"/>
          <ac:cxnSpMkLst>
            <pc:docMk/>
            <pc:sldMk cId="2818033301" sldId="258"/>
            <ac:cxnSpMk id="124" creationId="{F3165CF9-8D43-AFB7-81F7-08FF5A809BB2}"/>
          </ac:cxnSpMkLst>
        </pc:cxnChg>
        <pc:cxnChg chg="mod">
          <ac:chgData name="KAWASAKI Taiga" userId="16dcd828-8382-46f9-82f2-bf4a3d17f6b3" providerId="ADAL" clId="{3D0D1AB0-0AA6-48B7-94EF-45A7E9C49B1C}" dt="2025-01-28T11:59:32.155" v="364" actId="1076"/>
          <ac:cxnSpMkLst>
            <pc:docMk/>
            <pc:sldMk cId="2818033301" sldId="258"/>
            <ac:cxnSpMk id="129" creationId="{C75D6735-B342-C6E1-6B4E-87AE36A13BBF}"/>
          </ac:cxnSpMkLst>
        </pc:cxnChg>
        <pc:cxnChg chg="mod">
          <ac:chgData name="KAWASAKI Taiga" userId="16dcd828-8382-46f9-82f2-bf4a3d17f6b3" providerId="ADAL" clId="{3D0D1AB0-0AA6-48B7-94EF-45A7E9C49B1C}" dt="2025-01-28T12:38:47.746" v="690" actId="1076"/>
          <ac:cxnSpMkLst>
            <pc:docMk/>
            <pc:sldMk cId="2818033301" sldId="258"/>
            <ac:cxnSpMk id="133" creationId="{56E80B41-3013-07FD-3025-41DBB1FC2370}"/>
          </ac:cxnSpMkLst>
        </pc:cxnChg>
        <pc:cxnChg chg="mod">
          <ac:chgData name="KAWASAKI Taiga" userId="16dcd828-8382-46f9-82f2-bf4a3d17f6b3" providerId="ADAL" clId="{3D0D1AB0-0AA6-48B7-94EF-45A7E9C49B1C}" dt="2025-01-28T11:59:36.090" v="365" actId="1076"/>
          <ac:cxnSpMkLst>
            <pc:docMk/>
            <pc:sldMk cId="2818033301" sldId="258"/>
            <ac:cxnSpMk id="137" creationId="{0160481B-AD2D-2E8F-E8C3-3A01719AC552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42" creationId="{19FB6EAA-BA1D-86D5-3E5B-E1AFEB2DA8C4}"/>
          </ac:cxnSpMkLst>
        </pc:cxnChg>
        <pc:cxnChg chg="mod">
          <ac:chgData name="KAWASAKI Taiga" userId="16dcd828-8382-46f9-82f2-bf4a3d17f6b3" providerId="ADAL" clId="{3D0D1AB0-0AA6-48B7-94EF-45A7E9C49B1C}" dt="2025-01-28T11:59:09.452" v="359" actId="1076"/>
          <ac:cxnSpMkLst>
            <pc:docMk/>
            <pc:sldMk cId="2818033301" sldId="258"/>
            <ac:cxnSpMk id="146" creationId="{BFCA1F76-33BF-5BCB-DF13-9E9A0B8FBDC9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51" creationId="{D252AFC0-87EE-93D4-CCFC-9E59EE612CAE}"/>
          </ac:cxnSpMkLst>
        </pc:cxnChg>
        <pc:cxnChg chg="mod">
          <ac:chgData name="KAWASAKI Taiga" userId="16dcd828-8382-46f9-82f2-bf4a3d17f6b3" providerId="ADAL" clId="{3D0D1AB0-0AA6-48B7-94EF-45A7E9C49B1C}" dt="2025-01-28T11:58:44.599" v="355" actId="1076"/>
          <ac:cxnSpMkLst>
            <pc:docMk/>
            <pc:sldMk cId="2818033301" sldId="258"/>
            <ac:cxnSpMk id="158" creationId="{7F0950B6-8CA1-C02F-2C82-66C68F508916}"/>
          </ac:cxnSpMkLst>
        </pc:cxnChg>
        <pc:cxnChg chg="mod">
          <ac:chgData name="KAWASAKI Taiga" userId="16dcd828-8382-46f9-82f2-bf4a3d17f6b3" providerId="ADAL" clId="{3D0D1AB0-0AA6-48B7-94EF-45A7E9C49B1C}" dt="2025-01-28T11:58:18.994" v="347" actId="1076"/>
          <ac:cxnSpMkLst>
            <pc:docMk/>
            <pc:sldMk cId="2818033301" sldId="258"/>
            <ac:cxnSpMk id="163" creationId="{8F978B4D-9EF8-9DED-109D-18C2F083502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70" creationId="{09072B33-89FD-45C1-6745-CEFC462D3189}"/>
          </ac:cxnSpMkLst>
        </pc:cxnChg>
        <pc:cxnChg chg="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172" creationId="{A63A72F2-1F70-6EFF-5E8A-654E84C62F9B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74" creationId="{947A59ED-A4D3-D1FF-5A4A-B5A36114C838}"/>
          </ac:cxnSpMkLst>
        </pc:cxnChg>
        <pc:cxnChg chg="mod">
          <ac:chgData name="KAWASAKI Taiga" userId="16dcd828-8382-46f9-82f2-bf4a3d17f6b3" providerId="ADAL" clId="{3D0D1AB0-0AA6-48B7-94EF-45A7E9C49B1C}" dt="2025-01-28T12:26:42.043" v="587" actId="1076"/>
          <ac:cxnSpMkLst>
            <pc:docMk/>
            <pc:sldMk cId="2818033301" sldId="258"/>
            <ac:cxnSpMk id="175" creationId="{EEF73885-2726-38DE-0D42-3CEC5D759D6F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79" creationId="{9E97011B-AE99-7435-5F7A-47FC736706B4}"/>
          </ac:cxnSpMkLst>
        </pc:cxnChg>
        <pc:cxnChg chg="mod">
          <ac:chgData name="KAWASAKI Taiga" userId="16dcd828-8382-46f9-82f2-bf4a3d17f6b3" providerId="ADAL" clId="{3D0D1AB0-0AA6-48B7-94EF-45A7E9C49B1C}" dt="2025-01-28T11:52:41.203" v="281" actId="1076"/>
          <ac:cxnSpMkLst>
            <pc:docMk/>
            <pc:sldMk cId="2818033301" sldId="258"/>
            <ac:cxnSpMk id="180" creationId="{866D5946-8F27-E750-5CF4-8712B0C01A97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83" creationId="{D17C5A60-EBC6-7407-49CD-B6D666B47105}"/>
          </ac:cxnSpMkLst>
        </pc:cxnChg>
        <pc:cxnChg chg="mod">
          <ac:chgData name="KAWASAKI Taiga" userId="16dcd828-8382-46f9-82f2-bf4a3d17f6b3" providerId="ADAL" clId="{3D0D1AB0-0AA6-48B7-94EF-45A7E9C49B1C}" dt="2025-01-28T12:26:56.310" v="591" actId="1076"/>
          <ac:cxnSpMkLst>
            <pc:docMk/>
            <pc:sldMk cId="2818033301" sldId="258"/>
            <ac:cxnSpMk id="184" creationId="{854F66FE-87CC-B568-46E0-B48634A9774A}"/>
          </ac:cxnSpMkLst>
        </pc:cxnChg>
        <pc:cxnChg chg="mod">
          <ac:chgData name="KAWASAKI Taiga" userId="16dcd828-8382-46f9-82f2-bf4a3d17f6b3" providerId="ADAL" clId="{3D0D1AB0-0AA6-48B7-94EF-45A7E9C49B1C}" dt="2025-01-28T12:35:36.993" v="684" actId="1076"/>
          <ac:cxnSpMkLst>
            <pc:docMk/>
            <pc:sldMk cId="2818033301" sldId="258"/>
            <ac:cxnSpMk id="187" creationId="{4EEDC615-B254-92DE-C318-3C1FE60E18F2}"/>
          </ac:cxnSpMkLst>
        </pc:cxnChg>
        <pc:cxnChg chg="mod">
          <ac:chgData name="KAWASAKI Taiga" userId="16dcd828-8382-46f9-82f2-bf4a3d17f6b3" providerId="ADAL" clId="{3D0D1AB0-0AA6-48B7-94EF-45A7E9C49B1C}" dt="2025-01-28T12:26:42.043" v="587" actId="1076"/>
          <ac:cxnSpMkLst>
            <pc:docMk/>
            <pc:sldMk cId="2818033301" sldId="258"/>
            <ac:cxnSpMk id="188" creationId="{D2CE1FB4-8FE7-EC10-23CA-734986666E7D}"/>
          </ac:cxnSpMkLst>
        </pc:cxnChg>
        <pc:cxnChg chg="mod">
          <ac:chgData name="KAWASAKI Taiga" userId="16dcd828-8382-46f9-82f2-bf4a3d17f6b3" providerId="ADAL" clId="{3D0D1AB0-0AA6-48B7-94EF-45A7E9C49B1C}" dt="2025-01-28T12:26:47.469" v="588" actId="14100"/>
          <ac:cxnSpMkLst>
            <pc:docMk/>
            <pc:sldMk cId="2818033301" sldId="258"/>
            <ac:cxnSpMk id="191" creationId="{570BF931-DC58-160A-CDD5-42505659FAA6}"/>
          </ac:cxnSpMkLst>
        </pc:cxnChg>
        <pc:cxnChg chg="mod">
          <ac:chgData name="KAWASAKI Taiga" userId="16dcd828-8382-46f9-82f2-bf4a3d17f6b3" providerId="ADAL" clId="{3D0D1AB0-0AA6-48B7-94EF-45A7E9C49B1C}" dt="2025-01-28T12:26:56.310" v="591" actId="1076"/>
          <ac:cxnSpMkLst>
            <pc:docMk/>
            <pc:sldMk cId="2818033301" sldId="258"/>
            <ac:cxnSpMk id="193" creationId="{8407F791-04DE-C7FB-E1A9-B74C18D60F76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195" creationId="{4D8CEE8E-9AE8-531C-4B16-D8FCFE267A4E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210" creationId="{7604FBF5-5D92-AAC1-424F-8F4E88DFB72F}"/>
          </ac:cxnSpMkLst>
        </pc:cxnChg>
        <pc:cxnChg chg="mod">
          <ac:chgData name="KAWASAKI Taiga" userId="16dcd828-8382-46f9-82f2-bf4a3d17f6b3" providerId="ADAL" clId="{3D0D1AB0-0AA6-48B7-94EF-45A7E9C49B1C}" dt="2025-01-28T11:41:56.586" v="107" actId="1076"/>
          <ac:cxnSpMkLst>
            <pc:docMk/>
            <pc:sldMk cId="2818033301" sldId="258"/>
            <ac:cxnSpMk id="211" creationId="{76540241-756A-86AE-6DB5-3E5BDB13F3F5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214" creationId="{10F29450-A2BF-7221-833F-8BB29C0E2443}"/>
          </ac:cxnSpMkLst>
        </pc:cxnChg>
        <pc:cxnChg chg="mod">
          <ac:chgData name="KAWASAKI Taiga" userId="16dcd828-8382-46f9-82f2-bf4a3d17f6b3" providerId="ADAL" clId="{3D0D1AB0-0AA6-48B7-94EF-45A7E9C49B1C}" dt="2025-01-28T11:42:17.260" v="108" actId="1076"/>
          <ac:cxnSpMkLst>
            <pc:docMk/>
            <pc:sldMk cId="2818033301" sldId="258"/>
            <ac:cxnSpMk id="215" creationId="{C88E52EA-AB58-0558-0AF8-AF0823BA4527}"/>
          </ac:cxnSpMkLst>
        </pc:cxnChg>
        <pc:cxnChg chg="mod">
          <ac:chgData name="KAWASAKI Taiga" userId="16dcd828-8382-46f9-82f2-bf4a3d17f6b3" providerId="ADAL" clId="{3D0D1AB0-0AA6-48B7-94EF-45A7E9C49B1C}" dt="2025-01-28T12:26:32.252" v="584" actId="14100"/>
          <ac:cxnSpMkLst>
            <pc:docMk/>
            <pc:sldMk cId="2818033301" sldId="258"/>
            <ac:cxnSpMk id="218" creationId="{096524C1-9A7A-993C-B7EE-1402CE73D8A6}"/>
          </ac:cxnSpMkLst>
        </pc:cxnChg>
        <pc:cxnChg chg="mod">
          <ac:chgData name="KAWASAKI Taiga" userId="16dcd828-8382-46f9-82f2-bf4a3d17f6b3" providerId="ADAL" clId="{3D0D1AB0-0AA6-48B7-94EF-45A7E9C49B1C}" dt="2025-01-28T11:44:58.728" v="154" actId="165"/>
          <ac:cxnSpMkLst>
            <pc:docMk/>
            <pc:sldMk cId="2818033301" sldId="258"/>
            <ac:cxnSpMk id="222" creationId="{9A4E5528-959D-3641-09DA-603BD84AEA75}"/>
          </ac:cxnSpMkLst>
        </pc:cxnChg>
        <pc:cxnChg chg="mod">
          <ac:chgData name="KAWASAKI Taiga" userId="16dcd828-8382-46f9-82f2-bf4a3d17f6b3" providerId="ADAL" clId="{3D0D1AB0-0AA6-48B7-94EF-45A7E9C49B1C}" dt="2025-01-28T12:21:25.972" v="522" actId="1076"/>
          <ac:cxnSpMkLst>
            <pc:docMk/>
            <pc:sldMk cId="2818033301" sldId="258"/>
            <ac:cxnSpMk id="223" creationId="{B38728FF-EE0D-AF79-8A4E-2DADA94CF8AD}"/>
          </ac:cxnSpMkLst>
        </pc:cxnChg>
        <pc:cxnChg chg="mod">
          <ac:chgData name="KAWASAKI Taiga" userId="16dcd828-8382-46f9-82f2-bf4a3d17f6b3" providerId="ADAL" clId="{3D0D1AB0-0AA6-48B7-94EF-45A7E9C49B1C}" dt="2025-01-28T12:36:02.702" v="686" actId="1076"/>
          <ac:cxnSpMkLst>
            <pc:docMk/>
            <pc:sldMk cId="2818033301" sldId="258"/>
            <ac:cxnSpMk id="227" creationId="{30B1DD71-B14A-400B-148C-DA7CE1B104C7}"/>
          </ac:cxnSpMkLst>
        </pc:cxnChg>
        <pc:cxnChg chg="mod">
          <ac:chgData name="KAWASAKI Taiga" userId="16dcd828-8382-46f9-82f2-bf4a3d17f6b3" providerId="ADAL" clId="{3D0D1AB0-0AA6-48B7-94EF-45A7E9C49B1C}" dt="2025-01-28T12:29:54.815" v="648" actId="14100"/>
          <ac:cxnSpMkLst>
            <pc:docMk/>
            <pc:sldMk cId="2818033301" sldId="258"/>
            <ac:cxnSpMk id="231" creationId="{3CB1F5CC-52FA-4303-78C8-71D1795565C8}"/>
          </ac:cxnSpMkLst>
        </pc:cxnChg>
        <pc:cxnChg chg="add mod">
          <ac:chgData name="KAWASAKI Taiga" userId="16dcd828-8382-46f9-82f2-bf4a3d17f6b3" providerId="ADAL" clId="{3D0D1AB0-0AA6-48B7-94EF-45A7E9C49B1C}" dt="2025-01-28T12:39:18.658" v="691" actId="1076"/>
          <ac:cxnSpMkLst>
            <pc:docMk/>
            <pc:sldMk cId="2818033301" sldId="258"/>
            <ac:cxnSpMk id="257" creationId="{0C016982-B4F9-668B-3E4E-4D9AFC856ECB}"/>
          </ac:cxnSpMkLst>
        </pc:cxnChg>
        <pc:cxnChg chg="add mod">
          <ac:chgData name="KAWASAKI Taiga" userId="16dcd828-8382-46f9-82f2-bf4a3d17f6b3" providerId="ADAL" clId="{3D0D1AB0-0AA6-48B7-94EF-45A7E9C49B1C}" dt="2025-01-28T12:26:36.678" v="585" actId="1076"/>
          <ac:cxnSpMkLst>
            <pc:docMk/>
            <pc:sldMk cId="2818033301" sldId="258"/>
            <ac:cxnSpMk id="260" creationId="{F0A56C2F-DC1B-8AE6-E149-588B044C5736}"/>
          </ac:cxnSpMkLst>
        </pc:cxnChg>
        <pc:cxnChg chg="mod">
          <ac:chgData name="KAWASAKI Taiga" userId="16dcd828-8382-46f9-82f2-bf4a3d17f6b3" providerId="ADAL" clId="{3D0D1AB0-0AA6-48B7-94EF-45A7E9C49B1C}" dt="2025-01-28T12:32:13.570" v="649" actId="20577"/>
          <ac:cxnSpMkLst>
            <pc:docMk/>
            <pc:sldMk cId="2818033301" sldId="258"/>
            <ac:cxnSpMk id="275" creationId="{53171C04-06B0-CC9F-75B3-D57431266E6E}"/>
          </ac:cxnSpMkLst>
        </pc:cxnChg>
        <pc:cxnChg chg="mod">
          <ac:chgData name="KAWASAKI Taiga" userId="16dcd828-8382-46f9-82f2-bf4a3d17f6b3" providerId="ADAL" clId="{3D0D1AB0-0AA6-48B7-94EF-45A7E9C49B1C}" dt="2025-01-28T12:32:25.954" v="658" actId="20577"/>
          <ac:cxnSpMkLst>
            <pc:docMk/>
            <pc:sldMk cId="2818033301" sldId="258"/>
            <ac:cxnSpMk id="303" creationId="{C29C0C85-12F9-45F7-4F2B-96FFBBD9184D}"/>
          </ac:cxnSpMkLst>
        </pc:cxnChg>
        <pc:cxnChg chg="add mod">
          <ac:chgData name="KAWASAKI Taiga" userId="16dcd828-8382-46f9-82f2-bf4a3d17f6b3" providerId="ADAL" clId="{3D0D1AB0-0AA6-48B7-94EF-45A7E9C49B1C}" dt="2025-01-28T11:58:18.994" v="347" actId="1076"/>
          <ac:cxnSpMkLst>
            <pc:docMk/>
            <pc:sldMk cId="2818033301" sldId="258"/>
            <ac:cxnSpMk id="333" creationId="{A3C9E6CB-B407-B4EB-C144-44007CB498C6}"/>
          </ac:cxnSpMkLst>
        </pc:cxnChg>
        <pc:cxnChg chg="add mod">
          <ac:chgData name="KAWASAKI Taiga" userId="16dcd828-8382-46f9-82f2-bf4a3d17f6b3" providerId="ADAL" clId="{3D0D1AB0-0AA6-48B7-94EF-45A7E9C49B1C}" dt="2025-01-28T12:00:15.075" v="385" actId="14100"/>
          <ac:cxnSpMkLst>
            <pc:docMk/>
            <pc:sldMk cId="2818033301" sldId="258"/>
            <ac:cxnSpMk id="365" creationId="{3C001909-DE0A-7D20-90E7-6E90718A867E}"/>
          </ac:cxnSpMkLst>
        </pc:cxnChg>
        <pc:cxnChg chg="add mod">
          <ac:chgData name="KAWASAKI Taiga" userId="16dcd828-8382-46f9-82f2-bf4a3d17f6b3" providerId="ADAL" clId="{3D0D1AB0-0AA6-48B7-94EF-45A7E9C49B1C}" dt="2025-01-28T11:59:52.555" v="373" actId="14100"/>
          <ac:cxnSpMkLst>
            <pc:docMk/>
            <pc:sldMk cId="2818033301" sldId="258"/>
            <ac:cxnSpMk id="366" creationId="{8833E34D-FED3-98DF-4594-128CA61282C8}"/>
          </ac:cxnSpMkLst>
        </pc:cxnChg>
        <pc:cxnChg chg="add mod">
          <ac:chgData name="KAWASAKI Taiga" userId="16dcd828-8382-46f9-82f2-bf4a3d17f6b3" providerId="ADAL" clId="{3D0D1AB0-0AA6-48B7-94EF-45A7E9C49B1C}" dt="2025-01-28T11:59:57.405" v="376" actId="14100"/>
          <ac:cxnSpMkLst>
            <pc:docMk/>
            <pc:sldMk cId="2818033301" sldId="258"/>
            <ac:cxnSpMk id="371" creationId="{915025CF-D595-92A4-1449-0E6D06D276B4}"/>
          </ac:cxnSpMkLst>
        </pc:cxnChg>
        <pc:cxnChg chg="add mod">
          <ac:chgData name="KAWASAKI Taiga" userId="16dcd828-8382-46f9-82f2-bf4a3d17f6b3" providerId="ADAL" clId="{3D0D1AB0-0AA6-48B7-94EF-45A7E9C49B1C}" dt="2025-01-28T12:00:03.929" v="379" actId="14100"/>
          <ac:cxnSpMkLst>
            <pc:docMk/>
            <pc:sldMk cId="2818033301" sldId="258"/>
            <ac:cxnSpMk id="374" creationId="{BCDD775E-3A28-E5F0-865A-F8F668E32ABF}"/>
          </ac:cxnSpMkLst>
        </pc:cxnChg>
        <pc:cxnChg chg="add mod">
          <ac:chgData name="KAWASAKI Taiga" userId="16dcd828-8382-46f9-82f2-bf4a3d17f6b3" providerId="ADAL" clId="{3D0D1AB0-0AA6-48B7-94EF-45A7E9C49B1C}" dt="2025-01-28T12:00:10.440" v="383" actId="14100"/>
          <ac:cxnSpMkLst>
            <pc:docMk/>
            <pc:sldMk cId="2818033301" sldId="258"/>
            <ac:cxnSpMk id="377" creationId="{9F21AF64-6956-F4A5-9F0F-4702550DBAA9}"/>
          </ac:cxnSpMkLst>
        </pc:cxnChg>
        <pc:cxnChg chg="add mod">
          <ac:chgData name="KAWASAKI Taiga" userId="16dcd828-8382-46f9-82f2-bf4a3d17f6b3" providerId="ADAL" clId="{3D0D1AB0-0AA6-48B7-94EF-45A7E9C49B1C}" dt="2025-01-28T12:33:06.267" v="673" actId="1076"/>
          <ac:cxnSpMkLst>
            <pc:docMk/>
            <pc:sldMk cId="2818033301" sldId="258"/>
            <ac:cxnSpMk id="464" creationId="{75ED0027-377A-858B-FFD8-3290AF9876C2}"/>
          </ac:cxnSpMkLst>
        </pc:cxnChg>
        <pc:cxnChg chg="add mod">
          <ac:chgData name="KAWASAKI Taiga" userId="16dcd828-8382-46f9-82f2-bf4a3d17f6b3" providerId="ADAL" clId="{3D0D1AB0-0AA6-48B7-94EF-45A7E9C49B1C}" dt="2025-01-28T12:33:25.570" v="683" actId="14100"/>
          <ac:cxnSpMkLst>
            <pc:docMk/>
            <pc:sldMk cId="2818033301" sldId="258"/>
            <ac:cxnSpMk id="469" creationId="{BFD353F0-304A-DE31-9F5F-04FC81402C12}"/>
          </ac:cxnSpMkLst>
        </pc:cxnChg>
      </pc:sldChg>
      <pc:sldChg chg="addSp modSp mod">
        <pc:chgData name="KAWASAKI Taiga" userId="16dcd828-8382-46f9-82f2-bf4a3d17f6b3" providerId="ADAL" clId="{3D0D1AB0-0AA6-48B7-94EF-45A7E9C49B1C}" dt="2025-01-28T13:19:20.062" v="848" actId="14100"/>
        <pc:sldMkLst>
          <pc:docMk/>
          <pc:sldMk cId="2169079712" sldId="259"/>
        </pc:sldMkLst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6" creationId="{1AE611AB-00BB-30C0-3D2C-BB308AC79890}"/>
          </ac:spMkLst>
        </pc:spChg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9" creationId="{6D3C4E6D-6591-34B6-021F-120068DC0ADC}"/>
          </ac:spMkLst>
        </pc:spChg>
        <pc:spChg chg="mod">
          <ac:chgData name="KAWASAKI Taiga" userId="16dcd828-8382-46f9-82f2-bf4a3d17f6b3" providerId="ADAL" clId="{3D0D1AB0-0AA6-48B7-94EF-45A7E9C49B1C}" dt="2025-01-28T13:19:01.757" v="827"/>
          <ac:spMkLst>
            <pc:docMk/>
            <pc:sldMk cId="2169079712" sldId="259"/>
            <ac:spMk id="10" creationId="{27F40DC8-FB27-C954-8D0D-E0908D7F4990}"/>
          </ac:spMkLst>
        </pc:spChg>
        <pc:spChg chg="add mod">
          <ac:chgData name="KAWASAKI Taiga" userId="16dcd828-8382-46f9-82f2-bf4a3d17f6b3" providerId="ADAL" clId="{3D0D1AB0-0AA6-48B7-94EF-45A7E9C49B1C}" dt="2025-01-28T13:19:20.062" v="848" actId="14100"/>
          <ac:spMkLst>
            <pc:docMk/>
            <pc:sldMk cId="2169079712" sldId="259"/>
            <ac:spMk id="12" creationId="{F4343E77-5350-7C6D-DC93-039E83E3AF34}"/>
          </ac:spMkLst>
        </pc:spChg>
        <pc:spChg chg="mod">
          <ac:chgData name="KAWASAKI Taiga" userId="16dcd828-8382-46f9-82f2-bf4a3d17f6b3" providerId="ADAL" clId="{3D0D1AB0-0AA6-48B7-94EF-45A7E9C49B1C}" dt="2025-01-28T12:05:25.621" v="478" actId="20577"/>
          <ac:spMkLst>
            <pc:docMk/>
            <pc:sldMk cId="2169079712" sldId="259"/>
            <ac:spMk id="88" creationId="{30289906-F614-EB88-122D-DEC8EB6AF8C3}"/>
          </ac:spMkLst>
        </pc:spChg>
        <pc:spChg chg="mod">
          <ac:chgData name="KAWASAKI Taiga" userId="16dcd828-8382-46f9-82f2-bf4a3d17f6b3" providerId="ADAL" clId="{3D0D1AB0-0AA6-48B7-94EF-45A7E9C49B1C}" dt="2025-01-28T12:05:39.536" v="505" actId="20577"/>
          <ac:spMkLst>
            <pc:docMk/>
            <pc:sldMk cId="2169079712" sldId="259"/>
            <ac:spMk id="126" creationId="{25A8D9AD-A4C5-D227-06C9-C52472A9DBD7}"/>
          </ac:spMkLst>
        </pc:spChg>
        <pc:grpChg chg="add mod">
          <ac:chgData name="KAWASAKI Taiga" userId="16dcd828-8382-46f9-82f2-bf4a3d17f6b3" providerId="ADAL" clId="{3D0D1AB0-0AA6-48B7-94EF-45A7E9C49B1C}" dt="2025-01-28T13:19:04.537" v="828" actId="1076"/>
          <ac:grpSpMkLst>
            <pc:docMk/>
            <pc:sldMk cId="2169079712" sldId="259"/>
            <ac:grpSpMk id="3" creationId="{03D468A5-A87A-D77D-5F66-55A8103D79B1}"/>
          </ac:grpSpMkLst>
        </pc:grpChg>
      </pc:sldChg>
      <pc:sldChg chg="del">
        <pc:chgData name="KAWASAKI Taiga" userId="16dcd828-8382-46f9-82f2-bf4a3d17f6b3" providerId="ADAL" clId="{3D0D1AB0-0AA6-48B7-94EF-45A7E9C49B1C}" dt="2025-01-28T11:36:36.540" v="1" actId="47"/>
        <pc:sldMkLst>
          <pc:docMk/>
          <pc:sldMk cId="502674700" sldId="260"/>
        </pc:sldMkLst>
      </pc:sldChg>
      <pc:sldChg chg="delSp modSp add mod">
        <pc:chgData name="KAWASAKI Taiga" userId="16dcd828-8382-46f9-82f2-bf4a3d17f6b3" providerId="ADAL" clId="{3D0D1AB0-0AA6-48B7-94EF-45A7E9C49B1C}" dt="2025-01-28T12:44:41.863" v="826" actId="478"/>
        <pc:sldMkLst>
          <pc:docMk/>
          <pc:sldMk cId="2705491789" sldId="260"/>
        </pc:sldMkLst>
        <pc:spChg chg="mod">
          <ac:chgData name="KAWASAKI Taiga" userId="16dcd828-8382-46f9-82f2-bf4a3d17f6b3" providerId="ADAL" clId="{3D0D1AB0-0AA6-48B7-94EF-45A7E9C49B1C}" dt="2025-01-28T12:41:55.591" v="751" actId="20577"/>
          <ac:spMkLst>
            <pc:docMk/>
            <pc:sldMk cId="2705491789" sldId="260"/>
            <ac:spMk id="3" creationId="{374055CA-0ED8-D291-52B9-2DD6EC23A9B7}"/>
          </ac:spMkLst>
        </pc:spChg>
        <pc:spChg chg="mod">
          <ac:chgData name="KAWASAKI Taiga" userId="16dcd828-8382-46f9-82f2-bf4a3d17f6b3" providerId="ADAL" clId="{3D0D1AB0-0AA6-48B7-94EF-45A7E9C49B1C}" dt="2025-01-28T12:41:57.205" v="752" actId="20577"/>
          <ac:spMkLst>
            <pc:docMk/>
            <pc:sldMk cId="2705491789" sldId="260"/>
            <ac:spMk id="12" creationId="{3F8D89F8-727D-0A27-AABD-52BAC2A23F80}"/>
          </ac:spMkLst>
        </pc:spChg>
        <pc:spChg chg="mod">
          <ac:chgData name="KAWASAKI Taiga" userId="16dcd828-8382-46f9-82f2-bf4a3d17f6b3" providerId="ADAL" clId="{3D0D1AB0-0AA6-48B7-94EF-45A7E9C49B1C}" dt="2025-01-28T12:41:59.665" v="754" actId="20577"/>
          <ac:spMkLst>
            <pc:docMk/>
            <pc:sldMk cId="2705491789" sldId="260"/>
            <ac:spMk id="13" creationId="{5023BA9B-3D4E-FFAD-56D2-27EA94CB42C5}"/>
          </ac:spMkLst>
        </pc:spChg>
        <pc:spChg chg="mod">
          <ac:chgData name="KAWASAKI Taiga" userId="16dcd828-8382-46f9-82f2-bf4a3d17f6b3" providerId="ADAL" clId="{3D0D1AB0-0AA6-48B7-94EF-45A7E9C49B1C}" dt="2025-01-28T12:42:02.720" v="756" actId="20577"/>
          <ac:spMkLst>
            <pc:docMk/>
            <pc:sldMk cId="2705491789" sldId="260"/>
            <ac:spMk id="16" creationId="{94243008-A3A0-3C3D-CF8A-F47064FECBF1}"/>
          </ac:spMkLst>
        </pc:spChg>
        <pc:spChg chg="mod">
          <ac:chgData name="KAWASAKI Taiga" userId="16dcd828-8382-46f9-82f2-bf4a3d17f6b3" providerId="ADAL" clId="{3D0D1AB0-0AA6-48B7-94EF-45A7E9C49B1C}" dt="2025-01-28T12:42:04.207" v="757" actId="20577"/>
          <ac:spMkLst>
            <pc:docMk/>
            <pc:sldMk cId="2705491789" sldId="260"/>
            <ac:spMk id="18" creationId="{5D6A3FC4-8CF4-538A-15F7-C725CAEF6FD5}"/>
          </ac:spMkLst>
        </pc:spChg>
        <pc:spChg chg="mod">
          <ac:chgData name="KAWASAKI Taiga" userId="16dcd828-8382-46f9-82f2-bf4a3d17f6b3" providerId="ADAL" clId="{3D0D1AB0-0AA6-48B7-94EF-45A7E9C49B1C}" dt="2025-01-28T12:42:06.861" v="760" actId="20577"/>
          <ac:spMkLst>
            <pc:docMk/>
            <pc:sldMk cId="2705491789" sldId="260"/>
            <ac:spMk id="19" creationId="{C452640C-8C5E-0ADA-BD08-EDC0D8D983FD}"/>
          </ac:spMkLst>
        </pc:spChg>
        <pc:spChg chg="del">
          <ac:chgData name="KAWASAKI Taiga" userId="16dcd828-8382-46f9-82f2-bf4a3d17f6b3" providerId="ADAL" clId="{3D0D1AB0-0AA6-48B7-94EF-45A7E9C49B1C}" dt="2025-01-28T12:42:56.611" v="780" actId="478"/>
          <ac:spMkLst>
            <pc:docMk/>
            <pc:sldMk cId="2705491789" sldId="260"/>
            <ac:spMk id="31" creationId="{29C54F06-7E1B-BA6C-51E1-B6F34C487D75}"/>
          </ac:spMkLst>
        </pc:spChg>
        <pc:spChg chg="del topLvl">
          <ac:chgData name="KAWASAKI Taiga" userId="16dcd828-8382-46f9-82f2-bf4a3d17f6b3" providerId="ADAL" clId="{3D0D1AB0-0AA6-48B7-94EF-45A7E9C49B1C}" dt="2025-01-28T12:42:58.027" v="781" actId="478"/>
          <ac:spMkLst>
            <pc:docMk/>
            <pc:sldMk cId="2705491789" sldId="260"/>
            <ac:spMk id="38" creationId="{680E7D03-6126-20A0-0CA1-3CA1DB07C507}"/>
          </ac:spMkLst>
        </pc:spChg>
        <pc:spChg chg="mod">
          <ac:chgData name="KAWASAKI Taiga" userId="16dcd828-8382-46f9-82f2-bf4a3d17f6b3" providerId="ADAL" clId="{3D0D1AB0-0AA6-48B7-94EF-45A7E9C49B1C}" dt="2025-01-28T12:43:22.552" v="789" actId="20577"/>
          <ac:spMkLst>
            <pc:docMk/>
            <pc:sldMk cId="2705491789" sldId="260"/>
            <ac:spMk id="164" creationId="{2310F220-F570-F385-9B54-2211AF417065}"/>
          </ac:spMkLst>
        </pc:spChg>
        <pc:spChg chg="mod">
          <ac:chgData name="KAWASAKI Taiga" userId="16dcd828-8382-46f9-82f2-bf4a3d17f6b3" providerId="ADAL" clId="{3D0D1AB0-0AA6-48B7-94EF-45A7E9C49B1C}" dt="2025-01-28T12:43:24.212" v="790" actId="20577"/>
          <ac:spMkLst>
            <pc:docMk/>
            <pc:sldMk cId="2705491789" sldId="260"/>
            <ac:spMk id="165" creationId="{BBF95EB9-E08A-3CD7-D7B5-9DB426BF28E4}"/>
          </ac:spMkLst>
        </pc:spChg>
        <pc:spChg chg="mod">
          <ac:chgData name="KAWASAKI Taiga" userId="16dcd828-8382-46f9-82f2-bf4a3d17f6b3" providerId="ADAL" clId="{3D0D1AB0-0AA6-48B7-94EF-45A7E9C49B1C}" dt="2025-01-28T12:43:27.975" v="795" actId="20577"/>
          <ac:spMkLst>
            <pc:docMk/>
            <pc:sldMk cId="2705491789" sldId="260"/>
            <ac:spMk id="207" creationId="{FB867CD5-0030-7C8E-98D0-0B973A375273}"/>
          </ac:spMkLst>
        </pc:spChg>
        <pc:spChg chg="mod">
          <ac:chgData name="KAWASAKI Taiga" userId="16dcd828-8382-46f9-82f2-bf4a3d17f6b3" providerId="ADAL" clId="{3D0D1AB0-0AA6-48B7-94EF-45A7E9C49B1C}" dt="2025-01-28T12:43:29.766" v="798" actId="20577"/>
          <ac:spMkLst>
            <pc:docMk/>
            <pc:sldMk cId="2705491789" sldId="260"/>
            <ac:spMk id="208" creationId="{21AC7DCC-92FD-FCBD-B9FC-0C8FC2FBB75F}"/>
          </ac:spMkLst>
        </pc:spChg>
        <pc:spChg chg="del topLvl">
          <ac:chgData name="KAWASAKI Taiga" userId="16dcd828-8382-46f9-82f2-bf4a3d17f6b3" providerId="ADAL" clId="{3D0D1AB0-0AA6-48B7-94EF-45A7E9C49B1C}" dt="2025-01-28T12:42:55.041" v="779" actId="478"/>
          <ac:spMkLst>
            <pc:docMk/>
            <pc:sldMk cId="2705491789" sldId="260"/>
            <ac:spMk id="219" creationId="{C5D138AD-01DE-3296-4496-95DA9BB61BE6}"/>
          </ac:spMkLst>
        </pc:spChg>
        <pc:spChg chg="del">
          <ac:chgData name="KAWASAKI Taiga" userId="16dcd828-8382-46f9-82f2-bf4a3d17f6b3" providerId="ADAL" clId="{3D0D1AB0-0AA6-48B7-94EF-45A7E9C49B1C}" dt="2025-01-28T12:42:53.767" v="778" actId="478"/>
          <ac:spMkLst>
            <pc:docMk/>
            <pc:sldMk cId="2705491789" sldId="260"/>
            <ac:spMk id="220" creationId="{9473CFB0-B985-069F-D48D-40336B4DB12B}"/>
          </ac:spMkLst>
        </pc:spChg>
        <pc:spChg chg="del">
          <ac:chgData name="KAWASAKI Taiga" userId="16dcd828-8382-46f9-82f2-bf4a3d17f6b3" providerId="ADAL" clId="{3D0D1AB0-0AA6-48B7-94EF-45A7E9C49B1C}" dt="2025-01-28T12:44:35.771" v="819" actId="478"/>
          <ac:spMkLst>
            <pc:docMk/>
            <pc:sldMk cId="2705491789" sldId="260"/>
            <ac:spMk id="254" creationId="{F85BD129-E459-1A7B-2E61-A04CB3D188ED}"/>
          </ac:spMkLst>
        </pc:spChg>
        <pc:spChg chg="del">
          <ac:chgData name="KAWASAKI Taiga" userId="16dcd828-8382-46f9-82f2-bf4a3d17f6b3" providerId="ADAL" clId="{3D0D1AB0-0AA6-48B7-94EF-45A7E9C49B1C}" dt="2025-01-28T12:44:38.199" v="821" actId="478"/>
          <ac:spMkLst>
            <pc:docMk/>
            <pc:sldMk cId="2705491789" sldId="260"/>
            <ac:spMk id="255" creationId="{1317DE30-2023-7D53-18B5-2F193CF81DBC}"/>
          </ac:spMkLst>
        </pc:spChg>
        <pc:spChg chg="del mod">
          <ac:chgData name="KAWASAKI Taiga" userId="16dcd828-8382-46f9-82f2-bf4a3d17f6b3" providerId="ADAL" clId="{3D0D1AB0-0AA6-48B7-94EF-45A7E9C49B1C}" dt="2025-01-28T12:42:11.732" v="766" actId="478"/>
          <ac:spMkLst>
            <pc:docMk/>
            <pc:sldMk cId="2705491789" sldId="260"/>
            <ac:spMk id="272" creationId="{C9FE72CE-CC70-1A75-A329-AB6920DC4D98}"/>
          </ac:spMkLst>
        </pc:spChg>
        <pc:spChg chg="del topLvl">
          <ac:chgData name="KAWASAKI Taiga" userId="16dcd828-8382-46f9-82f2-bf4a3d17f6b3" providerId="ADAL" clId="{3D0D1AB0-0AA6-48B7-94EF-45A7E9C49B1C}" dt="2025-01-28T12:42:16.421" v="769" actId="478"/>
          <ac:spMkLst>
            <pc:docMk/>
            <pc:sldMk cId="2705491789" sldId="260"/>
            <ac:spMk id="273" creationId="{BDB7042D-1586-BFA6-0AB8-730C508433A9}"/>
          </ac:spMkLst>
        </pc:spChg>
        <pc:spChg chg="del">
          <ac:chgData name="KAWASAKI Taiga" userId="16dcd828-8382-46f9-82f2-bf4a3d17f6b3" providerId="ADAL" clId="{3D0D1AB0-0AA6-48B7-94EF-45A7E9C49B1C}" dt="2025-01-28T12:42:13.379" v="767" actId="478"/>
          <ac:spMkLst>
            <pc:docMk/>
            <pc:sldMk cId="2705491789" sldId="260"/>
            <ac:spMk id="300" creationId="{F08D6B21-B92A-DD49-9E7E-6837DBC8AD0D}"/>
          </ac:spMkLst>
        </pc:spChg>
        <pc:spChg chg="del topLvl">
          <ac:chgData name="KAWASAKI Taiga" userId="16dcd828-8382-46f9-82f2-bf4a3d17f6b3" providerId="ADAL" clId="{3D0D1AB0-0AA6-48B7-94EF-45A7E9C49B1C}" dt="2025-01-28T12:42:14.806" v="768" actId="478"/>
          <ac:spMkLst>
            <pc:docMk/>
            <pc:sldMk cId="2705491789" sldId="260"/>
            <ac:spMk id="301" creationId="{BE2ED1D8-16E7-3D9D-E4D4-7188EEBCE843}"/>
          </ac:spMkLst>
        </pc:spChg>
        <pc:spChg chg="del">
          <ac:chgData name="KAWASAKI Taiga" userId="16dcd828-8382-46f9-82f2-bf4a3d17f6b3" providerId="ADAL" clId="{3D0D1AB0-0AA6-48B7-94EF-45A7E9C49B1C}" dt="2025-01-28T12:43:52.683" v="811" actId="478"/>
          <ac:spMkLst>
            <pc:docMk/>
            <pc:sldMk cId="2705491789" sldId="260"/>
            <ac:spMk id="336" creationId="{E99ECD57-6987-3271-6255-E5CD19A3DC48}"/>
          </ac:spMkLst>
        </pc:spChg>
        <pc:spChg chg="del">
          <ac:chgData name="KAWASAKI Taiga" userId="16dcd828-8382-46f9-82f2-bf4a3d17f6b3" providerId="ADAL" clId="{3D0D1AB0-0AA6-48B7-94EF-45A7E9C49B1C}" dt="2025-01-28T12:43:53.917" v="812" actId="478"/>
          <ac:spMkLst>
            <pc:docMk/>
            <pc:sldMk cId="2705491789" sldId="260"/>
            <ac:spMk id="337" creationId="{B039D371-C521-AA4A-1693-367D26C747D0}"/>
          </ac:spMkLst>
        </pc:spChg>
        <pc:spChg chg="del">
          <ac:chgData name="KAWASAKI Taiga" userId="16dcd828-8382-46f9-82f2-bf4a3d17f6b3" providerId="ADAL" clId="{3D0D1AB0-0AA6-48B7-94EF-45A7E9C49B1C}" dt="2025-01-28T12:43:50.809" v="810" actId="478"/>
          <ac:spMkLst>
            <pc:docMk/>
            <pc:sldMk cId="2705491789" sldId="260"/>
            <ac:spMk id="383" creationId="{E0F2E3B7-2714-378D-BDC2-40B17A0B04A4}"/>
          </ac:spMkLst>
        </pc:spChg>
        <pc:spChg chg="del">
          <ac:chgData name="KAWASAKI Taiga" userId="16dcd828-8382-46f9-82f2-bf4a3d17f6b3" providerId="ADAL" clId="{3D0D1AB0-0AA6-48B7-94EF-45A7E9C49B1C}" dt="2025-01-28T12:43:46.777" v="807" actId="478"/>
          <ac:spMkLst>
            <pc:docMk/>
            <pc:sldMk cId="2705491789" sldId="260"/>
            <ac:spMk id="384" creationId="{418A0B39-95DD-53D0-2E4F-A49FB1071D11}"/>
          </ac:spMkLst>
        </pc:spChg>
        <pc:spChg chg="del">
          <ac:chgData name="KAWASAKI Taiga" userId="16dcd828-8382-46f9-82f2-bf4a3d17f6b3" providerId="ADAL" clId="{3D0D1AB0-0AA6-48B7-94EF-45A7E9C49B1C}" dt="2025-01-28T12:43:44.226" v="806" actId="478"/>
          <ac:spMkLst>
            <pc:docMk/>
            <pc:sldMk cId="2705491789" sldId="260"/>
            <ac:spMk id="385" creationId="{B81A699C-22AE-38C4-00B4-3A2270D640F8}"/>
          </ac:spMkLst>
        </pc:spChg>
        <pc:spChg chg="del">
          <ac:chgData name="KAWASAKI Taiga" userId="16dcd828-8382-46f9-82f2-bf4a3d17f6b3" providerId="ADAL" clId="{3D0D1AB0-0AA6-48B7-94EF-45A7E9C49B1C}" dt="2025-01-28T12:43:41.402" v="804" actId="478"/>
          <ac:spMkLst>
            <pc:docMk/>
            <pc:sldMk cId="2705491789" sldId="260"/>
            <ac:spMk id="386" creationId="{57209798-64F3-FD1C-07A4-3DBAF94F1901}"/>
          </ac:spMkLst>
        </pc:spChg>
        <pc:spChg chg="del mod">
          <ac:chgData name="KAWASAKI Taiga" userId="16dcd828-8382-46f9-82f2-bf4a3d17f6b3" providerId="ADAL" clId="{3D0D1AB0-0AA6-48B7-94EF-45A7E9C49B1C}" dt="2025-01-28T12:43:38.090" v="802" actId="478"/>
          <ac:spMkLst>
            <pc:docMk/>
            <pc:sldMk cId="2705491789" sldId="260"/>
            <ac:spMk id="387" creationId="{77847319-AA1B-2E5F-396D-7EE37009728A}"/>
          </ac:spMkLst>
        </pc:spChg>
        <pc:spChg chg="del">
          <ac:chgData name="KAWASAKI Taiga" userId="16dcd828-8382-46f9-82f2-bf4a3d17f6b3" providerId="ADAL" clId="{3D0D1AB0-0AA6-48B7-94EF-45A7E9C49B1C}" dt="2025-01-28T12:43:42.780" v="805" actId="478"/>
          <ac:spMkLst>
            <pc:docMk/>
            <pc:sldMk cId="2705491789" sldId="260"/>
            <ac:spMk id="388" creationId="{2ECDDFBD-E7C1-A703-CB95-6E1CAB2C715B}"/>
          </ac:spMkLst>
        </pc:spChg>
        <pc:spChg chg="del">
          <ac:chgData name="KAWASAKI Taiga" userId="16dcd828-8382-46f9-82f2-bf4a3d17f6b3" providerId="ADAL" clId="{3D0D1AB0-0AA6-48B7-94EF-45A7E9C49B1C}" dt="2025-01-28T12:43:49.509" v="809" actId="478"/>
          <ac:spMkLst>
            <pc:docMk/>
            <pc:sldMk cId="2705491789" sldId="260"/>
            <ac:spMk id="391" creationId="{FE1899CC-BDAD-EFA7-356D-7D96CE614396}"/>
          </ac:spMkLst>
        </pc:spChg>
        <pc:spChg chg="del">
          <ac:chgData name="KAWASAKI Taiga" userId="16dcd828-8382-46f9-82f2-bf4a3d17f6b3" providerId="ADAL" clId="{3D0D1AB0-0AA6-48B7-94EF-45A7E9C49B1C}" dt="2025-01-28T12:43:48.052" v="808" actId="478"/>
          <ac:spMkLst>
            <pc:docMk/>
            <pc:sldMk cId="2705491789" sldId="260"/>
            <ac:spMk id="392" creationId="{62136ED0-D0BF-740D-7986-964C4B445B6E}"/>
          </ac:spMkLst>
        </pc:spChg>
        <pc:spChg chg="del">
          <ac:chgData name="KAWASAKI Taiga" userId="16dcd828-8382-46f9-82f2-bf4a3d17f6b3" providerId="ADAL" clId="{3D0D1AB0-0AA6-48B7-94EF-45A7E9C49B1C}" dt="2025-01-28T12:43:39.866" v="803" actId="478"/>
          <ac:spMkLst>
            <pc:docMk/>
            <pc:sldMk cId="2705491789" sldId="260"/>
            <ac:spMk id="393" creationId="{18E6218E-3493-AD4A-A489-9D56BEDB57C0}"/>
          </ac:spMkLst>
        </pc:spChg>
        <pc:spChg chg="del">
          <ac:chgData name="KAWASAKI Taiga" userId="16dcd828-8382-46f9-82f2-bf4a3d17f6b3" providerId="ADAL" clId="{3D0D1AB0-0AA6-48B7-94EF-45A7E9C49B1C}" dt="2025-01-28T12:43:34.267" v="800" actId="478"/>
          <ac:spMkLst>
            <pc:docMk/>
            <pc:sldMk cId="2705491789" sldId="260"/>
            <ac:spMk id="394" creationId="{084D4637-94A3-E1F7-E3AA-6FCB732BCF30}"/>
          </ac:spMkLst>
        </pc:spChg>
        <pc:spChg chg="mod">
          <ac:chgData name="KAWASAKI Taiga" userId="16dcd828-8382-46f9-82f2-bf4a3d17f6b3" providerId="ADAL" clId="{3D0D1AB0-0AA6-48B7-94EF-45A7E9C49B1C}" dt="2025-01-28T12:44:19.908" v="816" actId="14100"/>
          <ac:spMkLst>
            <pc:docMk/>
            <pc:sldMk cId="2705491789" sldId="260"/>
            <ac:spMk id="447" creationId="{C989CA94-CFAA-2E69-551F-3D55FF591536}"/>
          </ac:spMkLst>
        </pc:spChg>
        <pc:spChg chg="mod">
          <ac:chgData name="KAWASAKI Taiga" userId="16dcd828-8382-46f9-82f2-bf4a3d17f6b3" providerId="ADAL" clId="{3D0D1AB0-0AA6-48B7-94EF-45A7E9C49B1C}" dt="2025-01-28T12:44:27.659" v="818" actId="14100"/>
          <ac:spMkLst>
            <pc:docMk/>
            <pc:sldMk cId="2705491789" sldId="260"/>
            <ac:spMk id="448" creationId="{B1C066F8-BB74-5A6B-0094-EBFEFB4A7048}"/>
          </ac:spMkLst>
        </pc:spChg>
        <pc:spChg chg="del">
          <ac:chgData name="KAWASAKI Taiga" userId="16dcd828-8382-46f9-82f2-bf4a3d17f6b3" providerId="ADAL" clId="{3D0D1AB0-0AA6-48B7-94EF-45A7E9C49B1C}" dt="2025-01-28T12:44:41.226" v="825" actId="478"/>
          <ac:spMkLst>
            <pc:docMk/>
            <pc:sldMk cId="2705491789" sldId="260"/>
            <ac:spMk id="463" creationId="{E4ADF440-658E-6BD0-6637-EF58D83088B4}"/>
          </ac:spMkLst>
        </pc:spChg>
        <pc:spChg chg="del">
          <ac:chgData name="KAWASAKI Taiga" userId="16dcd828-8382-46f9-82f2-bf4a3d17f6b3" providerId="ADAL" clId="{3D0D1AB0-0AA6-48B7-94EF-45A7E9C49B1C}" dt="2025-01-28T12:44:39.771" v="823" actId="478"/>
          <ac:spMkLst>
            <pc:docMk/>
            <pc:sldMk cId="2705491789" sldId="260"/>
            <ac:spMk id="468" creationId="{0BC4ED2F-B163-6043-E431-B940BCA18463}"/>
          </ac:spMkLst>
        </pc:spChg>
        <pc:spChg chg="mod">
          <ac:chgData name="KAWASAKI Taiga" userId="16dcd828-8382-46f9-82f2-bf4a3d17f6b3" providerId="ADAL" clId="{3D0D1AB0-0AA6-48B7-94EF-45A7E9C49B1C}" dt="2025-01-28T12:44:23.330" v="817" actId="1076"/>
          <ac:spMkLst>
            <pc:docMk/>
            <pc:sldMk cId="2705491789" sldId="260"/>
            <ac:spMk id="491" creationId="{142E2F57-0E26-67C3-A6B2-79BD571D3CB6}"/>
          </ac:spMkLst>
        </pc:spChg>
        <pc:grpChg chg="mod topLvl">
          <ac:chgData name="KAWASAKI Taiga" userId="16dcd828-8382-46f9-82f2-bf4a3d17f6b3" providerId="ADAL" clId="{3D0D1AB0-0AA6-48B7-94EF-45A7E9C49B1C}" dt="2025-01-28T12:43:04.714" v="783" actId="14100"/>
          <ac:grpSpMkLst>
            <pc:docMk/>
            <pc:sldMk cId="2705491789" sldId="260"/>
            <ac:grpSpMk id="21" creationId="{6759F607-17C3-323A-A0B8-738CA8A2BA35}"/>
          </ac:grpSpMkLst>
        </pc:grpChg>
        <pc:grpChg chg="del">
          <ac:chgData name="KAWASAKI Taiga" userId="16dcd828-8382-46f9-82f2-bf4a3d17f6b3" providerId="ADAL" clId="{3D0D1AB0-0AA6-48B7-94EF-45A7E9C49B1C}" dt="2025-01-28T12:42:58.027" v="781" actId="478"/>
          <ac:grpSpMkLst>
            <pc:docMk/>
            <pc:sldMk cId="2705491789" sldId="260"/>
            <ac:grpSpMk id="213" creationId="{D90A1CE7-B45C-D0A0-1E63-4D4E6AA672B4}"/>
          </ac:grpSpMkLst>
        </pc:grpChg>
        <pc:grpChg chg="mod topLvl">
          <ac:chgData name="KAWASAKI Taiga" userId="16dcd828-8382-46f9-82f2-bf4a3d17f6b3" providerId="ADAL" clId="{3D0D1AB0-0AA6-48B7-94EF-45A7E9C49B1C}" dt="2025-01-28T12:44:01.378" v="814" actId="1076"/>
          <ac:grpSpMkLst>
            <pc:docMk/>
            <pc:sldMk cId="2705491789" sldId="260"/>
            <ac:grpSpMk id="217" creationId="{5E818154-CB26-7FB4-F54E-FAFD8D1A6BD9}"/>
          </ac:grpSpMkLst>
        </pc:grpChg>
        <pc:grpChg chg="del">
          <ac:chgData name="KAWASAKI Taiga" userId="16dcd828-8382-46f9-82f2-bf4a3d17f6b3" providerId="ADAL" clId="{3D0D1AB0-0AA6-48B7-94EF-45A7E9C49B1C}" dt="2025-01-28T12:42:16.421" v="769" actId="478"/>
          <ac:grpSpMkLst>
            <pc:docMk/>
            <pc:sldMk cId="2705491789" sldId="260"/>
            <ac:grpSpMk id="270" creationId="{6D1C09AE-07FE-03E5-3C5C-A1C721EC8085}"/>
          </ac:grpSpMkLst>
        </pc:grpChg>
        <pc:grpChg chg="mod topLvl">
          <ac:chgData name="KAWASAKI Taiga" userId="16dcd828-8382-46f9-82f2-bf4a3d17f6b3" providerId="ADAL" clId="{3D0D1AB0-0AA6-48B7-94EF-45A7E9C49B1C}" dt="2025-01-28T12:42:38.898" v="774" actId="14100"/>
          <ac:grpSpMkLst>
            <pc:docMk/>
            <pc:sldMk cId="2705491789" sldId="260"/>
            <ac:grpSpMk id="271" creationId="{39D1B3E5-33A1-4E7B-FEDB-95F48E2EEAE1}"/>
          </ac:grpSpMkLst>
        </pc:grpChg>
        <pc:grpChg chg="del">
          <ac:chgData name="KAWASAKI Taiga" userId="16dcd828-8382-46f9-82f2-bf4a3d17f6b3" providerId="ADAL" clId="{3D0D1AB0-0AA6-48B7-94EF-45A7E9C49B1C}" dt="2025-01-28T12:42:55.041" v="779" actId="478"/>
          <ac:grpSpMkLst>
            <pc:docMk/>
            <pc:sldMk cId="2705491789" sldId="260"/>
            <ac:grpSpMk id="297" creationId="{5B828867-85D0-1E88-5617-ABF8050246BD}"/>
          </ac:grpSpMkLst>
        </pc:grpChg>
        <pc:grpChg chg="del">
          <ac:chgData name="KAWASAKI Taiga" userId="16dcd828-8382-46f9-82f2-bf4a3d17f6b3" providerId="ADAL" clId="{3D0D1AB0-0AA6-48B7-94EF-45A7E9C49B1C}" dt="2025-01-28T12:42:14.806" v="768" actId="478"/>
          <ac:grpSpMkLst>
            <pc:docMk/>
            <pc:sldMk cId="2705491789" sldId="260"/>
            <ac:grpSpMk id="298" creationId="{AC03FE1D-EC81-3D33-AA32-27A9E3C92891}"/>
          </ac:grpSpMkLst>
        </pc:grpChg>
        <pc:grpChg chg="mod topLvl">
          <ac:chgData name="KAWASAKI Taiga" userId="16dcd828-8382-46f9-82f2-bf4a3d17f6b3" providerId="ADAL" clId="{3D0D1AB0-0AA6-48B7-94EF-45A7E9C49B1C}" dt="2025-01-28T12:42:49.683" v="777" actId="1076"/>
          <ac:grpSpMkLst>
            <pc:docMk/>
            <pc:sldMk cId="2705491789" sldId="260"/>
            <ac:grpSpMk id="299" creationId="{FF86A635-A1F1-95A7-78B9-A61271FF1A0D}"/>
          </ac:grpSpMkLst>
        </pc:grp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61" creationId="{6693F551-1494-F826-AED6-C1A6526B0F8D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65" creationId="{595961AD-32F2-8335-EB39-3DA61CAB35AA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68" creationId="{E035B07E-3B88-61B9-1698-0C884991D07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73" creationId="{FE65C4DE-08C5-223A-D954-080F1AA837E8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77" creationId="{0020DAB0-CCDE-4E61-AC8A-F8AC01BE4B26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79" creationId="{18E90CEB-5D41-DF5E-8DFA-9A36D9909907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87" creationId="{D9364AE8-B41D-7951-695D-58312CF1F271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93" creationId="{4A7ED029-24C1-F5E0-0F3D-13CBD205B225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97" creationId="{0F15FFCA-6886-90BD-2A1A-DC98EDEC81A8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01" creationId="{E6AF9F9E-4C10-1480-A8A2-DE6E531B754A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07" creationId="{6E93FD41-D8C0-2063-CCBB-BADA4BD03CA6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70" creationId="{7E293BF7-9653-0B1F-0ECD-27592A8E5C3F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172" creationId="{13C9C7E6-797E-8AB6-24D4-A01F338068D8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74" creationId="{89589B55-658E-9ECE-A57D-281759B03989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79" creationId="{DC834C22-9678-83E3-EC12-0D05B1FEF13C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80" creationId="{81114602-10C6-00BC-AE54-F7734CB4BBEE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83" creationId="{925182F7-2D03-C787-25E6-DA7347B01722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187" creationId="{203CB4BB-F88E-D246-1BF2-CE9143068895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188" creationId="{EBB0F4E3-D26A-B030-6E42-F442FD181052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91" creationId="{48392073-C3E0-E272-9A13-058D62AE83F5}"/>
          </ac:cxnSpMkLst>
        </pc:cxnChg>
        <pc:cxnChg chg="mod">
          <ac:chgData name="KAWASAKI Taiga" userId="16dcd828-8382-46f9-82f2-bf4a3d17f6b3" providerId="ADAL" clId="{3D0D1AB0-0AA6-48B7-94EF-45A7E9C49B1C}" dt="2025-01-28T12:42:49.683" v="777" actId="1076"/>
          <ac:cxnSpMkLst>
            <pc:docMk/>
            <pc:sldMk cId="2705491789" sldId="260"/>
            <ac:cxnSpMk id="193" creationId="{63E6764C-60B5-80B3-5C36-D6F2DD10A449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195" creationId="{98AE752C-9EFA-A51B-738B-950326D14D6A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10" creationId="{4CD48C17-2A06-1EEF-CDE1-F6E7279D12BD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214" creationId="{2FE15CD4-D427-1ACD-8EE6-772822FA694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18" creationId="{218D4026-019A-470E-2A38-D4503C20EDF9}"/>
          </ac:cxnSpMkLst>
        </pc:cxnChg>
        <pc:cxnChg chg="mod">
          <ac:chgData name="KAWASAKI Taiga" userId="16dcd828-8382-46f9-82f2-bf4a3d17f6b3" providerId="ADAL" clId="{3D0D1AB0-0AA6-48B7-94EF-45A7E9C49B1C}" dt="2025-01-28T12:43:04.714" v="783" actId="14100"/>
          <ac:cxnSpMkLst>
            <pc:docMk/>
            <pc:sldMk cId="2705491789" sldId="260"/>
            <ac:cxnSpMk id="223" creationId="{7378BAD4-7696-0612-1870-8B7F472BCFF7}"/>
          </ac:cxnSpMkLst>
        </pc:cxnChg>
        <pc:cxnChg chg="mod">
          <ac:chgData name="KAWASAKI Taiga" userId="16dcd828-8382-46f9-82f2-bf4a3d17f6b3" providerId="ADAL" clId="{3D0D1AB0-0AA6-48B7-94EF-45A7E9C49B1C}" dt="2025-01-28T12:44:01.378" v="814" actId="1076"/>
          <ac:cxnSpMkLst>
            <pc:docMk/>
            <pc:sldMk cId="2705491789" sldId="260"/>
            <ac:cxnSpMk id="227" creationId="{574B3BF8-C89E-005C-129D-8647DE9684BE}"/>
          </ac:cxnSpMkLst>
        </pc:cxnChg>
        <pc:cxnChg chg="mod">
          <ac:chgData name="KAWASAKI Taiga" userId="16dcd828-8382-46f9-82f2-bf4a3d17f6b3" providerId="ADAL" clId="{3D0D1AB0-0AA6-48B7-94EF-45A7E9C49B1C}" dt="2025-01-28T12:42:38.898" v="774" actId="14100"/>
          <ac:cxnSpMkLst>
            <pc:docMk/>
            <pc:sldMk cId="2705491789" sldId="260"/>
            <ac:cxnSpMk id="231" creationId="{C65143B6-EFE1-ADAF-EAFA-763B7E6FCDFC}"/>
          </ac:cxnSpMkLst>
        </pc:cxnChg>
        <pc:cxnChg chg="del mod">
          <ac:chgData name="KAWASAKI Taiga" userId="16dcd828-8382-46f9-82f2-bf4a3d17f6b3" providerId="ADAL" clId="{3D0D1AB0-0AA6-48B7-94EF-45A7E9C49B1C}" dt="2025-01-28T12:44:37.396" v="820" actId="478"/>
          <ac:cxnSpMkLst>
            <pc:docMk/>
            <pc:sldMk cId="2705491789" sldId="260"/>
            <ac:cxnSpMk id="257" creationId="{86259598-A8FF-0D4A-BDAC-4482005EBB6B}"/>
          </ac:cxnSpMkLst>
        </pc:cxnChg>
        <pc:cxnChg chg="del mod">
          <ac:chgData name="KAWASAKI Taiga" userId="16dcd828-8382-46f9-82f2-bf4a3d17f6b3" providerId="ADAL" clId="{3D0D1AB0-0AA6-48B7-94EF-45A7E9C49B1C}" dt="2025-01-28T12:44:39.113" v="822" actId="478"/>
          <ac:cxnSpMkLst>
            <pc:docMk/>
            <pc:sldMk cId="2705491789" sldId="260"/>
            <ac:cxnSpMk id="260" creationId="{8F55A8CA-E642-7A30-836D-9F2732DC9900}"/>
          </ac:cxnSpMkLst>
        </pc:cxnChg>
        <pc:cxnChg chg="del mod">
          <ac:chgData name="KAWASAKI Taiga" userId="16dcd828-8382-46f9-82f2-bf4a3d17f6b3" providerId="ADAL" clId="{3D0D1AB0-0AA6-48B7-94EF-45A7E9C49B1C}" dt="2025-01-28T12:44:41.863" v="826" actId="478"/>
          <ac:cxnSpMkLst>
            <pc:docMk/>
            <pc:sldMk cId="2705491789" sldId="260"/>
            <ac:cxnSpMk id="464" creationId="{68474B89-FD98-33BD-B102-3B50B21F6D00}"/>
          </ac:cxnSpMkLst>
        </pc:cxnChg>
        <pc:cxnChg chg="del mod">
          <ac:chgData name="KAWASAKI Taiga" userId="16dcd828-8382-46f9-82f2-bf4a3d17f6b3" providerId="ADAL" clId="{3D0D1AB0-0AA6-48B7-94EF-45A7E9C49B1C}" dt="2025-01-28T12:44:40.751" v="824" actId="478"/>
          <ac:cxnSpMkLst>
            <pc:docMk/>
            <pc:sldMk cId="2705491789" sldId="260"/>
            <ac:cxnSpMk id="469" creationId="{F4D80971-C540-D618-53B4-014C56E9C47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856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2182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15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52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21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068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33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00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3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58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F215C-33CB-4615-BFC5-1A40A6C0E5BF}" type="datetimeFigureOut">
              <a:rPr kumimoji="1" lang="ja-JP" altLang="en-US" smtClean="0"/>
              <a:t>2025/2/27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60759-580F-493A-BE25-B9932ABA0B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6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6.png"/><Relationship Id="rId3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88E3A-ED56-EEAD-31BA-9B640175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/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63" name="楕円 462">
                <a:extLst>
                  <a:ext uri="{FF2B5EF4-FFF2-40B4-BE49-F238E27FC236}">
                    <a16:creationId xmlns:a16="http://schemas.microsoft.com/office/drawing/2014/main" id="{7E67FFD2-43CB-7265-6B73-A8197F022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523" y="6270314"/>
                <a:ext cx="1233892" cy="452365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BFD353F0-304A-DE31-9F5F-04FC81402C12}"/>
              </a:ext>
            </a:extLst>
          </p:cNvPr>
          <p:cNvCxnSpPr>
            <a:cxnSpLocks/>
            <a:stCxn id="468" idx="2"/>
            <a:endCxn id="274" idx="3"/>
          </p:cNvCxnSpPr>
          <p:nvPr/>
        </p:nvCxnSpPr>
        <p:spPr>
          <a:xfrm flipH="1" flipV="1">
            <a:off x="4117940" y="4787226"/>
            <a:ext cx="1385408" cy="15273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F0A56C2F-DC1B-8AE6-E149-588B044C5736}"/>
              </a:ext>
            </a:extLst>
          </p:cNvPr>
          <p:cNvCxnSpPr>
            <a:cxnSpLocks/>
            <a:stCxn id="255" idx="2"/>
            <a:endCxn id="221" idx="1"/>
          </p:cNvCxnSpPr>
          <p:nvPr/>
        </p:nvCxnSpPr>
        <p:spPr>
          <a:xfrm flipH="1">
            <a:off x="4087105" y="371894"/>
            <a:ext cx="1369673" cy="1921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8DE33E3-C8CF-8C05-60D1-C303FFB44BF4}"/>
              </a:ext>
            </a:extLst>
          </p:cNvPr>
          <p:cNvGrpSpPr/>
          <p:nvPr/>
        </p:nvGrpSpPr>
        <p:grpSpPr>
          <a:xfrm>
            <a:off x="3834505" y="807320"/>
            <a:ext cx="1817562" cy="1150484"/>
            <a:chOff x="3441009" y="396032"/>
            <a:chExt cx="2240123" cy="1312877"/>
          </a:xfrm>
        </p:grpSpPr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E7701057-C2DC-CDCE-D443-445DD499F20B}"/>
                </a:ext>
              </a:extLst>
            </p:cNvPr>
            <p:cNvGrpSpPr/>
            <p:nvPr/>
          </p:nvGrpSpPr>
          <p:grpSpPr>
            <a:xfrm>
              <a:off x="3441009" y="396032"/>
              <a:ext cx="2240123" cy="1312877"/>
              <a:chOff x="3149600" y="665747"/>
              <a:chExt cx="1190171" cy="1082842"/>
            </a:xfrm>
          </p:grpSpPr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C56DE80C-F9AB-0807-5357-95B2EC0867B8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BBF9B9F4-DC71-707C-4951-5C3CBA1C7B29}"/>
                  </a:ext>
                </a:extLst>
              </p:cNvPr>
              <p:cNvCxnSpPr>
                <a:cxnSpLocks/>
                <a:stCxn id="15" idx="0"/>
                <a:endCxn id="15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/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51DFA034-D9DE-81D1-02E9-B87A119AED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8490" y="837808"/>
                  <a:ext cx="711200" cy="458624"/>
                </a:xfrm>
                <a:prstGeom prst="rect">
                  <a:avLst/>
                </a:prstGeom>
                <a:blipFill>
                  <a:blip r:embed="rId3"/>
                  <a:stretch>
                    <a:fillRect r="-54945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/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7ECB55E6-EF90-68F4-6768-332A8257A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9373" y="2367732"/>
                <a:ext cx="509365" cy="5057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/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C668B78A-3F2F-9347-0CC0-D512EF43B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437" y="5322068"/>
                <a:ext cx="509365" cy="505701"/>
              </a:xfrm>
              <a:prstGeom prst="ellipse">
                <a:avLst/>
              </a:prstGeom>
              <a:blipFill>
                <a:blip r:embed="rId5"/>
                <a:stretch>
                  <a:fillRect r="-57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D4E1C35-47E3-130C-3EDE-5875F7F58558}"/>
              </a:ext>
            </a:extLst>
          </p:cNvPr>
          <p:cNvSpPr/>
          <p:nvPr/>
        </p:nvSpPr>
        <p:spPr>
          <a:xfrm>
            <a:off x="7265309" y="1973708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F6F31FB1-35FC-36A0-E510-53D9A8C8B607}"/>
              </a:ext>
            </a:extLst>
          </p:cNvPr>
          <p:cNvSpPr/>
          <p:nvPr/>
        </p:nvSpPr>
        <p:spPr>
          <a:xfrm>
            <a:off x="7230372" y="4781043"/>
            <a:ext cx="509359" cy="4876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A63A72F2-1F70-6EFF-5E8A-654E84C62F9B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652068" y="1382564"/>
            <a:ext cx="1867923" cy="59114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EF73885-2726-38DE-0D42-3CEC5D759D6F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928738" y="2461348"/>
            <a:ext cx="591252" cy="15923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9E97011B-AE99-7435-5F7A-47FC736706B4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681455" y="4406853"/>
            <a:ext cx="1803598" cy="37419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854F66FE-87CC-B568-46E0-B48634A9774A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936804" y="5268684"/>
            <a:ext cx="548251" cy="30623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D2CE1FB4-8FE7-EC10-23CA-734986666E7D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503350" y="2613810"/>
            <a:ext cx="916025" cy="6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8407F791-04DE-C7FB-E1A9-B74C18D60F76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660133" y="5574922"/>
            <a:ext cx="767306" cy="13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B2CE06DB-FD70-549D-65B8-FE38676B46A1}"/>
              </a:ext>
            </a:extLst>
          </p:cNvPr>
          <p:cNvSpPr/>
          <p:nvPr/>
        </p:nvSpPr>
        <p:spPr>
          <a:xfrm>
            <a:off x="9734871" y="598961"/>
            <a:ext cx="786698" cy="75812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16E5B78D-1D28-74CE-A752-5D5144FDEA8E}"/>
              </a:ext>
            </a:extLst>
          </p:cNvPr>
          <p:cNvSpPr/>
          <p:nvPr/>
        </p:nvSpPr>
        <p:spPr>
          <a:xfrm>
            <a:off x="9743806" y="1455808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68F70123-565D-5DE9-C4A6-1CD905A172CA}"/>
              </a:ext>
            </a:extLst>
          </p:cNvPr>
          <p:cNvSpPr/>
          <p:nvPr/>
        </p:nvSpPr>
        <p:spPr>
          <a:xfrm>
            <a:off x="9754615" y="231651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0B228E9F-3BA5-C371-8DE3-5C4E7D08C206}"/>
              </a:ext>
            </a:extLst>
          </p:cNvPr>
          <p:cNvSpPr/>
          <p:nvPr/>
        </p:nvSpPr>
        <p:spPr>
          <a:xfrm>
            <a:off x="9734871" y="3856172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BE698072-BE88-F82F-6099-E5173DFF7C9A}"/>
              </a:ext>
            </a:extLst>
          </p:cNvPr>
          <p:cNvSpPr/>
          <p:nvPr/>
        </p:nvSpPr>
        <p:spPr>
          <a:xfrm>
            <a:off x="9743806" y="4699956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C3AB7A49-5DB2-6701-9AF6-C556501FBCC1}"/>
              </a:ext>
            </a:extLst>
          </p:cNvPr>
          <p:cNvSpPr/>
          <p:nvPr/>
        </p:nvSpPr>
        <p:spPr>
          <a:xfrm>
            <a:off x="9760114" y="5583670"/>
            <a:ext cx="786698" cy="7587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/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07" name="楕円 206">
                <a:extLst>
                  <a:ext uri="{FF2B5EF4-FFF2-40B4-BE49-F238E27FC236}">
                    <a16:creationId xmlns:a16="http://schemas.microsoft.com/office/drawing/2014/main" id="{CF12F4A0-A7F0-125E-4B4A-DAE0A16866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486" y="1830937"/>
                <a:ext cx="794497" cy="74646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/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08" name="楕円 207">
                <a:extLst>
                  <a:ext uri="{FF2B5EF4-FFF2-40B4-BE49-F238E27FC236}">
                    <a16:creationId xmlns:a16="http://schemas.microsoft.com/office/drawing/2014/main" id="{CA34C657-A203-83F5-10BD-65CD29784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386" y="4653711"/>
                <a:ext cx="794497" cy="74646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76540241-756A-86AE-6DB5-3E5BDB13F3F5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739733" y="5024866"/>
            <a:ext cx="338653" cy="2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C88E52EA-AB58-0558-0AF8-AF0823BA4527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774668" y="2204171"/>
            <a:ext cx="296816" cy="13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/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" name="楕円 2">
                <a:extLst>
                  <a:ext uri="{FF2B5EF4-FFF2-40B4-BE49-F238E27FC236}">
                    <a16:creationId xmlns:a16="http://schemas.microsoft.com/office/drawing/2014/main" id="{1882C2E1-B094-E379-1B84-D460E8FF4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839252"/>
                <a:ext cx="509365" cy="505701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/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楕円 11">
                <a:extLst>
                  <a:ext uri="{FF2B5EF4-FFF2-40B4-BE49-F238E27FC236}">
                    <a16:creationId xmlns:a16="http://schemas.microsoft.com/office/drawing/2014/main" id="{CF382AEB-15DB-390F-8140-B3FA263FC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1453317"/>
                <a:ext cx="509365" cy="5057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/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3" name="楕円 12">
                <a:extLst>
                  <a:ext uri="{FF2B5EF4-FFF2-40B4-BE49-F238E27FC236}">
                    <a16:creationId xmlns:a16="http://schemas.microsoft.com/office/drawing/2014/main" id="{7A7A3923-CE3E-9657-33B4-AE13365D1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2067383"/>
                <a:ext cx="509365" cy="5057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/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19878F21-98CE-2481-44F1-DBF7F84C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5" y="4204930"/>
                <a:ext cx="509365" cy="505701"/>
              </a:xfrm>
              <a:prstGeom prst="ellipse">
                <a:avLst/>
              </a:prstGeom>
              <a:blipFill>
                <a:blip r:embed="rId11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/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641C74E4-9EB5-1035-79B1-32471A7C6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4818995"/>
                <a:ext cx="509365" cy="505701"/>
              </a:xfrm>
              <a:prstGeom prst="ellipse">
                <a:avLst/>
              </a:prstGeom>
              <a:blipFill>
                <a:blip r:embed="rId12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/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56B31645-B95C-F117-10B0-69C993A9E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443" y="5433061"/>
                <a:ext cx="509365" cy="505701"/>
              </a:xfrm>
              <a:prstGeom prst="ellipse">
                <a:avLst/>
              </a:prstGeom>
              <a:blipFill>
                <a:blip r:embed="rId13"/>
                <a:stretch>
                  <a:fillRect l="-81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B0144A-8129-877B-5467-7B2376134351}"/>
              </a:ext>
            </a:extLst>
          </p:cNvPr>
          <p:cNvSpPr txBox="1"/>
          <p:nvPr/>
        </p:nvSpPr>
        <p:spPr>
          <a:xfrm>
            <a:off x="1184851" y="6153593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256 dimensions</a:t>
            </a:r>
            <a:endParaRPr lang="ja-JP" altLang="en-US" b="1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41D8D1B-1A69-940C-7FF8-2F3874882536}"/>
              </a:ext>
            </a:extLst>
          </p:cNvPr>
          <p:cNvSpPr/>
          <p:nvPr/>
        </p:nvSpPr>
        <p:spPr>
          <a:xfrm>
            <a:off x="3565209" y="59246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967D08F-B133-C2FE-D090-6719AA460B18}"/>
              </a:ext>
            </a:extLst>
          </p:cNvPr>
          <p:cNvSpPr/>
          <p:nvPr/>
        </p:nvSpPr>
        <p:spPr>
          <a:xfrm>
            <a:off x="3582648" y="3608988"/>
            <a:ext cx="5784276" cy="2621945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263176E-032D-262E-D6AD-4DC77F2A9859}"/>
              </a:ext>
            </a:extLst>
          </p:cNvPr>
          <p:cNvGrpSpPr/>
          <p:nvPr/>
        </p:nvGrpSpPr>
        <p:grpSpPr>
          <a:xfrm>
            <a:off x="2142111" y="2980198"/>
            <a:ext cx="114171" cy="574345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269C34D0-76BE-1969-D565-64D25D8F797D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D0A37C2F-F4CC-ED7F-0AF3-A9C54D3AF2E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838CF16E-2CD2-8AA5-F732-9A51F167F63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B2931CD9-012C-C211-3D88-6F3E881AF1B3}"/>
              </a:ext>
            </a:extLst>
          </p:cNvPr>
          <p:cNvGrpSpPr/>
          <p:nvPr/>
        </p:nvGrpSpPr>
        <p:grpSpPr>
          <a:xfrm>
            <a:off x="10083753" y="3149903"/>
            <a:ext cx="114171" cy="57434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83CEE1AE-D66E-6600-F18A-ECD3F1356D5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A716DE0B-0C8F-A49D-2040-F208CFB136B3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FF1584A8-34BB-0504-1CDE-71E370D0F4E0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E426F11-E11F-7488-A2FE-5D3DA758712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452810" y="1092104"/>
            <a:ext cx="1381694" cy="290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C5740C38-42A8-E281-B87A-BF2D4146F829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2452810" y="1092104"/>
            <a:ext cx="1391306" cy="15217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539A38B1-899F-5F72-D59E-54C721D62E9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452811" y="1382564"/>
            <a:ext cx="1381695" cy="3236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0EA66BEF-5481-C2BB-A290-EE496B88C0BA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2452811" y="1706170"/>
            <a:ext cx="1391307" cy="90764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706A4EB-AB6F-8906-903E-C7C908AEC29C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2452810" y="1382561"/>
            <a:ext cx="1381694" cy="937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F8E16475-520D-679C-D327-A14B690010D8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2452810" y="2320236"/>
            <a:ext cx="1391306" cy="2935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91617336-11EF-B470-175B-BBF3554A89D4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2452812" y="4406851"/>
            <a:ext cx="1396875" cy="50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303B74AD-8BA0-3E61-160E-B2C708099D44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2452810" y="4457780"/>
            <a:ext cx="1472739" cy="11185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BB3DD7A5-8827-3664-DD7B-71C745463113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2452809" y="4406851"/>
            <a:ext cx="1396876" cy="6649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2846E5F-D675-78A3-876F-8ACD5E7E5AFC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2452811" y="5071846"/>
            <a:ext cx="1472740" cy="5044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DF300CEF-2E5C-B331-A636-06B9AFFF1EF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2452811" y="5576311"/>
            <a:ext cx="1472740" cy="109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58CABE0-5A20-D5F7-466E-C524B18C5B1D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65983" y="978021"/>
            <a:ext cx="868888" cy="1226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4F1BD620-5A33-D676-FA12-F7A7FE36204D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65983" y="1835170"/>
            <a:ext cx="877823" cy="3690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704BB614-E009-28BF-644C-E945DB2771D5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65983" y="2204171"/>
            <a:ext cx="888633" cy="4917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3165CF9-8D43-AFB7-81F7-08FF5A809BB2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65983" y="2204171"/>
            <a:ext cx="868888" cy="203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5D6735-B342-C6E1-6B4E-87AE36A13BBF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65983" y="2204171"/>
            <a:ext cx="877823" cy="28751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E80B41-3013-07FD-3025-41DBB1FC2370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65983" y="2204169"/>
            <a:ext cx="894131" cy="37588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160481B-AD2D-2E8F-E8C3-3A01719AC552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72883" y="5026942"/>
            <a:ext cx="887231" cy="936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19FB6EAA-BA1D-86D5-3E5B-E1AFEB2DA8C4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72881" y="5026942"/>
            <a:ext cx="870923" cy="52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BFCA1F76-33BF-5BCB-DF13-9E9A0B8FBDC9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72881" y="4235533"/>
            <a:ext cx="861988" cy="791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D252AFC0-87EE-93D4-CCFC-9E59EE612CAE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72883" y="2695871"/>
            <a:ext cx="881732" cy="23310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F0950B6-8CA1-C02F-2C82-66C68F508916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72881" y="1835168"/>
            <a:ext cx="870923" cy="3191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F978B4D-9EF8-9DED-109D-18C2F0835024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72881" y="978021"/>
            <a:ext cx="861988" cy="40489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09072B33-89FD-45C1-6745-CEFC462D318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2452812" y="1092104"/>
            <a:ext cx="1396875" cy="33147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947A59ED-A4D3-D1FF-5A4A-B5A36114C838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2452810" y="1092104"/>
            <a:ext cx="1472739" cy="448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66D5946-8F27-E750-5CF4-8712B0C01A97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2452809" y="1706170"/>
            <a:ext cx="1396876" cy="2700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D17C5A60-EBC6-7407-49CD-B6D666B47105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2452811" y="1706170"/>
            <a:ext cx="1472740" cy="38701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4EEDC615-B254-92DE-C318-3C1FE60E18F2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2452812" y="2320236"/>
            <a:ext cx="1396875" cy="2086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570BF931-DC58-160A-CDD5-42505659FAA6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2452810" y="2320236"/>
            <a:ext cx="1472739" cy="32560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4D8CEE8E-9AE8-531C-4B16-D8FCFE267A4E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2452810" y="1382561"/>
            <a:ext cx="1381694" cy="30752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7604FBF5-5D92-AAC1-424F-8F4E88DFB72F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2452810" y="2613810"/>
            <a:ext cx="1391306" cy="18439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10F29450-A2BF-7221-833F-8BB29C0E2443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2452811" y="1382561"/>
            <a:ext cx="1381695" cy="36892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096524C1-9A7A-993C-B7EE-1402CE73D8A6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2452811" y="2613810"/>
            <a:ext cx="1391307" cy="24580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B38728FF-EE0D-AF79-8A4E-2DADA94CF8AD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2452811" y="1382564"/>
            <a:ext cx="1381695" cy="43033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30B1DD71-B14A-400B-148C-DA7CE1B104C7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2452811" y="2613810"/>
            <a:ext cx="1391307" cy="30721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3CB1F5CC-52FA-4303-78C8-71D1795565C8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2452809" y="4406851"/>
            <a:ext cx="1396876" cy="1279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AE22C6A-CFAF-D72A-F741-1CA3F4449DF2}"/>
              </a:ext>
            </a:extLst>
          </p:cNvPr>
          <p:cNvGrpSpPr/>
          <p:nvPr/>
        </p:nvGrpSpPr>
        <p:grpSpPr>
          <a:xfrm>
            <a:off x="6591214" y="3099882"/>
            <a:ext cx="114171" cy="57434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BF3875C7-5028-DCE2-32CD-5D088BC44846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A44AFC0-9FD0-4133-C3F7-BD75BCA5202B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B5F42FA-01AB-BB30-C083-9190F782D9F4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97" name="グループ化 296">
            <a:extLst>
              <a:ext uri="{FF2B5EF4-FFF2-40B4-BE49-F238E27FC236}">
                <a16:creationId xmlns:a16="http://schemas.microsoft.com/office/drawing/2014/main" id="{6C9F35D0-F6CD-0BA1-43E8-583D37B442C9}"/>
              </a:ext>
            </a:extLst>
          </p:cNvPr>
          <p:cNvGrpSpPr/>
          <p:nvPr/>
        </p:nvGrpSpPr>
        <p:grpSpPr>
          <a:xfrm>
            <a:off x="3844118" y="2161055"/>
            <a:ext cx="1659233" cy="905516"/>
            <a:chOff x="3444005" y="1899065"/>
            <a:chExt cx="1864767" cy="1270687"/>
          </a:xfrm>
        </p:grpSpPr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795437A8-5D93-430F-B973-A4651D803EC1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221" name="楕円 220">
                <a:extLst>
                  <a:ext uri="{FF2B5EF4-FFF2-40B4-BE49-F238E27FC236}">
                    <a16:creationId xmlns:a16="http://schemas.microsoft.com/office/drawing/2014/main" id="{DCD17374-4F6B-04D0-85D0-942296BF3FAE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22" name="直線コネクタ 221">
                <a:extLst>
                  <a:ext uri="{FF2B5EF4-FFF2-40B4-BE49-F238E27FC236}">
                    <a16:creationId xmlns:a16="http://schemas.microsoft.com/office/drawing/2014/main" id="{9A4E5528-959D-3641-09DA-603BD84AEA75}"/>
                  </a:ext>
                </a:extLst>
              </p:cNvPr>
              <p:cNvCxnSpPr>
                <a:cxnSpLocks/>
                <a:stCxn id="221" idx="0"/>
                <a:endCxn id="221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/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D521C81F-481F-518E-49FB-9312596165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3"/>
                  <a:ext cx="711200" cy="563970"/>
                </a:xfrm>
                <a:prstGeom prst="rect">
                  <a:avLst/>
                </a:prstGeom>
                <a:blipFill>
                  <a:blip r:embed="rId14"/>
                  <a:stretch>
                    <a:fillRect r="-14000" b="-1563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/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AC64873C-85C4-4350-1092-E2ADC115C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680" y="152762"/>
                <a:ext cx="1276644" cy="46795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/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59729363-21AF-B3F7-E0FE-DC382438E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778" y="137914"/>
                <a:ext cx="1276644" cy="46795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0C016982-B4F9-668B-3E4E-4D9AFC856ECB}"/>
              </a:ext>
            </a:extLst>
          </p:cNvPr>
          <p:cNvCxnSpPr>
            <a:cxnSpLocks/>
            <a:stCxn id="254" idx="2"/>
            <a:endCxn id="15" idx="1"/>
          </p:cNvCxnSpPr>
          <p:nvPr/>
        </p:nvCxnSpPr>
        <p:spPr>
          <a:xfrm>
            <a:off x="4100680" y="386739"/>
            <a:ext cx="0" cy="589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8CAD2A57-AEFF-E3C0-B33D-5318419B61A7}"/>
              </a:ext>
            </a:extLst>
          </p:cNvPr>
          <p:cNvGrpSpPr/>
          <p:nvPr/>
        </p:nvGrpSpPr>
        <p:grpSpPr>
          <a:xfrm>
            <a:off x="3797639" y="3868920"/>
            <a:ext cx="1883818" cy="1075861"/>
            <a:chOff x="3351880" y="370763"/>
            <a:chExt cx="2303773" cy="1312877"/>
          </a:xfrm>
        </p:grpSpPr>
        <p:grpSp>
          <p:nvGrpSpPr>
            <p:cNvPr id="271" name="グループ化 270">
              <a:extLst>
                <a:ext uri="{FF2B5EF4-FFF2-40B4-BE49-F238E27FC236}">
                  <a16:creationId xmlns:a16="http://schemas.microsoft.com/office/drawing/2014/main" id="{A683F595-86A3-F8B0-2180-A44C4F1B4EA2}"/>
                </a:ext>
              </a:extLst>
            </p:cNvPr>
            <p:cNvGrpSpPr/>
            <p:nvPr/>
          </p:nvGrpSpPr>
          <p:grpSpPr>
            <a:xfrm>
              <a:off x="3415530" y="370763"/>
              <a:ext cx="2240123" cy="1312877"/>
              <a:chOff x="3136063" y="644905"/>
              <a:chExt cx="1190171" cy="1082842"/>
            </a:xfrm>
          </p:grpSpPr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E15991EA-27F4-55D5-D952-A92FFAE7B844}"/>
                  </a:ext>
                </a:extLst>
              </p:cNvPr>
              <p:cNvSpPr/>
              <p:nvPr/>
            </p:nvSpPr>
            <p:spPr>
              <a:xfrm>
                <a:off x="3136063" y="644905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275" name="直線コネクタ 274">
                <a:extLst>
                  <a:ext uri="{FF2B5EF4-FFF2-40B4-BE49-F238E27FC236}">
                    <a16:creationId xmlns:a16="http://schemas.microsoft.com/office/drawing/2014/main" id="{53171C04-06B0-CC9F-75B3-D57431266E6E}"/>
                  </a:ext>
                </a:extLst>
              </p:cNvPr>
              <p:cNvCxnSpPr>
                <a:cxnSpLocks/>
                <a:stCxn id="274" idx="0"/>
                <a:endCxn id="274" idx="4"/>
              </p:cNvCxnSpPr>
              <p:nvPr/>
            </p:nvCxnSpPr>
            <p:spPr>
              <a:xfrm>
                <a:off x="3731149" y="644905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/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sz="1600" b="1" dirty="0"/>
                </a:p>
              </p:txBody>
            </p:sp>
          </mc:Choice>
          <mc:Fallback xmlns="">
            <p:sp>
              <p:nvSpPr>
                <p:cNvPr id="272" name="テキスト ボックス 271">
                  <a:extLst>
                    <a:ext uri="{FF2B5EF4-FFF2-40B4-BE49-F238E27FC236}">
                      <a16:creationId xmlns:a16="http://schemas.microsoft.com/office/drawing/2014/main" id="{E99EBE6F-1EE3-B1F0-F0AE-F8ECD006E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1880" y="824255"/>
                  <a:ext cx="1016696" cy="448910"/>
                </a:xfrm>
                <a:prstGeom prst="rect">
                  <a:avLst/>
                </a:prstGeom>
                <a:blipFill>
                  <a:blip r:embed="rId17"/>
                  <a:stretch>
                    <a:fillRect r="-61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/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𝒎𝒆𝒂𝒏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273" name="テキスト ボックス 272">
                  <a:extLst>
                    <a:ext uri="{FF2B5EF4-FFF2-40B4-BE49-F238E27FC236}">
                      <a16:creationId xmlns:a16="http://schemas.microsoft.com/office/drawing/2014/main" id="{44BC5450-4F56-E0A5-FA61-D2BA18739A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2133" y="780796"/>
                  <a:ext cx="711200" cy="490435"/>
                </a:xfrm>
                <a:prstGeom prst="rect">
                  <a:avLst/>
                </a:prstGeom>
                <a:blipFill>
                  <a:blip r:embed="rId18"/>
                  <a:stretch>
                    <a:fillRect r="-70652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640B1A51-83F3-C952-8C8A-A8A3D3DDCBD6}"/>
              </a:ext>
            </a:extLst>
          </p:cNvPr>
          <p:cNvGrpSpPr/>
          <p:nvPr/>
        </p:nvGrpSpPr>
        <p:grpSpPr>
          <a:xfrm>
            <a:off x="3925551" y="5148869"/>
            <a:ext cx="1734582" cy="854884"/>
            <a:chOff x="3444005" y="1899065"/>
            <a:chExt cx="1864767" cy="1270687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DEB8F795-CF37-3C5E-8C07-8961C7ECB01E}"/>
                </a:ext>
              </a:extLst>
            </p:cNvPr>
            <p:cNvGrpSpPr/>
            <p:nvPr/>
          </p:nvGrpSpPr>
          <p:grpSpPr>
            <a:xfrm>
              <a:off x="3444005" y="1899065"/>
              <a:ext cx="1864767" cy="1270687"/>
              <a:chOff x="3149600" y="665747"/>
              <a:chExt cx="1190171" cy="1082842"/>
            </a:xfrm>
          </p:grpSpPr>
          <p:sp>
            <p:nvSpPr>
              <p:cNvPr id="302" name="楕円 301">
                <a:extLst>
                  <a:ext uri="{FF2B5EF4-FFF2-40B4-BE49-F238E27FC236}">
                    <a16:creationId xmlns:a16="http://schemas.microsoft.com/office/drawing/2014/main" id="{4F3C3A8B-F759-32D6-61C1-5B4CB0435996}"/>
                  </a:ext>
                </a:extLst>
              </p:cNvPr>
              <p:cNvSpPr/>
              <p:nvPr/>
            </p:nvSpPr>
            <p:spPr>
              <a:xfrm>
                <a:off x="3149600" y="665747"/>
                <a:ext cx="1190171" cy="1082842"/>
              </a:xfrm>
              <a:prstGeom prst="ellips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29C0C85-12F9-45F7-4F2B-96FFBBD9184D}"/>
                  </a:ext>
                </a:extLst>
              </p:cNvPr>
              <p:cNvCxnSpPr>
                <a:cxnSpLocks/>
                <a:stCxn id="302" idx="0"/>
                <a:endCxn id="302" idx="4"/>
              </p:cNvCxnSpPr>
              <p:nvPr/>
            </p:nvCxnSpPr>
            <p:spPr>
              <a:xfrm>
                <a:off x="3744686" y="665747"/>
                <a:ext cx="0" cy="1082842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/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noFill/>
                <a:ln>
                  <a:noFill/>
                  <a:prstDash val="sysDot"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ja-JP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𝒗𝒂𝒓</m:t>
                            </m:r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𝟏𝟔</m:t>
                            </m:r>
                          </m:sub>
                          <m:sup>
                            <m:r>
                              <a:rPr lang="en-US" altLang="ja-JP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ja-JP" altLang="en-US" b="1" dirty="0"/>
                </a:p>
              </p:txBody>
            </p:sp>
          </mc:Choice>
          <mc:Fallback xmlns="">
            <p:sp>
              <p:nvSpPr>
                <p:cNvPr id="301" name="テキスト ボックス 300">
                  <a:extLst>
                    <a:ext uri="{FF2B5EF4-FFF2-40B4-BE49-F238E27FC236}">
                      <a16:creationId xmlns:a16="http://schemas.microsoft.com/office/drawing/2014/main" id="{96E30046-DC55-1B0C-5630-3828B939E8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5545" y="2259812"/>
                  <a:ext cx="711200" cy="597372"/>
                </a:xfrm>
                <a:prstGeom prst="rect">
                  <a:avLst/>
                </a:prstGeom>
                <a:blipFill>
                  <a:blip r:embed="rId19"/>
                  <a:stretch>
                    <a:fillRect r="-23810" b="-1587"/>
                  </a:stretch>
                </a:blipFill>
                <a:ln>
                  <a:noFill/>
                  <a:prstDash val="sysDot"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A3C9E6CB-B407-B4EB-C144-44007CB498C6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28217" y="598961"/>
            <a:ext cx="0" cy="7581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/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36" name="テキスト ボックス 335">
                <a:extLst>
                  <a:ext uri="{FF2B5EF4-FFF2-40B4-BE49-F238E27FC236}">
                    <a16:creationId xmlns:a16="http://schemas.microsoft.com/office/drawing/2014/main" id="{CADD8FAF-151A-2AC6-AAE2-838DBD067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36" y="779085"/>
                <a:ext cx="357824" cy="401896"/>
              </a:xfrm>
              <a:prstGeom prst="rect">
                <a:avLst/>
              </a:prstGeom>
              <a:blipFill>
                <a:blip r:embed="rId20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/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37" name="テキスト ボックス 336">
                <a:extLst>
                  <a:ext uri="{FF2B5EF4-FFF2-40B4-BE49-F238E27FC236}">
                    <a16:creationId xmlns:a16="http://schemas.microsoft.com/office/drawing/2014/main" id="{AAAA9CF0-56D1-1306-9310-4F65E12E4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753933"/>
                <a:ext cx="357824" cy="401896"/>
              </a:xfrm>
              <a:prstGeom prst="rect">
                <a:avLst/>
              </a:prstGeom>
              <a:blipFill>
                <a:blip r:embed="rId21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3C001909-DE0A-7D20-90E7-6E90718A867E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53464" y="558367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8833E34D-FED3-98DF-4594-128CA61282C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37152" y="1455808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915025CF-D595-92A4-1449-0E6D06D276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47962" y="2316510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BCDD775E-3A28-E5F0-865A-F8F668E32AB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28217" y="3856172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9F21AF64-6956-F4A5-9F0F-4702550DBAA9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37152" y="4699956"/>
            <a:ext cx="0" cy="758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/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3" name="テキスト ボックス 382">
                <a:extLst>
                  <a:ext uri="{FF2B5EF4-FFF2-40B4-BE49-F238E27FC236}">
                    <a16:creationId xmlns:a16="http://schemas.microsoft.com/office/drawing/2014/main" id="{B4E7D4D6-C3BB-4325-4B67-BB282E22B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331" y="1634545"/>
                <a:ext cx="357824" cy="401896"/>
              </a:xfrm>
              <a:prstGeom prst="rect">
                <a:avLst/>
              </a:prstGeom>
              <a:blipFill>
                <a:blip r:embed="rId22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/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4" name="テキスト ボックス 383">
                <a:extLst>
                  <a:ext uri="{FF2B5EF4-FFF2-40B4-BE49-F238E27FC236}">
                    <a16:creationId xmlns:a16="http://schemas.microsoft.com/office/drawing/2014/main" id="{65FAC116-5142-7EFC-077F-F95485FCE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140" y="2487910"/>
                <a:ext cx="357824" cy="403288"/>
              </a:xfrm>
              <a:prstGeom prst="rect">
                <a:avLst/>
              </a:prstGeom>
              <a:blipFill>
                <a:blip r:embed="rId23"/>
                <a:stretch>
                  <a:fillRect r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/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5" name="テキスト ボックス 384">
                <a:extLst>
                  <a:ext uri="{FF2B5EF4-FFF2-40B4-BE49-F238E27FC236}">
                    <a16:creationId xmlns:a16="http://schemas.microsoft.com/office/drawing/2014/main" id="{F7729E7C-6D89-932E-FDD3-AB5EC017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741" y="4028423"/>
                <a:ext cx="357824" cy="372844"/>
              </a:xfrm>
              <a:prstGeom prst="rect">
                <a:avLst/>
              </a:prstGeom>
              <a:blipFill>
                <a:blip r:embed="rId24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/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6" name="テキスト ボックス 385">
                <a:extLst>
                  <a:ext uri="{FF2B5EF4-FFF2-40B4-BE49-F238E27FC236}">
                    <a16:creationId xmlns:a16="http://schemas.microsoft.com/office/drawing/2014/main" id="{AD669C9B-8217-D12F-052B-BD593A44E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824" y="4878016"/>
                <a:ext cx="357824" cy="372844"/>
              </a:xfrm>
              <a:prstGeom prst="rect">
                <a:avLst/>
              </a:prstGeom>
              <a:blipFill>
                <a:blip r:embed="rId25"/>
                <a:stretch>
                  <a:fillRect r="-4482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/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7" name="テキスト ボックス 386">
                <a:extLst>
                  <a:ext uri="{FF2B5EF4-FFF2-40B4-BE49-F238E27FC236}">
                    <a16:creationId xmlns:a16="http://schemas.microsoft.com/office/drawing/2014/main" id="{969ABD53-5FD5-FDCD-52A4-47FF074EF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385" y="5748837"/>
                <a:ext cx="357824" cy="372844"/>
              </a:xfrm>
              <a:prstGeom prst="rect">
                <a:avLst/>
              </a:prstGeom>
              <a:blipFill>
                <a:blip r:embed="rId26"/>
                <a:stretch>
                  <a:fillRect r="-4237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/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𝟐𝟓𝟒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88" name="テキスト ボックス 387">
                <a:extLst>
                  <a:ext uri="{FF2B5EF4-FFF2-40B4-BE49-F238E27FC236}">
                    <a16:creationId xmlns:a16="http://schemas.microsoft.com/office/drawing/2014/main" id="{4B812AFF-7DA7-5165-CA76-0182F4057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414" y="4028423"/>
                <a:ext cx="357824" cy="372844"/>
              </a:xfrm>
              <a:prstGeom prst="rect">
                <a:avLst/>
              </a:prstGeom>
              <a:blipFill>
                <a:blip r:embed="rId27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/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1" name="テキスト ボックス 390">
                <a:extLst>
                  <a:ext uri="{FF2B5EF4-FFF2-40B4-BE49-F238E27FC236}">
                    <a16:creationId xmlns:a16="http://schemas.microsoft.com/office/drawing/2014/main" id="{C6F2C5AF-B9AC-EE12-9919-8D0AC1677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593" y="1660211"/>
                <a:ext cx="357824" cy="401896"/>
              </a:xfrm>
              <a:prstGeom prst="rect">
                <a:avLst/>
              </a:prstGeom>
              <a:blipFill>
                <a:blip r:embed="rId28"/>
                <a:stretch>
                  <a:fillRect r="-137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/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2" name="テキスト ボックス 391">
                <a:extLst>
                  <a:ext uri="{FF2B5EF4-FFF2-40B4-BE49-F238E27FC236}">
                    <a16:creationId xmlns:a16="http://schemas.microsoft.com/office/drawing/2014/main" id="{852CA770-00F2-EBCB-8C07-7444BE21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901" y="2517120"/>
                <a:ext cx="357824" cy="403288"/>
              </a:xfrm>
              <a:prstGeom prst="rect">
                <a:avLst/>
              </a:prstGeom>
              <a:blipFill>
                <a:blip r:embed="rId29"/>
                <a:stretch>
                  <a:fillRect r="-118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/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3" name="テキスト ボックス 392">
                <a:extLst>
                  <a:ext uri="{FF2B5EF4-FFF2-40B4-BE49-F238E27FC236}">
                    <a16:creationId xmlns:a16="http://schemas.microsoft.com/office/drawing/2014/main" id="{C97DFC4F-F4A7-292D-937D-9AA3D52D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251" y="4898097"/>
                <a:ext cx="357824" cy="372844"/>
              </a:xfrm>
              <a:prstGeom prst="rect">
                <a:avLst/>
              </a:prstGeom>
              <a:blipFill>
                <a:blip r:embed="rId30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/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394" name="テキスト ボックス 393">
                <a:extLst>
                  <a:ext uri="{FF2B5EF4-FFF2-40B4-BE49-F238E27FC236}">
                    <a16:creationId xmlns:a16="http://schemas.microsoft.com/office/drawing/2014/main" id="{74EBBF77-59C4-B66C-6657-FDE03BA14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10" y="5744753"/>
                <a:ext cx="357824" cy="372844"/>
              </a:xfrm>
              <a:prstGeom prst="rect">
                <a:avLst/>
              </a:prstGeom>
              <a:blipFill>
                <a:blip r:embed="rId31"/>
                <a:stretch>
                  <a:fillRect r="-491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4" name="直線矢印コネクタ 463">
            <a:extLst>
              <a:ext uri="{FF2B5EF4-FFF2-40B4-BE49-F238E27FC236}">
                <a16:creationId xmlns:a16="http://schemas.microsoft.com/office/drawing/2014/main" id="{75ED0027-377A-858B-FFD8-3290AF9876C2}"/>
              </a:ext>
            </a:extLst>
          </p:cNvPr>
          <p:cNvCxnSpPr>
            <a:cxnSpLocks/>
            <a:stCxn id="463" idx="1"/>
            <a:endCxn id="302" idx="3"/>
          </p:cNvCxnSpPr>
          <p:nvPr/>
        </p:nvCxnSpPr>
        <p:spPr>
          <a:xfrm flipH="1" flipV="1">
            <a:off x="4179575" y="5878559"/>
            <a:ext cx="14648" cy="458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/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468" name="楕円 467">
                <a:extLst>
                  <a:ext uri="{FF2B5EF4-FFF2-40B4-BE49-F238E27FC236}">
                    <a16:creationId xmlns:a16="http://schemas.microsoft.com/office/drawing/2014/main" id="{7868A59D-3537-4C41-7AA5-43A0D2151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348" y="6080623"/>
                <a:ext cx="1276644" cy="46795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/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65924BA2-4972-D7E6-0631-D05AA4D39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745" y="2470761"/>
                <a:ext cx="831362" cy="367868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/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B004A98-863C-73FD-E5F7-7578C1CD3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00" y="1237331"/>
                <a:ext cx="831362" cy="367868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/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𝒗𝒂𝒓</m:t>
                          </m:r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2B92ED9-85BB-E865-EA6E-FBF7C7354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775" y="5425777"/>
                <a:ext cx="831362" cy="367868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/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𝒎𝒆𝒂𝒏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C49C414-E9D0-53CC-B015-870C78B9F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713" y="755437"/>
                <a:ext cx="831362" cy="344133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/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𝒗𝒂𝒓</m:t>
                          </m:r>
                        </m:sub>
                        <m:sup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F634137-D6F7-9E7A-3605-E0B6872BD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082" y="5702999"/>
                <a:ext cx="831362" cy="344133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/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sz="1600" b="1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1BD4B22-908C-B92B-9BBB-4E9D3D3E9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82" y="1160712"/>
                <a:ext cx="831362" cy="344133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/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ja-JP" altLang="en-US" b="1" dirty="0"/>
              </a:p>
            </p:txBody>
          </p:sp>
        </mc:Choice>
        <mc:Fallback xmlns=""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382E3229-AA0C-860D-8679-A703254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106" y="176378"/>
                <a:ext cx="627383" cy="467958"/>
              </a:xfrm>
              <a:prstGeom prst="ellipse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BDBF348-581C-BD6F-4077-5AF5ED3870BE}"/>
              </a:ext>
            </a:extLst>
          </p:cNvPr>
          <p:cNvCxnSpPr>
            <a:cxnSpLocks/>
            <a:stCxn id="24" idx="5"/>
            <a:endCxn id="198" idx="1"/>
          </p:cNvCxnSpPr>
          <p:nvPr/>
        </p:nvCxnSpPr>
        <p:spPr>
          <a:xfrm>
            <a:off x="9327611" y="575805"/>
            <a:ext cx="522469" cy="134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E83095C-74B9-22F5-A8C1-712B7E1AE663}"/>
              </a:ext>
            </a:extLst>
          </p:cNvPr>
          <p:cNvSpPr txBox="1"/>
          <p:nvPr/>
        </p:nvSpPr>
        <p:spPr>
          <a:xfrm>
            <a:off x="9192907" y="6440784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256 dimensions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F7CCA2-4BA2-CCD1-7A7E-351CC506EEA3}"/>
              </a:ext>
            </a:extLst>
          </p:cNvPr>
          <p:cNvSpPr txBox="1"/>
          <p:nvPr/>
        </p:nvSpPr>
        <p:spPr>
          <a:xfrm>
            <a:off x="7513677" y="5737040"/>
            <a:ext cx="1910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b="1" dirty="0"/>
              <a:t>16 dimensions</a:t>
            </a:r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1803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0617F-CF7F-8789-E841-2C23456F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759F607-17C3-323A-A0B8-738CA8A2BA35}"/>
              </a:ext>
            </a:extLst>
          </p:cNvPr>
          <p:cNvGrpSpPr/>
          <p:nvPr/>
        </p:nvGrpSpPr>
        <p:grpSpPr>
          <a:xfrm>
            <a:off x="3425078" y="648659"/>
            <a:ext cx="1198800" cy="1198800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67B5A07A-C26F-FF5D-00F1-6E56BB3945C8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91557C7F-B917-FA28-D072-FBA24374E0B7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2310F220-F570-F385-9B54-2211AF417065}"/>
              </a:ext>
            </a:extLst>
          </p:cNvPr>
          <p:cNvSpPr/>
          <p:nvPr/>
        </p:nvSpPr>
        <p:spPr>
          <a:xfrm>
            <a:off x="6192971" y="2381166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BBF95EB9-E08A-3CD7-D7B5-9DB426BF28E4}"/>
              </a:ext>
            </a:extLst>
          </p:cNvPr>
          <p:cNvSpPr/>
          <p:nvPr/>
        </p:nvSpPr>
        <p:spPr>
          <a:xfrm>
            <a:off x="6201606" y="5661328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644126C-4A74-D801-27CD-D5FA33A34FC3}"/>
              </a:ext>
            </a:extLst>
          </p:cNvPr>
          <p:cNvSpPr/>
          <p:nvPr/>
        </p:nvSpPr>
        <p:spPr>
          <a:xfrm>
            <a:off x="7098804" y="1943687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CEE98969-7A7A-11B8-8C24-44FA231465B2}"/>
              </a:ext>
            </a:extLst>
          </p:cNvPr>
          <p:cNvSpPr/>
          <p:nvPr/>
        </p:nvSpPr>
        <p:spPr>
          <a:xfrm>
            <a:off x="7061394" y="5060634"/>
            <a:ext cx="545425" cy="5414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13C9C7E6-797E-8AB6-24D4-A01F338068D8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4623880" y="1248059"/>
            <a:ext cx="2747637" cy="69562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E0349EC3-9BFF-4B8F-C18D-567F821AB4AD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738402" y="2485108"/>
            <a:ext cx="633115" cy="17679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DC834C22-9678-83E3-EC12-0D05B1FEF13C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4641365" y="4647317"/>
            <a:ext cx="2692740" cy="4133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4FB85121-53D2-160A-A32C-55235CFE2DF9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747035" y="5602053"/>
            <a:ext cx="587070" cy="3400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EBB0F4E3-D26A-B030-6E42-F442FD181052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4610727" y="2639611"/>
            <a:ext cx="1582242" cy="222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63E6764C-60B5-80B3-5C36-D6F2DD10A449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4636673" y="5942063"/>
            <a:ext cx="1564933" cy="638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D8108CAC-828E-C7D9-D314-1DAA6813249B}"/>
              </a:ext>
            </a:extLst>
          </p:cNvPr>
          <p:cNvSpPr/>
          <p:nvPr/>
        </p:nvSpPr>
        <p:spPr>
          <a:xfrm>
            <a:off x="9743220" y="417319"/>
            <a:ext cx="842400" cy="8417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F720452-8E75-7F00-2A2A-1969A34CE195}"/>
              </a:ext>
            </a:extLst>
          </p:cNvPr>
          <p:cNvSpPr/>
          <p:nvPr/>
        </p:nvSpPr>
        <p:spPr>
          <a:xfrm>
            <a:off x="9752788" y="1368666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14AC5C9A-84FA-D8BB-BF87-10BA6DC9EE6A}"/>
              </a:ext>
            </a:extLst>
          </p:cNvPr>
          <p:cNvSpPr/>
          <p:nvPr/>
        </p:nvSpPr>
        <p:spPr>
          <a:xfrm>
            <a:off x="9764363" y="2324291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D458F69C-D04D-A738-ADC2-17D445279243}"/>
              </a:ext>
            </a:extLst>
          </p:cNvPr>
          <p:cNvSpPr/>
          <p:nvPr/>
        </p:nvSpPr>
        <p:spPr>
          <a:xfrm>
            <a:off x="9743220" y="4033757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A6572509-20BC-1ED2-EE5A-3134FF422394}"/>
              </a:ext>
            </a:extLst>
          </p:cNvPr>
          <p:cNvSpPr/>
          <p:nvPr/>
        </p:nvSpPr>
        <p:spPr>
          <a:xfrm>
            <a:off x="9752788" y="4970600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487EC0B8-966A-1283-747B-E9A570DA8495}"/>
              </a:ext>
            </a:extLst>
          </p:cNvPr>
          <p:cNvSpPr/>
          <p:nvPr/>
        </p:nvSpPr>
        <p:spPr>
          <a:xfrm>
            <a:off x="9770251" y="5907443"/>
            <a:ext cx="842400" cy="842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FB867CD5-0030-7C8E-98D0-0B973A375273}"/>
              </a:ext>
            </a:extLst>
          </p:cNvPr>
          <p:cNvSpPr/>
          <p:nvPr/>
        </p:nvSpPr>
        <p:spPr>
          <a:xfrm>
            <a:off x="7962061" y="1785168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21AC7DCC-92FD-FCBD-B9FC-0C8FC2FBB75F}"/>
              </a:ext>
            </a:extLst>
          </p:cNvPr>
          <p:cNvSpPr/>
          <p:nvPr/>
        </p:nvSpPr>
        <p:spPr>
          <a:xfrm>
            <a:off x="7969450" y="4919257"/>
            <a:ext cx="850751" cy="8287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2D5AF64-E36E-E36A-A732-80C559328566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606819" y="5331343"/>
            <a:ext cx="362631" cy="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8EB0D96A-D489-89BC-91C1-A453DCFB3454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644227" y="2199562"/>
            <a:ext cx="317832" cy="14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374055CA-0ED8-D291-52B9-2DD6EC23A9B7}"/>
              </a:ext>
            </a:extLst>
          </p:cNvPr>
          <p:cNvSpPr/>
          <p:nvPr/>
        </p:nvSpPr>
        <p:spPr>
          <a:xfrm>
            <a:off x="1400122" y="684115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3F8D89F8-727D-0A27-AABD-52BAC2A23F80}"/>
              </a:ext>
            </a:extLst>
          </p:cNvPr>
          <p:cNvSpPr/>
          <p:nvPr/>
        </p:nvSpPr>
        <p:spPr>
          <a:xfrm>
            <a:off x="1400121" y="1365904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5023BA9B-3D4E-FFAD-56D2-27EA94CB42C5}"/>
              </a:ext>
            </a:extLst>
          </p:cNvPr>
          <p:cNvSpPr/>
          <p:nvPr/>
        </p:nvSpPr>
        <p:spPr>
          <a:xfrm>
            <a:off x="1400122" y="204769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94243008-A3A0-3C3D-CF8A-F47064FECBF1}"/>
              </a:ext>
            </a:extLst>
          </p:cNvPr>
          <p:cNvSpPr/>
          <p:nvPr/>
        </p:nvSpPr>
        <p:spPr>
          <a:xfrm>
            <a:off x="1400122" y="4420983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D6A3FC4-8CF4-538A-15F7-C725CAEF6FD5}"/>
              </a:ext>
            </a:extLst>
          </p:cNvPr>
          <p:cNvSpPr/>
          <p:nvPr/>
        </p:nvSpPr>
        <p:spPr>
          <a:xfrm>
            <a:off x="1400121" y="5102772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452640C-8C5E-0ADA-BD08-EDC0D8D983FD}"/>
              </a:ext>
            </a:extLst>
          </p:cNvPr>
          <p:cNvSpPr/>
          <p:nvPr/>
        </p:nvSpPr>
        <p:spPr>
          <a:xfrm>
            <a:off x="1400121" y="5784561"/>
            <a:ext cx="545431" cy="5614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2" name="左中かっこ 31">
            <a:extLst>
              <a:ext uri="{FF2B5EF4-FFF2-40B4-BE49-F238E27FC236}">
                <a16:creationId xmlns:a16="http://schemas.microsoft.com/office/drawing/2014/main" id="{7D444CAA-6C17-8B4E-EBCE-1F45460C6D94}"/>
              </a:ext>
            </a:extLst>
          </p:cNvPr>
          <p:cNvSpPr/>
          <p:nvPr/>
        </p:nvSpPr>
        <p:spPr>
          <a:xfrm>
            <a:off x="591972" y="525761"/>
            <a:ext cx="1046927" cy="5842711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77D3566-0D42-3D28-49E1-39B78D4EE70C}"/>
              </a:ext>
            </a:extLst>
          </p:cNvPr>
          <p:cNvSpPr txBox="1"/>
          <p:nvPr/>
        </p:nvSpPr>
        <p:spPr>
          <a:xfrm>
            <a:off x="-1458180" y="2825416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4" name="左中かっこ 31">
            <a:extLst>
              <a:ext uri="{FF2B5EF4-FFF2-40B4-BE49-F238E27FC236}">
                <a16:creationId xmlns:a16="http://schemas.microsoft.com/office/drawing/2014/main" id="{B09AEB6A-FE0A-9DCF-3D2A-892D9DDBE51C}"/>
              </a:ext>
            </a:extLst>
          </p:cNvPr>
          <p:cNvSpPr/>
          <p:nvPr/>
        </p:nvSpPr>
        <p:spPr>
          <a:xfrm rot="10800000">
            <a:off x="10403370" y="382951"/>
            <a:ext cx="1046927" cy="6461334"/>
          </a:xfrm>
          <a:custGeom>
            <a:avLst/>
            <a:gdLst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7" fmla="*/ 937453 w 937453"/>
              <a:gd name="connsiteY7" fmla="*/ 5842711 h 5842711"/>
              <a:gd name="connsiteX0" fmla="*/ 937453 w 937453"/>
              <a:gd name="connsiteY0" fmla="*/ 5842711 h 5842711"/>
              <a:gd name="connsiteX1" fmla="*/ 468726 w 937453"/>
              <a:gd name="connsiteY1" fmla="*/ 5764593 h 5842711"/>
              <a:gd name="connsiteX2" fmla="*/ 468727 w 937453"/>
              <a:gd name="connsiteY2" fmla="*/ 2999473 h 5842711"/>
              <a:gd name="connsiteX3" fmla="*/ 0 w 937453"/>
              <a:gd name="connsiteY3" fmla="*/ 2921355 h 5842711"/>
              <a:gd name="connsiteX4" fmla="*/ 468727 w 937453"/>
              <a:gd name="connsiteY4" fmla="*/ 2843237 h 5842711"/>
              <a:gd name="connsiteX5" fmla="*/ 468727 w 937453"/>
              <a:gd name="connsiteY5" fmla="*/ 78118 h 5842711"/>
              <a:gd name="connsiteX6" fmla="*/ 937454 w 937453"/>
              <a:gd name="connsiteY6" fmla="*/ 0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  <a:gd name="connsiteX7" fmla="*/ 1046926 w 1046927"/>
              <a:gd name="connsiteY7" fmla="*/ 5842711 h 5842711"/>
              <a:gd name="connsiteX0" fmla="*/ 1046926 w 1046927"/>
              <a:gd name="connsiteY0" fmla="*/ 5842711 h 5842711"/>
              <a:gd name="connsiteX1" fmla="*/ 578199 w 1046927"/>
              <a:gd name="connsiteY1" fmla="*/ 5764593 h 5842711"/>
              <a:gd name="connsiteX2" fmla="*/ 578200 w 1046927"/>
              <a:gd name="connsiteY2" fmla="*/ 2999473 h 5842711"/>
              <a:gd name="connsiteX3" fmla="*/ 109473 w 1046927"/>
              <a:gd name="connsiteY3" fmla="*/ 2921355 h 5842711"/>
              <a:gd name="connsiteX4" fmla="*/ 578200 w 1046927"/>
              <a:gd name="connsiteY4" fmla="*/ 2843237 h 5842711"/>
              <a:gd name="connsiteX5" fmla="*/ 578200 w 1046927"/>
              <a:gd name="connsiteY5" fmla="*/ 78118 h 5842711"/>
              <a:gd name="connsiteX6" fmla="*/ 1046927 w 1046927"/>
              <a:gd name="connsiteY6" fmla="*/ 0 h 584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927" h="5842711" stroke="0" extrusionOk="0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520744" y="2918180"/>
                  <a:pt x="109473" y="2921355"/>
                </a:cubicBezTo>
                <a:cubicBezTo>
                  <a:pt x="-301798" y="2924530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  <a:cubicBezTo>
                  <a:pt x="1046927" y="1947570"/>
                  <a:pt x="1046926" y="3895141"/>
                  <a:pt x="1046926" y="5842711"/>
                </a:cubicBezTo>
                <a:close/>
              </a:path>
              <a:path w="1046927" h="5842711" fill="none">
                <a:moveTo>
                  <a:pt x="1046926" y="5842711"/>
                </a:moveTo>
                <a:cubicBezTo>
                  <a:pt x="788055" y="5842711"/>
                  <a:pt x="578199" y="5807736"/>
                  <a:pt x="578199" y="5764593"/>
                </a:cubicBezTo>
                <a:cubicBezTo>
                  <a:pt x="578199" y="4842886"/>
                  <a:pt x="578200" y="3921180"/>
                  <a:pt x="578200" y="2999473"/>
                </a:cubicBezTo>
                <a:cubicBezTo>
                  <a:pt x="578200" y="2956330"/>
                  <a:pt x="368344" y="2921355"/>
                  <a:pt x="109473" y="2921355"/>
                </a:cubicBezTo>
                <a:cubicBezTo>
                  <a:pt x="368344" y="2921355"/>
                  <a:pt x="578200" y="2886380"/>
                  <a:pt x="578200" y="2843237"/>
                </a:cubicBezTo>
                <a:lnTo>
                  <a:pt x="578200" y="78118"/>
                </a:lnTo>
                <a:cubicBezTo>
                  <a:pt x="578200" y="34975"/>
                  <a:pt x="788056" y="0"/>
                  <a:pt x="1046927" y="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D7E0FB0-EEC7-AAA9-BD77-22B90B8496E5}"/>
              </a:ext>
            </a:extLst>
          </p:cNvPr>
          <p:cNvSpPr txBox="1"/>
          <p:nvPr/>
        </p:nvSpPr>
        <p:spPr>
          <a:xfrm>
            <a:off x="12505241" y="3881744"/>
            <a:ext cx="10469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</a:t>
            </a:r>
            <a:r>
              <a:rPr lang="ja-JP" altLang="en-US" sz="2400" b="1" dirty="0"/>
              <a:t>個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C3C194-CBCF-3795-88A8-018ABF6AC50C}"/>
              </a:ext>
            </a:extLst>
          </p:cNvPr>
          <p:cNvSpPr/>
          <p:nvPr/>
        </p:nvSpPr>
        <p:spPr>
          <a:xfrm>
            <a:off x="3156635" y="355382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ECDEC38-4CE9-4B72-A099-3B7FD4FAEB15}"/>
              </a:ext>
            </a:extLst>
          </p:cNvPr>
          <p:cNvSpPr/>
          <p:nvPr/>
        </p:nvSpPr>
        <p:spPr>
          <a:xfrm>
            <a:off x="3155388" y="3759317"/>
            <a:ext cx="6193834" cy="291111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F142B09-61C9-5E40-E7B8-C20111AEABB7}"/>
              </a:ext>
            </a:extLst>
          </p:cNvPr>
          <p:cNvSpPr txBox="1"/>
          <p:nvPr/>
        </p:nvSpPr>
        <p:spPr>
          <a:xfrm>
            <a:off x="6586079" y="3266493"/>
            <a:ext cx="102073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</a:t>
            </a:r>
            <a:r>
              <a:rPr lang="ja-JP" altLang="en-US" sz="2400" b="1" dirty="0"/>
              <a:t>層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8917EF3-D764-BD13-51C6-36B2E86FBFBF}"/>
              </a:ext>
            </a:extLst>
          </p:cNvPr>
          <p:cNvGrpSpPr/>
          <p:nvPr/>
        </p:nvGrpSpPr>
        <p:grpSpPr>
          <a:xfrm>
            <a:off x="1612856" y="3061175"/>
            <a:ext cx="122255" cy="637688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734CC8B3-0C9A-44A1-5F51-13BA716F6B60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8F8127D1-D8A2-9AFF-E0E6-48E53FD7DE7A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AE78FD07-EEB1-1F78-17B3-066B44B2EB97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38B2F05A-EFB6-7C3A-B62D-09EAC1E7F5B8}"/>
              </a:ext>
            </a:extLst>
          </p:cNvPr>
          <p:cNvGrpSpPr/>
          <p:nvPr/>
        </p:nvGrpSpPr>
        <p:grpSpPr>
          <a:xfrm>
            <a:off x="10116810" y="3249596"/>
            <a:ext cx="122255" cy="637688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BF04C5A-6DE0-B773-2AC2-6068D53BA03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29278B78-CBDD-9AB8-D0E2-C6F5B1ED1265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682F9EE-8C13-87BE-3CD6-2E67C63E0D45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693F551-1494-F826-AED6-C1A6526B0F8D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1945552" y="964852"/>
            <a:ext cx="1479526" cy="28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95961AD-32F2-8335-EB39-3DA61CAB35AA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1945554" y="964852"/>
            <a:ext cx="1466375" cy="16747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035B07E-3B88-61B9-1698-0C884991D0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1945553" y="1248059"/>
            <a:ext cx="1479527" cy="39858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E65C4DE-08C5-223A-D954-080F1AA837E8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1945551" y="1646639"/>
            <a:ext cx="1466376" cy="992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0020DAB0-CCDE-4E61-AC8A-F8AC01BE4B26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1945552" y="1248061"/>
            <a:ext cx="1479526" cy="1080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8E90CEB-5D41-DF5E-8DFA-9A36D9909907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1945554" y="2328430"/>
            <a:ext cx="1466375" cy="3111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D9364AE8-B41D-7951-695D-58312CF1F271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1945554" y="4647317"/>
            <a:ext cx="1495781" cy="5440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4A7ED029-24C1-F5E0-0F3D-13CBD205B225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1945554" y="4701720"/>
            <a:ext cx="1492319" cy="13041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0F15FFCA-6886-90BD-2A1A-DC98EDEC81A8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1945551" y="4647315"/>
            <a:ext cx="1495782" cy="7361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6AF9F9E-4C10-1480-A8A2-DE6E531B754A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1945551" y="5383507"/>
            <a:ext cx="1492320" cy="6223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6E93FD41-D8C0-2063-CCBB-BADA4BD03CA6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1945551" y="6005875"/>
            <a:ext cx="1492320" cy="594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FA32C8E-B4D0-71A3-A0E8-5E27EC72108C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812810" y="838189"/>
            <a:ext cx="930410" cy="13613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A9E094A4-B70D-C489-F1D7-045CB009DFBA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812810" y="1789866"/>
            <a:ext cx="939978" cy="4096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E90F22D4-3F4E-1F3A-5093-EC4D3E9C2422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812812" y="2199564"/>
            <a:ext cx="951553" cy="54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DA5F1D18-B082-064B-4BA9-AFB6011394B7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812810" y="2199564"/>
            <a:ext cx="930410" cy="22553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25B0ECE-8400-79B1-0775-FB315B754C6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812810" y="2199562"/>
            <a:ext cx="939978" cy="31922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9B7DF4FB-D9DD-166B-5A19-D5C9F0309A5F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812812" y="2199564"/>
            <a:ext cx="957441" cy="41290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3AC7C14-EA10-7F79-627F-053D5DC3F078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820199" y="5333651"/>
            <a:ext cx="950052" cy="9949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F44AEFD7-F5AD-1B51-B195-AB06510CD46C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820201" y="5333653"/>
            <a:ext cx="932589" cy="5814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5D3CFCBD-EE2D-41EB-B6DA-00B7CA2F76B8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820201" y="4454957"/>
            <a:ext cx="923021" cy="8786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776480D6-5823-F03D-8915-0411CF211C4D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820199" y="2745491"/>
            <a:ext cx="944164" cy="25881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7B0D48FD-5060-79A1-300B-8AE45E52145F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820201" y="1789868"/>
            <a:ext cx="932589" cy="35437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A30B479-7CD9-3C12-608C-EE0E78F6827F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820201" y="838187"/>
            <a:ext cx="923021" cy="449546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7E293BF7-9653-0B1F-0ECD-27592A8E5C3F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1945554" y="964852"/>
            <a:ext cx="1495781" cy="36824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9589B55-658E-9ECE-A57D-281759B03989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1945554" y="964852"/>
            <a:ext cx="1492319" cy="50410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81114602-10C6-00BC-AE54-F7734CB4BBEE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1945551" y="1646639"/>
            <a:ext cx="1495782" cy="30006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925182F7-2D03-C787-25E6-DA7347B01722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1945551" y="1646639"/>
            <a:ext cx="1492320" cy="43592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203CB4BB-F88E-D246-1BF2-CE9143068895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1945554" y="2328430"/>
            <a:ext cx="1495781" cy="23188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48392073-C3E0-E272-9A13-058D62AE83F5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1945554" y="2328430"/>
            <a:ext cx="1492319" cy="3677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98AE752C-9EFA-A51B-738B-950326D14D6A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1945552" y="1248061"/>
            <a:ext cx="1479526" cy="34536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4CD48C17-2A06-1EEF-CDE1-F6E7279D12BD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1945554" y="2639613"/>
            <a:ext cx="1466375" cy="206210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2FE15CD4-D427-1ACD-8EE6-772822FA6947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1945553" y="1248059"/>
            <a:ext cx="1479527" cy="41354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218D4026-019A-470E-2A38-D4503C20EDF9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1945551" y="2639611"/>
            <a:ext cx="1466376" cy="27438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7378BAD4-7696-0612-1870-8B7F472BCFF7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1945553" y="1248061"/>
            <a:ext cx="1479527" cy="48172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574B3BF8-C89E-005C-129D-8647DE9684BE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1945551" y="2639613"/>
            <a:ext cx="1466376" cy="34256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C65143B6-EFE1-ADAF-EAFA-763B7E6FCDFC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1945551" y="4647317"/>
            <a:ext cx="1495782" cy="141798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895DC884-EAFE-4271-AE06-842B99E56424}"/>
              </a:ext>
            </a:extLst>
          </p:cNvPr>
          <p:cNvGrpSpPr/>
          <p:nvPr/>
        </p:nvGrpSpPr>
        <p:grpSpPr>
          <a:xfrm>
            <a:off x="6376980" y="3194059"/>
            <a:ext cx="122255" cy="637688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C13C772-C6B7-EF93-F5BB-632EC20573B3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96438D7-E503-A875-2233-E0AD5BAD14C7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3099BB19-208F-1C20-3D88-2174642DBC3A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5E818154-CB26-7FB4-F54E-FAFD8D1A6BD9}"/>
              </a:ext>
            </a:extLst>
          </p:cNvPr>
          <p:cNvGrpSpPr/>
          <p:nvPr/>
        </p:nvGrpSpPr>
        <p:grpSpPr>
          <a:xfrm>
            <a:off x="3411927" y="2040211"/>
            <a:ext cx="1198800" cy="1198800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F79E2BE9-054A-AB4F-BA75-5F2494B2BD67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C1793973-9A71-DD6D-25E0-DF8E488A9547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39D1B3E5-33A1-4E7B-FEDB-95F48E2EEAE1}"/>
              </a:ext>
            </a:extLst>
          </p:cNvPr>
          <p:cNvGrpSpPr/>
          <p:nvPr/>
        </p:nvGrpSpPr>
        <p:grpSpPr>
          <a:xfrm>
            <a:off x="3441333" y="4047915"/>
            <a:ext cx="1200032" cy="1198800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6E75E942-BAA4-0720-A1A8-E84D4C2112FC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B3EAB9A8-6C33-A57F-EA6B-A9207E8F1E18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FF86A635-A1F1-95A7-78B9-A61271FF1A0D}"/>
              </a:ext>
            </a:extLst>
          </p:cNvPr>
          <p:cNvGrpSpPr/>
          <p:nvPr/>
        </p:nvGrpSpPr>
        <p:grpSpPr>
          <a:xfrm>
            <a:off x="3437871" y="5406473"/>
            <a:ext cx="1198800" cy="1198800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4C659D71-7790-F6E5-7374-3431D11ACCA4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A8462CF0-92E1-4430-0B4E-14464EA4D21E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8EEA250B-0606-C8D0-CBF6-B4EAEEE60D69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10164420" y="417319"/>
            <a:ext cx="0" cy="841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9167A8E-C163-8D26-AFC3-7CC1A87AFF9C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10191451" y="5907443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B85D9213-8AC4-F576-9FBD-D88DE481BE6E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10173988" y="1368666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C647CDC8-F4D4-B057-D6D0-543DC29C79B4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10185563" y="2324291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830FA88A-9F18-C70C-D600-9EA89910D60F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10164420" y="4033757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187F018B-3B90-3FCB-59C4-AC3964B59CCE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10173988" y="4970600"/>
            <a:ext cx="0" cy="84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7" name="矢印: U ターン 446">
            <a:extLst>
              <a:ext uri="{FF2B5EF4-FFF2-40B4-BE49-F238E27FC236}">
                <a16:creationId xmlns:a16="http://schemas.microsoft.com/office/drawing/2014/main" id="{C989CA94-CFAA-2E69-551F-3D55FF591536}"/>
              </a:ext>
            </a:extLst>
          </p:cNvPr>
          <p:cNvSpPr/>
          <p:nvPr/>
        </p:nvSpPr>
        <p:spPr>
          <a:xfrm>
            <a:off x="3685955" y="514984"/>
            <a:ext cx="749212" cy="19165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95548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48" name="矢印: U ターン 447">
            <a:extLst>
              <a:ext uri="{FF2B5EF4-FFF2-40B4-BE49-F238E27FC236}">
                <a16:creationId xmlns:a16="http://schemas.microsoft.com/office/drawing/2014/main" id="{B1C066F8-BB74-5A6B-0094-EBFEFB4A7048}"/>
              </a:ext>
            </a:extLst>
          </p:cNvPr>
          <p:cNvSpPr/>
          <p:nvPr/>
        </p:nvSpPr>
        <p:spPr>
          <a:xfrm>
            <a:off x="9910686" y="108159"/>
            <a:ext cx="650867" cy="328445"/>
          </a:xfrm>
          <a:prstGeom prst="uturnArrow">
            <a:avLst>
              <a:gd name="adj1" fmla="val 23758"/>
              <a:gd name="adj2" fmla="val 25000"/>
              <a:gd name="adj3" fmla="val 19687"/>
              <a:gd name="adj4" fmla="val 41327"/>
              <a:gd name="adj5" fmla="val 95548"/>
            </a:avLst>
          </a:prstGeom>
          <a:ln w="127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sp>
        <p:nvSpPr>
          <p:cNvPr id="491" name="四角形: 角を丸くする 490">
            <a:extLst>
              <a:ext uri="{FF2B5EF4-FFF2-40B4-BE49-F238E27FC236}">
                <a16:creationId xmlns:a16="http://schemas.microsoft.com/office/drawing/2014/main" id="{142E2F57-0E26-67C3-A6B2-79BD571D3CB6}"/>
              </a:ext>
            </a:extLst>
          </p:cNvPr>
          <p:cNvSpPr/>
          <p:nvPr/>
        </p:nvSpPr>
        <p:spPr>
          <a:xfrm>
            <a:off x="4507960" y="394120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  <p:sp>
        <p:nvSpPr>
          <p:cNvPr id="492" name="四角形: 角を丸くする 491">
            <a:extLst>
              <a:ext uri="{FF2B5EF4-FFF2-40B4-BE49-F238E27FC236}">
                <a16:creationId xmlns:a16="http://schemas.microsoft.com/office/drawing/2014/main" id="{C95360D5-DAC0-4217-34D3-16CD676ECCF6}"/>
              </a:ext>
            </a:extLst>
          </p:cNvPr>
          <p:cNvSpPr/>
          <p:nvPr/>
        </p:nvSpPr>
        <p:spPr>
          <a:xfrm>
            <a:off x="8667604" y="99319"/>
            <a:ext cx="1177315" cy="3052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活性化関数</a:t>
            </a:r>
          </a:p>
        </p:txBody>
      </p:sp>
    </p:spTree>
    <p:extLst>
      <p:ext uri="{BB962C8B-B14F-4D97-AF65-F5344CB8AC3E}">
        <p14:creationId xmlns:p14="http://schemas.microsoft.com/office/powerpoint/2010/main" val="270549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20DE-0984-DFF5-8C64-0C6B7A770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044E155-D4E9-DBD4-4D38-AF488E2F9047}"/>
              </a:ext>
            </a:extLst>
          </p:cNvPr>
          <p:cNvSpPr/>
          <p:nvPr/>
        </p:nvSpPr>
        <p:spPr>
          <a:xfrm>
            <a:off x="2306986" y="1243854"/>
            <a:ext cx="3677161" cy="2376175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CD28D88-E1E6-20D0-5E76-4C24C660BCFA}"/>
              </a:ext>
            </a:extLst>
          </p:cNvPr>
          <p:cNvGrpSpPr/>
          <p:nvPr/>
        </p:nvGrpSpPr>
        <p:grpSpPr>
          <a:xfrm>
            <a:off x="4315500" y="1580586"/>
            <a:ext cx="842715" cy="864809"/>
            <a:chOff x="3149600" y="665747"/>
            <a:chExt cx="1190171" cy="1082842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F44DD1F3-9F0D-A4A0-ACA7-753551CFE62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F85FC4E-4A63-F3BA-CBBB-530476E753B8}"/>
                </a:ext>
              </a:extLst>
            </p:cNvPr>
            <p:cNvCxnSpPr>
              <a:cxnSpLocks/>
              <a:stCxn id="15" idx="0"/>
              <a:endCxn id="15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4" name="楕円 163">
            <a:extLst>
              <a:ext uri="{FF2B5EF4-FFF2-40B4-BE49-F238E27FC236}">
                <a16:creationId xmlns:a16="http://schemas.microsoft.com/office/drawing/2014/main" id="{37476706-1705-A887-36C3-CB3CDD8A1729}"/>
              </a:ext>
            </a:extLst>
          </p:cNvPr>
          <p:cNvSpPr/>
          <p:nvPr/>
        </p:nvSpPr>
        <p:spPr>
          <a:xfrm>
            <a:off x="6261234" y="2830406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5" name="楕円 164">
            <a:extLst>
              <a:ext uri="{FF2B5EF4-FFF2-40B4-BE49-F238E27FC236}">
                <a16:creationId xmlns:a16="http://schemas.microsoft.com/office/drawing/2014/main" id="{CF747FAF-14BE-70CA-8023-D83537E70743}"/>
              </a:ext>
            </a:extLst>
          </p:cNvPr>
          <p:cNvSpPr/>
          <p:nvPr/>
        </p:nvSpPr>
        <p:spPr>
          <a:xfrm>
            <a:off x="6267304" y="523849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5A17318A-C4B6-3D7B-8382-8EFC1A11CFEF}"/>
              </a:ext>
            </a:extLst>
          </p:cNvPr>
          <p:cNvSpPr/>
          <p:nvPr/>
        </p:nvSpPr>
        <p:spPr>
          <a:xfrm>
            <a:off x="6898004" y="2514812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D9D3B1A-A5B7-896A-2F6C-524D7598B59A}"/>
              </a:ext>
            </a:extLst>
          </p:cNvPr>
          <p:cNvSpPr/>
          <p:nvPr/>
        </p:nvSpPr>
        <p:spPr>
          <a:xfrm>
            <a:off x="6871707" y="4763363"/>
            <a:ext cx="383415" cy="3905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</a:rPr>
              <a:t>+</a:t>
            </a:r>
            <a:endParaRPr lang="ja-JP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72" name="コネクタ: カギ線 171">
            <a:extLst>
              <a:ext uri="{FF2B5EF4-FFF2-40B4-BE49-F238E27FC236}">
                <a16:creationId xmlns:a16="http://schemas.microsoft.com/office/drawing/2014/main" id="{B5B592DE-3930-6FD7-32B9-DF0C5D3D8573}"/>
              </a:ext>
            </a:extLst>
          </p:cNvPr>
          <p:cNvCxnSpPr>
            <a:cxnSpLocks/>
            <a:stCxn id="15" idx="6"/>
            <a:endCxn id="166" idx="0"/>
          </p:cNvCxnSpPr>
          <p:nvPr/>
        </p:nvCxnSpPr>
        <p:spPr>
          <a:xfrm>
            <a:off x="5158216" y="2012990"/>
            <a:ext cx="1931496" cy="50182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コネクタ: カギ線 174">
            <a:extLst>
              <a:ext uri="{FF2B5EF4-FFF2-40B4-BE49-F238E27FC236}">
                <a16:creationId xmlns:a16="http://schemas.microsoft.com/office/drawing/2014/main" id="{6E337153-AB02-49DD-67B8-ECAFC9B74190}"/>
              </a:ext>
            </a:extLst>
          </p:cNvPr>
          <p:cNvCxnSpPr>
            <a:cxnSpLocks/>
            <a:stCxn id="164" idx="6"/>
            <a:endCxn id="166" idx="2"/>
          </p:cNvCxnSpPr>
          <p:nvPr/>
        </p:nvCxnSpPr>
        <p:spPr>
          <a:xfrm flipV="1">
            <a:off x="6644652" y="2905391"/>
            <a:ext cx="445058" cy="1275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コネクタ: カギ線 178">
            <a:extLst>
              <a:ext uri="{FF2B5EF4-FFF2-40B4-BE49-F238E27FC236}">
                <a16:creationId xmlns:a16="http://schemas.microsoft.com/office/drawing/2014/main" id="{FC0A9C92-12EC-B17E-F396-06A75EBA1382}"/>
              </a:ext>
            </a:extLst>
          </p:cNvPr>
          <p:cNvCxnSpPr>
            <a:cxnSpLocks/>
            <a:stCxn id="274" idx="6"/>
            <a:endCxn id="167" idx="0"/>
          </p:cNvCxnSpPr>
          <p:nvPr/>
        </p:nvCxnSpPr>
        <p:spPr>
          <a:xfrm>
            <a:off x="5170509" y="4465197"/>
            <a:ext cx="1892905" cy="29816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コネクタ: カギ線 183">
            <a:extLst>
              <a:ext uri="{FF2B5EF4-FFF2-40B4-BE49-F238E27FC236}">
                <a16:creationId xmlns:a16="http://schemas.microsoft.com/office/drawing/2014/main" id="{0A65418C-6910-3CAB-C033-7E9CCDA0E37D}"/>
              </a:ext>
            </a:extLst>
          </p:cNvPr>
          <p:cNvCxnSpPr>
            <a:cxnSpLocks/>
            <a:stCxn id="165" idx="6"/>
            <a:endCxn id="167" idx="2"/>
          </p:cNvCxnSpPr>
          <p:nvPr/>
        </p:nvCxnSpPr>
        <p:spPr>
          <a:xfrm flipV="1">
            <a:off x="6650722" y="5153942"/>
            <a:ext cx="412692" cy="28707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B142E7C-4C95-08AA-19BF-5237361E4188}"/>
              </a:ext>
            </a:extLst>
          </p:cNvPr>
          <p:cNvCxnSpPr>
            <a:cxnSpLocks/>
            <a:stCxn id="221" idx="6"/>
            <a:endCxn id="164" idx="2"/>
          </p:cNvCxnSpPr>
          <p:nvPr/>
        </p:nvCxnSpPr>
        <p:spPr>
          <a:xfrm>
            <a:off x="5148972" y="3016849"/>
            <a:ext cx="1112263" cy="1608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線コネクタ 192">
            <a:extLst>
              <a:ext uri="{FF2B5EF4-FFF2-40B4-BE49-F238E27FC236}">
                <a16:creationId xmlns:a16="http://schemas.microsoft.com/office/drawing/2014/main" id="{F33871C8-778A-F824-9C49-175AE164F451}"/>
              </a:ext>
            </a:extLst>
          </p:cNvPr>
          <p:cNvCxnSpPr>
            <a:cxnSpLocks/>
            <a:stCxn id="302" idx="6"/>
            <a:endCxn id="165" idx="2"/>
          </p:cNvCxnSpPr>
          <p:nvPr/>
        </p:nvCxnSpPr>
        <p:spPr>
          <a:xfrm flipV="1">
            <a:off x="5167209" y="5441014"/>
            <a:ext cx="1100095" cy="42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" name="楕円 197">
            <a:extLst>
              <a:ext uri="{FF2B5EF4-FFF2-40B4-BE49-F238E27FC236}">
                <a16:creationId xmlns:a16="http://schemas.microsoft.com/office/drawing/2014/main" id="{F5204C32-F7E9-87BC-EB1D-AE82D891DA86}"/>
              </a:ext>
            </a:extLst>
          </p:cNvPr>
          <p:cNvSpPr/>
          <p:nvPr/>
        </p:nvSpPr>
        <p:spPr>
          <a:xfrm>
            <a:off x="8756940" y="1413698"/>
            <a:ext cx="592179" cy="60722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9" name="楕円 198">
            <a:extLst>
              <a:ext uri="{FF2B5EF4-FFF2-40B4-BE49-F238E27FC236}">
                <a16:creationId xmlns:a16="http://schemas.microsoft.com/office/drawing/2014/main" id="{0C77F503-E058-BEA7-8C38-366790778D6F}"/>
              </a:ext>
            </a:extLst>
          </p:cNvPr>
          <p:cNvSpPr/>
          <p:nvPr/>
        </p:nvSpPr>
        <p:spPr>
          <a:xfrm>
            <a:off x="8763665" y="2099995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200" name="楕円 199">
            <a:extLst>
              <a:ext uri="{FF2B5EF4-FFF2-40B4-BE49-F238E27FC236}">
                <a16:creationId xmlns:a16="http://schemas.microsoft.com/office/drawing/2014/main" id="{9B3C882E-FE57-1F0C-FD06-B92B1A49B934}"/>
              </a:ext>
            </a:extLst>
          </p:cNvPr>
          <p:cNvSpPr/>
          <p:nvPr/>
        </p:nvSpPr>
        <p:spPr>
          <a:xfrm>
            <a:off x="8771802" y="2789378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4" name="楕円 203">
            <a:extLst>
              <a:ext uri="{FF2B5EF4-FFF2-40B4-BE49-F238E27FC236}">
                <a16:creationId xmlns:a16="http://schemas.microsoft.com/office/drawing/2014/main" id="{F01015A8-F916-DD6C-4691-9C7047935991}"/>
              </a:ext>
            </a:extLst>
          </p:cNvPr>
          <p:cNvSpPr/>
          <p:nvPr/>
        </p:nvSpPr>
        <p:spPr>
          <a:xfrm>
            <a:off x="8756940" y="4022579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5" name="楕円 204">
            <a:extLst>
              <a:ext uri="{FF2B5EF4-FFF2-40B4-BE49-F238E27FC236}">
                <a16:creationId xmlns:a16="http://schemas.microsoft.com/office/drawing/2014/main" id="{648E9A96-F774-628F-83A4-2585EF3E86A7}"/>
              </a:ext>
            </a:extLst>
          </p:cNvPr>
          <p:cNvSpPr/>
          <p:nvPr/>
        </p:nvSpPr>
        <p:spPr>
          <a:xfrm>
            <a:off x="8763665" y="4698412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6" name="楕円 205">
            <a:extLst>
              <a:ext uri="{FF2B5EF4-FFF2-40B4-BE49-F238E27FC236}">
                <a16:creationId xmlns:a16="http://schemas.microsoft.com/office/drawing/2014/main" id="{720A82E9-72C2-36C5-E9B2-DF9207BED4D7}"/>
              </a:ext>
            </a:extLst>
          </p:cNvPr>
          <p:cNvSpPr/>
          <p:nvPr/>
        </p:nvSpPr>
        <p:spPr>
          <a:xfrm>
            <a:off x="8775941" y="5374247"/>
            <a:ext cx="592179" cy="6077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7" name="楕円 206">
            <a:extLst>
              <a:ext uri="{FF2B5EF4-FFF2-40B4-BE49-F238E27FC236}">
                <a16:creationId xmlns:a16="http://schemas.microsoft.com/office/drawing/2014/main" id="{41E631B0-9B76-71CC-E4FD-302B3CB47FFE}"/>
              </a:ext>
            </a:extLst>
          </p:cNvPr>
          <p:cNvSpPr/>
          <p:nvPr/>
        </p:nvSpPr>
        <p:spPr>
          <a:xfrm>
            <a:off x="7504845" y="2400457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1EA55378-C24E-1AE7-F4FA-D4809AC80427}"/>
              </a:ext>
            </a:extLst>
          </p:cNvPr>
          <p:cNvSpPr/>
          <p:nvPr/>
        </p:nvSpPr>
        <p:spPr>
          <a:xfrm>
            <a:off x="7510039" y="4661374"/>
            <a:ext cx="598049" cy="59788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F966401E-F018-5A11-E3C7-E25A3905328B}"/>
              </a:ext>
            </a:extLst>
          </p:cNvPr>
          <p:cNvCxnSpPr>
            <a:cxnSpLocks/>
            <a:stCxn id="167" idx="3"/>
            <a:endCxn id="208" idx="2"/>
          </p:cNvCxnSpPr>
          <p:nvPr/>
        </p:nvCxnSpPr>
        <p:spPr>
          <a:xfrm>
            <a:off x="7255121" y="4958652"/>
            <a:ext cx="254917" cy="1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直線矢印コネクタ 214">
            <a:extLst>
              <a:ext uri="{FF2B5EF4-FFF2-40B4-BE49-F238E27FC236}">
                <a16:creationId xmlns:a16="http://schemas.microsoft.com/office/drawing/2014/main" id="{BA9D1897-60B2-1333-9191-2E3EB5CA9F00}"/>
              </a:ext>
            </a:extLst>
          </p:cNvPr>
          <p:cNvCxnSpPr>
            <a:cxnSpLocks/>
            <a:stCxn id="166" idx="3"/>
            <a:endCxn id="207" idx="2"/>
          </p:cNvCxnSpPr>
          <p:nvPr/>
        </p:nvCxnSpPr>
        <p:spPr>
          <a:xfrm flipV="1">
            <a:off x="7281418" y="2699400"/>
            <a:ext cx="223425" cy="107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楕円 2">
            <a:extLst>
              <a:ext uri="{FF2B5EF4-FFF2-40B4-BE49-F238E27FC236}">
                <a16:creationId xmlns:a16="http://schemas.microsoft.com/office/drawing/2014/main" id="{6B575F8B-3787-5A88-C8B2-F85F7EFEB8F1}"/>
              </a:ext>
            </a:extLst>
          </p:cNvPr>
          <p:cNvSpPr/>
          <p:nvPr/>
        </p:nvSpPr>
        <p:spPr>
          <a:xfrm>
            <a:off x="2892025" y="1606162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72433DF-12BF-299E-96C3-7AAB28B48987}"/>
              </a:ext>
            </a:extLst>
          </p:cNvPr>
          <p:cNvSpPr/>
          <p:nvPr/>
        </p:nvSpPr>
        <p:spPr>
          <a:xfrm>
            <a:off x="2892023" y="209800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C5BBD07-4B33-6C65-B747-09C049A4208C}"/>
              </a:ext>
            </a:extLst>
          </p:cNvPr>
          <p:cNvSpPr/>
          <p:nvPr/>
        </p:nvSpPr>
        <p:spPr>
          <a:xfrm>
            <a:off x="2892025" y="258984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38919C18-3FB4-F011-D22C-6FBC0B26309A}"/>
              </a:ext>
            </a:extLst>
          </p:cNvPr>
          <p:cNvSpPr/>
          <p:nvPr/>
        </p:nvSpPr>
        <p:spPr>
          <a:xfrm>
            <a:off x="2892025" y="4301921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4635218-D0D9-73DB-CA4D-A3F5156A3B97}"/>
              </a:ext>
            </a:extLst>
          </p:cNvPr>
          <p:cNvSpPr/>
          <p:nvPr/>
        </p:nvSpPr>
        <p:spPr>
          <a:xfrm>
            <a:off x="2892023" y="4793760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4F7BD5CD-D7F8-C4CB-75B6-88776A3139E9}"/>
              </a:ext>
            </a:extLst>
          </p:cNvPr>
          <p:cNvSpPr/>
          <p:nvPr/>
        </p:nvSpPr>
        <p:spPr>
          <a:xfrm>
            <a:off x="2892023" y="5285599"/>
            <a:ext cx="383419" cy="40504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b="1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7B2FAD-9F5C-4704-BBF9-28425E7128B4}"/>
              </a:ext>
            </a:extLst>
          </p:cNvPr>
          <p:cNvSpPr txBox="1"/>
          <p:nvPr/>
        </p:nvSpPr>
        <p:spPr>
          <a:xfrm>
            <a:off x="1900866" y="5859708"/>
            <a:ext cx="22447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 dimensions</a:t>
            </a:r>
            <a:endParaRPr lang="ja-JP" altLang="en-US" sz="2400" b="1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DA147AE-F19D-E504-78C7-EE8B183B32A5}"/>
              </a:ext>
            </a:extLst>
          </p:cNvPr>
          <p:cNvSpPr txBox="1"/>
          <p:nvPr/>
        </p:nvSpPr>
        <p:spPr>
          <a:xfrm>
            <a:off x="8047011" y="5964618"/>
            <a:ext cx="20867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256 dimensions</a:t>
            </a:r>
            <a:endParaRPr lang="ja-JP" altLang="en-US" sz="2400" b="1" dirty="0"/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987A2D2-ED4B-D3EA-20B5-DAFE52503185}"/>
              </a:ext>
            </a:extLst>
          </p:cNvPr>
          <p:cNvGrpSpPr/>
          <p:nvPr/>
        </p:nvGrpSpPr>
        <p:grpSpPr>
          <a:xfrm>
            <a:off x="3041569" y="3320963"/>
            <a:ext cx="85941" cy="460025"/>
            <a:chOff x="1672677" y="2614585"/>
            <a:chExt cx="122255" cy="637688"/>
          </a:xfrm>
        </p:grpSpPr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4FCE988B-CC4D-659E-3727-9ED42DDD80A7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A7F310A3-41C2-FA05-3AC6-242423FFB5A0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6E39B443-99CF-1D87-13EE-2A49F5E7380E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D240BD1-1E8E-138E-9461-426F72D32A3D}"/>
              </a:ext>
            </a:extLst>
          </p:cNvPr>
          <p:cNvGrpSpPr/>
          <p:nvPr/>
        </p:nvGrpSpPr>
        <p:grpSpPr>
          <a:xfrm>
            <a:off x="9019560" y="3456889"/>
            <a:ext cx="85941" cy="460025"/>
            <a:chOff x="1672677" y="2614585"/>
            <a:chExt cx="122255" cy="63768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9356590A-CE42-6646-BCCA-C9705ED093B2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FAD75DD5-9861-A439-6150-8A8B1349405E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CB1BC907-9C16-505A-505A-79605B1CB0D3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40A947C-88A4-D45C-DEC0-3E225DC857C2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3275444" y="1808685"/>
            <a:ext cx="1040057" cy="20430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C214845-22F8-D355-5C4E-01A7163E28F5}"/>
              </a:ext>
            </a:extLst>
          </p:cNvPr>
          <p:cNvCxnSpPr>
            <a:cxnSpLocks/>
            <a:stCxn id="3" idx="6"/>
            <a:endCxn id="221" idx="2"/>
          </p:cNvCxnSpPr>
          <p:nvPr/>
        </p:nvCxnSpPr>
        <p:spPr>
          <a:xfrm>
            <a:off x="3275445" y="1808685"/>
            <a:ext cx="1030811" cy="12081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1A8AF74-710C-C4B5-85C4-4DAD7D1CDC77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3275444" y="2012989"/>
            <a:ext cx="1040057" cy="28753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B7B5DA6A-5033-A8FF-0CF7-EBE025834F5B}"/>
              </a:ext>
            </a:extLst>
          </p:cNvPr>
          <p:cNvCxnSpPr>
            <a:cxnSpLocks/>
            <a:stCxn id="12" idx="6"/>
            <a:endCxn id="221" idx="2"/>
          </p:cNvCxnSpPr>
          <p:nvPr/>
        </p:nvCxnSpPr>
        <p:spPr>
          <a:xfrm>
            <a:off x="3275442" y="2300523"/>
            <a:ext cx="1030813" cy="7163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E9120A21-8014-CE5E-DD20-ADAA228AFCA7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 flipV="1">
            <a:off x="3275444" y="2012991"/>
            <a:ext cx="1040057" cy="7793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E6BFED9-3582-6CD3-20EF-9A56F6A24411}"/>
              </a:ext>
            </a:extLst>
          </p:cNvPr>
          <p:cNvCxnSpPr>
            <a:cxnSpLocks/>
            <a:stCxn id="13" idx="6"/>
            <a:endCxn id="221" idx="2"/>
          </p:cNvCxnSpPr>
          <p:nvPr/>
        </p:nvCxnSpPr>
        <p:spPr>
          <a:xfrm>
            <a:off x="3275445" y="2792364"/>
            <a:ext cx="1030811" cy="2244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7D7F3E41-BD38-36C1-4043-16A42D15EAD2}"/>
              </a:ext>
            </a:extLst>
          </p:cNvPr>
          <p:cNvCxnSpPr>
            <a:cxnSpLocks/>
            <a:stCxn id="16" idx="6"/>
            <a:endCxn id="274" idx="2"/>
          </p:cNvCxnSpPr>
          <p:nvPr/>
        </p:nvCxnSpPr>
        <p:spPr>
          <a:xfrm flipV="1">
            <a:off x="3275445" y="4465197"/>
            <a:ext cx="1051483" cy="3924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09230518-FA17-BCC0-1613-36B0449F39DD}"/>
              </a:ext>
            </a:extLst>
          </p:cNvPr>
          <p:cNvCxnSpPr>
            <a:cxnSpLocks/>
            <a:stCxn id="16" idx="6"/>
            <a:endCxn id="302" idx="2"/>
          </p:cNvCxnSpPr>
          <p:nvPr/>
        </p:nvCxnSpPr>
        <p:spPr>
          <a:xfrm>
            <a:off x="3275444" y="4504444"/>
            <a:ext cx="1049050" cy="940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9A55B584-7BD4-3229-2B19-B23CEDC181F6}"/>
              </a:ext>
            </a:extLst>
          </p:cNvPr>
          <p:cNvCxnSpPr>
            <a:cxnSpLocks/>
            <a:stCxn id="18" idx="6"/>
            <a:endCxn id="274" idx="2"/>
          </p:cNvCxnSpPr>
          <p:nvPr/>
        </p:nvCxnSpPr>
        <p:spPr>
          <a:xfrm flipV="1">
            <a:off x="3275441" y="4465198"/>
            <a:ext cx="1051484" cy="5310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560918A6-8985-69F9-2117-4EEEE97DC5ED}"/>
              </a:ext>
            </a:extLst>
          </p:cNvPr>
          <p:cNvCxnSpPr>
            <a:cxnSpLocks/>
            <a:stCxn id="18" idx="6"/>
            <a:endCxn id="302" idx="2"/>
          </p:cNvCxnSpPr>
          <p:nvPr/>
        </p:nvCxnSpPr>
        <p:spPr>
          <a:xfrm>
            <a:off x="3275441" y="4996282"/>
            <a:ext cx="1049050" cy="4489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A6F0D482-5E4F-08B8-89D2-4D1D2D29D79A}"/>
              </a:ext>
            </a:extLst>
          </p:cNvPr>
          <p:cNvCxnSpPr>
            <a:cxnSpLocks/>
            <a:stCxn id="19" idx="6"/>
            <a:endCxn id="302" idx="2"/>
          </p:cNvCxnSpPr>
          <p:nvPr/>
        </p:nvCxnSpPr>
        <p:spPr>
          <a:xfrm flipV="1">
            <a:off x="3275441" y="5445255"/>
            <a:ext cx="1049050" cy="428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D1439218-8E2B-CA4D-ED00-DB8736DE0EAA}"/>
              </a:ext>
            </a:extLst>
          </p:cNvPr>
          <p:cNvCxnSpPr>
            <a:cxnSpLocks/>
            <a:stCxn id="207" idx="6"/>
            <a:endCxn id="198" idx="2"/>
          </p:cNvCxnSpPr>
          <p:nvPr/>
        </p:nvCxnSpPr>
        <p:spPr>
          <a:xfrm flipV="1">
            <a:off x="8102891" y="1717311"/>
            <a:ext cx="654046" cy="9820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8EE869A4-07CA-489E-C097-992A9E1F6678}"/>
              </a:ext>
            </a:extLst>
          </p:cNvPr>
          <p:cNvCxnSpPr>
            <a:cxnSpLocks/>
            <a:stCxn id="207" idx="6"/>
            <a:endCxn id="199" idx="2"/>
          </p:cNvCxnSpPr>
          <p:nvPr/>
        </p:nvCxnSpPr>
        <p:spPr>
          <a:xfrm flipV="1">
            <a:off x="8102892" y="2403846"/>
            <a:ext cx="660773" cy="2955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3B81DC87-91F3-288B-B817-FE0963C65670}"/>
              </a:ext>
            </a:extLst>
          </p:cNvPr>
          <p:cNvCxnSpPr>
            <a:cxnSpLocks/>
            <a:stCxn id="207" idx="6"/>
            <a:endCxn id="200" idx="2"/>
          </p:cNvCxnSpPr>
          <p:nvPr/>
        </p:nvCxnSpPr>
        <p:spPr>
          <a:xfrm>
            <a:off x="8102892" y="2699400"/>
            <a:ext cx="668910" cy="39383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4389B9F-C99F-38BF-16FB-43159523C081}"/>
              </a:ext>
            </a:extLst>
          </p:cNvPr>
          <p:cNvCxnSpPr>
            <a:cxnSpLocks/>
            <a:stCxn id="207" idx="6"/>
            <a:endCxn id="204" idx="2"/>
          </p:cNvCxnSpPr>
          <p:nvPr/>
        </p:nvCxnSpPr>
        <p:spPr>
          <a:xfrm>
            <a:off x="8102891" y="2699400"/>
            <a:ext cx="654046" cy="16270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CAA808E-02D5-5923-6252-D423644A20B6}"/>
              </a:ext>
            </a:extLst>
          </p:cNvPr>
          <p:cNvCxnSpPr>
            <a:cxnSpLocks/>
            <a:stCxn id="207" idx="6"/>
            <a:endCxn id="205" idx="2"/>
          </p:cNvCxnSpPr>
          <p:nvPr/>
        </p:nvCxnSpPr>
        <p:spPr>
          <a:xfrm>
            <a:off x="8102892" y="2699401"/>
            <a:ext cx="660773" cy="23028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2C5C618D-E274-98BF-3B61-2B7DDF3C26D8}"/>
              </a:ext>
            </a:extLst>
          </p:cNvPr>
          <p:cNvCxnSpPr>
            <a:cxnSpLocks/>
            <a:stCxn id="207" idx="6"/>
            <a:endCxn id="206" idx="2"/>
          </p:cNvCxnSpPr>
          <p:nvPr/>
        </p:nvCxnSpPr>
        <p:spPr>
          <a:xfrm>
            <a:off x="8102893" y="2699401"/>
            <a:ext cx="673049" cy="29786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A974EB9C-7997-6EFE-8278-9648D5A0E094}"/>
              </a:ext>
            </a:extLst>
          </p:cNvPr>
          <p:cNvCxnSpPr>
            <a:cxnSpLocks/>
            <a:stCxn id="208" idx="6"/>
            <a:endCxn id="206" idx="2"/>
          </p:cNvCxnSpPr>
          <p:nvPr/>
        </p:nvCxnSpPr>
        <p:spPr>
          <a:xfrm>
            <a:off x="8108087" y="4960316"/>
            <a:ext cx="667855" cy="717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7F73558C-CEB7-08AC-BBF1-80C43DB7F076}"/>
              </a:ext>
            </a:extLst>
          </p:cNvPr>
          <p:cNvCxnSpPr>
            <a:cxnSpLocks/>
            <a:stCxn id="208" idx="6"/>
            <a:endCxn id="205" idx="2"/>
          </p:cNvCxnSpPr>
          <p:nvPr/>
        </p:nvCxnSpPr>
        <p:spPr>
          <a:xfrm>
            <a:off x="8108088" y="4960316"/>
            <a:ext cx="655579" cy="419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47E0A170-74ED-77CA-98BC-47A77294E522}"/>
              </a:ext>
            </a:extLst>
          </p:cNvPr>
          <p:cNvCxnSpPr>
            <a:cxnSpLocks/>
            <a:stCxn id="208" idx="6"/>
            <a:endCxn id="204" idx="2"/>
          </p:cNvCxnSpPr>
          <p:nvPr/>
        </p:nvCxnSpPr>
        <p:spPr>
          <a:xfrm flipV="1">
            <a:off x="8108087" y="4326431"/>
            <a:ext cx="648852" cy="63388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4BD31205-056D-FB1E-A044-9559162C2D00}"/>
              </a:ext>
            </a:extLst>
          </p:cNvPr>
          <p:cNvCxnSpPr>
            <a:cxnSpLocks/>
            <a:stCxn id="208" idx="6"/>
            <a:endCxn id="200" idx="2"/>
          </p:cNvCxnSpPr>
          <p:nvPr/>
        </p:nvCxnSpPr>
        <p:spPr>
          <a:xfrm flipV="1">
            <a:off x="8108086" y="3093231"/>
            <a:ext cx="663716" cy="18670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027070C7-1C78-4415-2554-60E0918902D3}"/>
              </a:ext>
            </a:extLst>
          </p:cNvPr>
          <p:cNvCxnSpPr>
            <a:cxnSpLocks/>
            <a:stCxn id="208" idx="6"/>
            <a:endCxn id="199" idx="2"/>
          </p:cNvCxnSpPr>
          <p:nvPr/>
        </p:nvCxnSpPr>
        <p:spPr>
          <a:xfrm flipV="1">
            <a:off x="8108088" y="2403848"/>
            <a:ext cx="655579" cy="25564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3C3AEA18-14AE-EBB8-9FCF-7D66826487AD}"/>
              </a:ext>
            </a:extLst>
          </p:cNvPr>
          <p:cNvCxnSpPr>
            <a:cxnSpLocks/>
            <a:stCxn id="208" idx="6"/>
            <a:endCxn id="198" idx="2"/>
          </p:cNvCxnSpPr>
          <p:nvPr/>
        </p:nvCxnSpPr>
        <p:spPr>
          <a:xfrm flipV="1">
            <a:off x="8108087" y="1717310"/>
            <a:ext cx="648852" cy="32430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E685688E-B866-1057-EC2C-A468DA448AF9}"/>
              </a:ext>
            </a:extLst>
          </p:cNvPr>
          <p:cNvCxnSpPr>
            <a:cxnSpLocks/>
            <a:stCxn id="3" idx="6"/>
            <a:endCxn id="274" idx="2"/>
          </p:cNvCxnSpPr>
          <p:nvPr/>
        </p:nvCxnSpPr>
        <p:spPr>
          <a:xfrm>
            <a:off x="3275445" y="1808684"/>
            <a:ext cx="1051483" cy="26565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6DD9660A-3424-9895-F183-A4A94C376FDE}"/>
              </a:ext>
            </a:extLst>
          </p:cNvPr>
          <p:cNvCxnSpPr>
            <a:cxnSpLocks/>
            <a:stCxn id="3" idx="6"/>
            <a:endCxn id="302" idx="2"/>
          </p:cNvCxnSpPr>
          <p:nvPr/>
        </p:nvCxnSpPr>
        <p:spPr>
          <a:xfrm>
            <a:off x="3275444" y="1808684"/>
            <a:ext cx="1049050" cy="36365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378126EC-4F7C-C89D-8A38-D9286D2F274D}"/>
              </a:ext>
            </a:extLst>
          </p:cNvPr>
          <p:cNvCxnSpPr>
            <a:cxnSpLocks/>
            <a:stCxn id="12" idx="6"/>
            <a:endCxn id="274" idx="2"/>
          </p:cNvCxnSpPr>
          <p:nvPr/>
        </p:nvCxnSpPr>
        <p:spPr>
          <a:xfrm>
            <a:off x="3275441" y="2300524"/>
            <a:ext cx="1051484" cy="216467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線コネクタ 182">
            <a:extLst>
              <a:ext uri="{FF2B5EF4-FFF2-40B4-BE49-F238E27FC236}">
                <a16:creationId xmlns:a16="http://schemas.microsoft.com/office/drawing/2014/main" id="{233F7681-A2B4-E807-4CF3-42ED1B7586D1}"/>
              </a:ext>
            </a:extLst>
          </p:cNvPr>
          <p:cNvCxnSpPr>
            <a:cxnSpLocks/>
            <a:stCxn id="12" idx="6"/>
            <a:endCxn id="302" idx="2"/>
          </p:cNvCxnSpPr>
          <p:nvPr/>
        </p:nvCxnSpPr>
        <p:spPr>
          <a:xfrm>
            <a:off x="3275441" y="2300524"/>
            <a:ext cx="1049050" cy="31447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7" name="直線コネクタ 186">
            <a:extLst>
              <a:ext uri="{FF2B5EF4-FFF2-40B4-BE49-F238E27FC236}">
                <a16:creationId xmlns:a16="http://schemas.microsoft.com/office/drawing/2014/main" id="{02DCC059-D3FD-FFA5-1AA4-AAAC28F50D24}"/>
              </a:ext>
            </a:extLst>
          </p:cNvPr>
          <p:cNvCxnSpPr>
            <a:cxnSpLocks/>
            <a:stCxn id="13" idx="6"/>
            <a:endCxn id="274" idx="2"/>
          </p:cNvCxnSpPr>
          <p:nvPr/>
        </p:nvCxnSpPr>
        <p:spPr>
          <a:xfrm>
            <a:off x="3275445" y="2792364"/>
            <a:ext cx="1051483" cy="16728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1" name="直線コネクタ 190">
            <a:extLst>
              <a:ext uri="{FF2B5EF4-FFF2-40B4-BE49-F238E27FC236}">
                <a16:creationId xmlns:a16="http://schemas.microsoft.com/office/drawing/2014/main" id="{E957011A-7C48-76A1-A93D-21B34466A71B}"/>
              </a:ext>
            </a:extLst>
          </p:cNvPr>
          <p:cNvCxnSpPr>
            <a:cxnSpLocks/>
            <a:stCxn id="13" idx="6"/>
            <a:endCxn id="302" idx="2"/>
          </p:cNvCxnSpPr>
          <p:nvPr/>
        </p:nvCxnSpPr>
        <p:spPr>
          <a:xfrm>
            <a:off x="3275444" y="2792364"/>
            <a:ext cx="1049050" cy="26528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5" name="直線コネクタ 194">
            <a:extLst>
              <a:ext uri="{FF2B5EF4-FFF2-40B4-BE49-F238E27FC236}">
                <a16:creationId xmlns:a16="http://schemas.microsoft.com/office/drawing/2014/main" id="{AC27CC2B-41FB-46FE-3F07-8A1E2879C493}"/>
              </a:ext>
            </a:extLst>
          </p:cNvPr>
          <p:cNvCxnSpPr>
            <a:cxnSpLocks/>
            <a:stCxn id="16" idx="6"/>
            <a:endCxn id="15" idx="2"/>
          </p:cNvCxnSpPr>
          <p:nvPr/>
        </p:nvCxnSpPr>
        <p:spPr>
          <a:xfrm flipV="1">
            <a:off x="3275444" y="2012990"/>
            <a:ext cx="1040057" cy="24914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0" name="直線コネクタ 209">
            <a:extLst>
              <a:ext uri="{FF2B5EF4-FFF2-40B4-BE49-F238E27FC236}">
                <a16:creationId xmlns:a16="http://schemas.microsoft.com/office/drawing/2014/main" id="{8CFE6F19-8E59-953D-3483-C2987B68B5D0}"/>
              </a:ext>
            </a:extLst>
          </p:cNvPr>
          <p:cNvCxnSpPr>
            <a:cxnSpLocks/>
            <a:stCxn id="16" idx="6"/>
            <a:endCxn id="221" idx="2"/>
          </p:cNvCxnSpPr>
          <p:nvPr/>
        </p:nvCxnSpPr>
        <p:spPr>
          <a:xfrm flipV="1">
            <a:off x="3275445" y="3016849"/>
            <a:ext cx="1030811" cy="14875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線コネクタ 213">
            <a:extLst>
              <a:ext uri="{FF2B5EF4-FFF2-40B4-BE49-F238E27FC236}">
                <a16:creationId xmlns:a16="http://schemas.microsoft.com/office/drawing/2014/main" id="{75BD8D13-2461-97E7-E075-DB2FDAB62446}"/>
              </a:ext>
            </a:extLst>
          </p:cNvPr>
          <p:cNvCxnSpPr>
            <a:cxnSpLocks/>
            <a:stCxn id="18" idx="6"/>
            <a:endCxn id="15" idx="2"/>
          </p:cNvCxnSpPr>
          <p:nvPr/>
        </p:nvCxnSpPr>
        <p:spPr>
          <a:xfrm flipV="1">
            <a:off x="3275444" y="2012990"/>
            <a:ext cx="1040057" cy="29832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583169EB-FBE7-903D-D79B-305888587982}"/>
              </a:ext>
            </a:extLst>
          </p:cNvPr>
          <p:cNvCxnSpPr>
            <a:cxnSpLocks/>
            <a:stCxn id="18" idx="6"/>
            <a:endCxn id="221" idx="2"/>
          </p:cNvCxnSpPr>
          <p:nvPr/>
        </p:nvCxnSpPr>
        <p:spPr>
          <a:xfrm flipV="1">
            <a:off x="3275442" y="3016850"/>
            <a:ext cx="1030813" cy="197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A2B8249E-FDC6-3E8D-2861-149998177548}"/>
              </a:ext>
            </a:extLst>
          </p:cNvPr>
          <p:cNvCxnSpPr>
            <a:cxnSpLocks/>
            <a:stCxn id="19" idx="6"/>
            <a:endCxn id="15" idx="2"/>
          </p:cNvCxnSpPr>
          <p:nvPr/>
        </p:nvCxnSpPr>
        <p:spPr>
          <a:xfrm flipV="1">
            <a:off x="3275444" y="2012990"/>
            <a:ext cx="1040057" cy="3475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7" name="直線コネクタ 226">
            <a:extLst>
              <a:ext uri="{FF2B5EF4-FFF2-40B4-BE49-F238E27FC236}">
                <a16:creationId xmlns:a16="http://schemas.microsoft.com/office/drawing/2014/main" id="{FEE49552-4C05-D09E-DE78-B8B9ACAEC5B8}"/>
              </a:ext>
            </a:extLst>
          </p:cNvPr>
          <p:cNvCxnSpPr>
            <a:cxnSpLocks/>
            <a:stCxn id="19" idx="6"/>
            <a:endCxn id="221" idx="2"/>
          </p:cNvCxnSpPr>
          <p:nvPr/>
        </p:nvCxnSpPr>
        <p:spPr>
          <a:xfrm flipV="1">
            <a:off x="3275442" y="3016849"/>
            <a:ext cx="1030813" cy="24712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F7F50148-BC7C-7294-1E7B-E5153D90796D}"/>
              </a:ext>
            </a:extLst>
          </p:cNvPr>
          <p:cNvCxnSpPr>
            <a:cxnSpLocks/>
            <a:stCxn id="19" idx="6"/>
            <a:endCxn id="274" idx="2"/>
          </p:cNvCxnSpPr>
          <p:nvPr/>
        </p:nvCxnSpPr>
        <p:spPr>
          <a:xfrm flipV="1">
            <a:off x="3275441" y="4465197"/>
            <a:ext cx="1051484" cy="10229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36F03C21-AF68-13C2-5081-969A6A37A6FE}"/>
              </a:ext>
            </a:extLst>
          </p:cNvPr>
          <p:cNvGrpSpPr/>
          <p:nvPr/>
        </p:nvGrpSpPr>
        <p:grpSpPr>
          <a:xfrm>
            <a:off x="6390586" y="3416826"/>
            <a:ext cx="85941" cy="460025"/>
            <a:chOff x="1672677" y="2614585"/>
            <a:chExt cx="122255" cy="637688"/>
          </a:xfrm>
        </p:grpSpPr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9322882D-93E7-D686-674B-D4399FFA12F8}"/>
                </a:ext>
              </a:extLst>
            </p:cNvPr>
            <p:cNvSpPr/>
            <p:nvPr/>
          </p:nvSpPr>
          <p:spPr>
            <a:xfrm>
              <a:off x="1672677" y="2614585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7C28DC25-5AB8-F669-122E-99EA40E304E2}"/>
                </a:ext>
              </a:extLst>
            </p:cNvPr>
            <p:cNvSpPr/>
            <p:nvPr/>
          </p:nvSpPr>
          <p:spPr>
            <a:xfrm>
              <a:off x="1672677" y="2867253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C65DA27B-0248-ADBF-EFB1-CF1314E7BE01}"/>
                </a:ext>
              </a:extLst>
            </p:cNvPr>
            <p:cNvSpPr/>
            <p:nvPr/>
          </p:nvSpPr>
          <p:spPr>
            <a:xfrm>
              <a:off x="1672677" y="3119921"/>
              <a:ext cx="122255" cy="13235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8B15DE15-E56D-6A6B-E0CF-A46FCA6ED4A2}"/>
              </a:ext>
            </a:extLst>
          </p:cNvPr>
          <p:cNvGrpSpPr/>
          <p:nvPr/>
        </p:nvGrpSpPr>
        <p:grpSpPr>
          <a:xfrm>
            <a:off x="4306255" y="2584445"/>
            <a:ext cx="842715" cy="864809"/>
            <a:chOff x="3149600" y="665747"/>
            <a:chExt cx="1190171" cy="1082842"/>
          </a:xfrm>
        </p:grpSpPr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12FE79B8-B4F3-8201-E443-A2A1740CBCB5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22" name="直線コネクタ 221">
              <a:extLst>
                <a:ext uri="{FF2B5EF4-FFF2-40B4-BE49-F238E27FC236}">
                  <a16:creationId xmlns:a16="http://schemas.microsoft.com/office/drawing/2014/main" id="{A5975C35-923B-6091-5973-3D636962A93A}"/>
                </a:ext>
              </a:extLst>
            </p:cNvPr>
            <p:cNvCxnSpPr>
              <a:cxnSpLocks/>
              <a:stCxn id="221" idx="0"/>
              <a:endCxn id="221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ABEDF023-9190-3A88-9D7E-ABACCF88A9FE}"/>
              </a:ext>
            </a:extLst>
          </p:cNvPr>
          <p:cNvGrpSpPr/>
          <p:nvPr/>
        </p:nvGrpSpPr>
        <p:grpSpPr>
          <a:xfrm>
            <a:off x="4326926" y="4032793"/>
            <a:ext cx="843582" cy="864809"/>
            <a:chOff x="3136063" y="644905"/>
            <a:chExt cx="1190171" cy="1082842"/>
          </a:xfrm>
        </p:grpSpPr>
        <p:sp>
          <p:nvSpPr>
            <p:cNvPr id="274" name="楕円 273">
              <a:extLst>
                <a:ext uri="{FF2B5EF4-FFF2-40B4-BE49-F238E27FC236}">
                  <a16:creationId xmlns:a16="http://schemas.microsoft.com/office/drawing/2014/main" id="{A69F1F0D-7D5F-4531-7D70-4913CA20F8D9}"/>
                </a:ext>
              </a:extLst>
            </p:cNvPr>
            <p:cNvSpPr/>
            <p:nvPr/>
          </p:nvSpPr>
          <p:spPr>
            <a:xfrm>
              <a:off x="3136063" y="644905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275" name="直線コネクタ 274">
              <a:extLst>
                <a:ext uri="{FF2B5EF4-FFF2-40B4-BE49-F238E27FC236}">
                  <a16:creationId xmlns:a16="http://schemas.microsoft.com/office/drawing/2014/main" id="{264C8010-9DE3-4C4C-D06A-EF8F51ECE6CC}"/>
                </a:ext>
              </a:extLst>
            </p:cNvPr>
            <p:cNvCxnSpPr>
              <a:cxnSpLocks/>
              <a:stCxn id="274" idx="0"/>
              <a:endCxn id="274" idx="4"/>
            </p:cNvCxnSpPr>
            <p:nvPr/>
          </p:nvCxnSpPr>
          <p:spPr>
            <a:xfrm>
              <a:off x="3731149" y="644905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CDBDDCE1-8E50-42EB-4A74-BD5D259600CA}"/>
              </a:ext>
            </a:extLst>
          </p:cNvPr>
          <p:cNvGrpSpPr/>
          <p:nvPr/>
        </p:nvGrpSpPr>
        <p:grpSpPr>
          <a:xfrm>
            <a:off x="4324494" y="5012851"/>
            <a:ext cx="842715" cy="864809"/>
            <a:chOff x="3149600" y="665747"/>
            <a:chExt cx="1190171" cy="1082842"/>
          </a:xfrm>
        </p:grpSpPr>
        <p:sp>
          <p:nvSpPr>
            <p:cNvPr id="302" name="楕円 301">
              <a:extLst>
                <a:ext uri="{FF2B5EF4-FFF2-40B4-BE49-F238E27FC236}">
                  <a16:creationId xmlns:a16="http://schemas.microsoft.com/office/drawing/2014/main" id="{137D653E-6234-1CCE-C601-F8CA1AC8C44A}"/>
                </a:ext>
              </a:extLst>
            </p:cNvPr>
            <p:cNvSpPr/>
            <p:nvPr/>
          </p:nvSpPr>
          <p:spPr>
            <a:xfrm>
              <a:off x="3149600" y="665747"/>
              <a:ext cx="1190171" cy="1082842"/>
            </a:xfrm>
            <a:prstGeom prst="ellips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cxnSp>
          <p:nvCxnSpPr>
            <p:cNvPr id="303" name="直線コネクタ 302">
              <a:extLst>
                <a:ext uri="{FF2B5EF4-FFF2-40B4-BE49-F238E27FC236}">
                  <a16:creationId xmlns:a16="http://schemas.microsoft.com/office/drawing/2014/main" id="{B50E5346-DE3B-9FA6-872D-1FD55AF784CC}"/>
                </a:ext>
              </a:extLst>
            </p:cNvPr>
            <p:cNvCxnSpPr>
              <a:cxnSpLocks/>
              <a:stCxn id="302" idx="0"/>
              <a:endCxn id="302" idx="4"/>
            </p:cNvCxnSpPr>
            <p:nvPr/>
          </p:nvCxnSpPr>
          <p:spPr>
            <a:xfrm>
              <a:off x="3744686" y="665747"/>
              <a:ext cx="0" cy="108284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B6FBCE14-55E3-837D-402D-D6A3192980EB}"/>
              </a:ext>
            </a:extLst>
          </p:cNvPr>
          <p:cNvCxnSpPr>
            <a:cxnSpLocks/>
            <a:stCxn id="198" idx="0"/>
            <a:endCxn id="198" idx="4"/>
          </p:cNvCxnSpPr>
          <p:nvPr/>
        </p:nvCxnSpPr>
        <p:spPr>
          <a:xfrm>
            <a:off x="9053028" y="1413698"/>
            <a:ext cx="0" cy="6072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5" name="直線コネクタ 364">
            <a:extLst>
              <a:ext uri="{FF2B5EF4-FFF2-40B4-BE49-F238E27FC236}">
                <a16:creationId xmlns:a16="http://schemas.microsoft.com/office/drawing/2014/main" id="{609D6D1D-EA3C-116B-4417-1F5DF37F1401}"/>
              </a:ext>
            </a:extLst>
          </p:cNvPr>
          <p:cNvCxnSpPr>
            <a:cxnSpLocks/>
            <a:stCxn id="206" idx="0"/>
            <a:endCxn id="206" idx="4"/>
          </p:cNvCxnSpPr>
          <p:nvPr/>
        </p:nvCxnSpPr>
        <p:spPr>
          <a:xfrm>
            <a:off x="9072029" y="5374247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2D1434E7-6055-B830-9B37-8009CC6CA0B8}"/>
              </a:ext>
            </a:extLst>
          </p:cNvPr>
          <p:cNvCxnSpPr>
            <a:cxnSpLocks/>
            <a:stCxn id="199" idx="0"/>
            <a:endCxn id="199" idx="4"/>
          </p:cNvCxnSpPr>
          <p:nvPr/>
        </p:nvCxnSpPr>
        <p:spPr>
          <a:xfrm>
            <a:off x="9059754" y="2099995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A82FE284-CB3B-BA33-88BB-35E98F3CC2AA}"/>
              </a:ext>
            </a:extLst>
          </p:cNvPr>
          <p:cNvCxnSpPr>
            <a:cxnSpLocks/>
            <a:stCxn id="200" idx="0"/>
            <a:endCxn id="200" idx="4"/>
          </p:cNvCxnSpPr>
          <p:nvPr/>
        </p:nvCxnSpPr>
        <p:spPr>
          <a:xfrm>
            <a:off x="9067891" y="2789378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FBEEC751-9BF3-22DF-344C-D1CE43C6EA5B}"/>
              </a:ext>
            </a:extLst>
          </p:cNvPr>
          <p:cNvCxnSpPr>
            <a:cxnSpLocks/>
            <a:stCxn id="204" idx="0"/>
            <a:endCxn id="204" idx="4"/>
          </p:cNvCxnSpPr>
          <p:nvPr/>
        </p:nvCxnSpPr>
        <p:spPr>
          <a:xfrm>
            <a:off x="9053028" y="4022579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20D5C3F0-659D-5C7E-D063-6250DCB0FCFD}"/>
              </a:ext>
            </a:extLst>
          </p:cNvPr>
          <p:cNvCxnSpPr>
            <a:cxnSpLocks/>
            <a:stCxn id="205" idx="0"/>
            <a:endCxn id="205" idx="4"/>
          </p:cNvCxnSpPr>
          <p:nvPr/>
        </p:nvCxnSpPr>
        <p:spPr>
          <a:xfrm>
            <a:off x="9059754" y="4698412"/>
            <a:ext cx="0" cy="6077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7B0EE3-261F-32C2-BA35-84FEB2D35C4B}"/>
              </a:ext>
            </a:extLst>
          </p:cNvPr>
          <p:cNvSpPr txBox="1"/>
          <p:nvPr/>
        </p:nvSpPr>
        <p:spPr>
          <a:xfrm>
            <a:off x="5290937" y="5848954"/>
            <a:ext cx="20867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b="1" dirty="0"/>
              <a:t>16 dimensions</a:t>
            </a:r>
            <a:endParaRPr lang="ja-JP" altLang="en-US" sz="24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E2DAF7-3142-6299-9240-3359CFEDDC8A}"/>
              </a:ext>
            </a:extLst>
          </p:cNvPr>
          <p:cNvSpPr/>
          <p:nvPr/>
        </p:nvSpPr>
        <p:spPr>
          <a:xfrm>
            <a:off x="7316354" y="1237553"/>
            <a:ext cx="2640446" cy="150987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C3B605F-D039-0C8C-7668-8EC34E02E6BB}"/>
              </a:ext>
            </a:extLst>
          </p:cNvPr>
          <p:cNvSpPr/>
          <p:nvPr/>
        </p:nvSpPr>
        <p:spPr>
          <a:xfrm>
            <a:off x="7316354" y="2750753"/>
            <a:ext cx="1225526" cy="2978699"/>
          </a:xfrm>
          <a:prstGeom prst="rect">
            <a:avLst/>
          </a:prstGeom>
          <a:solidFill>
            <a:srgbClr val="00B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5E05884-3166-0E00-4A1E-52D47CFA8133}"/>
              </a:ext>
            </a:extLst>
          </p:cNvPr>
          <p:cNvSpPr txBox="1"/>
          <p:nvPr/>
        </p:nvSpPr>
        <p:spPr>
          <a:xfrm>
            <a:off x="4551686" y="464156"/>
            <a:ext cx="39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Range of operations in a single FPGA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B20121F-EC86-D374-4413-32EE7ED67367}"/>
              </a:ext>
            </a:extLst>
          </p:cNvPr>
          <p:cNvSpPr txBox="1"/>
          <p:nvPr/>
        </p:nvSpPr>
        <p:spPr>
          <a:xfrm rot="16200000">
            <a:off x="1686019" y="1977358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 16 dimensions</a:t>
            </a:r>
            <a:endParaRPr kumimoji="1" lang="ja-JP" altLang="en-US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4391EB4-7929-A342-3445-461A2ABDC297}"/>
              </a:ext>
            </a:extLst>
          </p:cNvPr>
          <p:cNvSpPr txBox="1"/>
          <p:nvPr/>
        </p:nvSpPr>
        <p:spPr>
          <a:xfrm rot="16200000">
            <a:off x="6666407" y="3277524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Input 16 dimensions</a:t>
            </a:r>
            <a:endParaRPr kumimoji="1" lang="ja-JP" altLang="en-US" b="1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B30A71-B752-F819-7A7B-F173E54FF3C2}"/>
              </a:ext>
            </a:extLst>
          </p:cNvPr>
          <p:cNvSpPr txBox="1"/>
          <p:nvPr/>
        </p:nvSpPr>
        <p:spPr>
          <a:xfrm rot="16200000">
            <a:off x="4626886" y="1859022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Output 2 dimensions</a:t>
            </a:r>
            <a:endParaRPr kumimoji="1" lang="ja-JP" altLang="en-US" b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05F536-930C-A5FC-D8AB-5AD6171F0937}"/>
              </a:ext>
            </a:extLst>
          </p:cNvPr>
          <p:cNvSpPr txBox="1"/>
          <p:nvPr/>
        </p:nvSpPr>
        <p:spPr>
          <a:xfrm rot="16200000">
            <a:off x="8725602" y="1476404"/>
            <a:ext cx="1828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Output 2 dimensions</a:t>
            </a:r>
            <a:endParaRPr kumimoji="1" lang="ja-JP" altLang="en-US" b="1" dirty="0"/>
          </a:p>
        </p:txBody>
      </p:sp>
      <p:sp>
        <p:nvSpPr>
          <p:cNvPr id="28" name="矢印: 下 27">
            <a:extLst>
              <a:ext uri="{FF2B5EF4-FFF2-40B4-BE49-F238E27FC236}">
                <a16:creationId xmlns:a16="http://schemas.microsoft.com/office/drawing/2014/main" id="{4595FAE0-0C50-97C1-2CC9-CA4247FC123E}"/>
              </a:ext>
            </a:extLst>
          </p:cNvPr>
          <p:cNvSpPr/>
          <p:nvPr/>
        </p:nvSpPr>
        <p:spPr>
          <a:xfrm rot="989829">
            <a:off x="4715256" y="894284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45881F8E-FDCC-FF30-71AF-5948A8412A9C}"/>
              </a:ext>
            </a:extLst>
          </p:cNvPr>
          <p:cNvSpPr/>
          <p:nvPr/>
        </p:nvSpPr>
        <p:spPr>
          <a:xfrm rot="20889747">
            <a:off x="7425031" y="872293"/>
            <a:ext cx="310896" cy="34326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899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図 23" descr="屋外, 自然, 丘, 座る が含まれている画像&#10;&#10;自動的に生成された説明">
            <a:extLst>
              <a:ext uri="{FF2B5EF4-FFF2-40B4-BE49-F238E27FC236}">
                <a16:creationId xmlns:a16="http://schemas.microsoft.com/office/drawing/2014/main" id="{E6D0CDE1-6735-0FF8-2947-C342761D6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079" y="123454"/>
            <a:ext cx="2377500" cy="2377500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46E3D0FB-7E79-CEDA-920C-4AF9B0BBF6FB}"/>
              </a:ext>
            </a:extLst>
          </p:cNvPr>
          <p:cNvSpPr/>
          <p:nvPr/>
        </p:nvSpPr>
        <p:spPr>
          <a:xfrm>
            <a:off x="3771529" y="947536"/>
            <a:ext cx="2736755" cy="67310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b="1" dirty="0"/>
              <a:t>Extract road sections</a:t>
            </a:r>
            <a:endParaRPr lang="ja-JP" altLang="en-US" b="1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F7AF30F-4E2E-8ABA-C81C-C63E84483D80}"/>
              </a:ext>
            </a:extLst>
          </p:cNvPr>
          <p:cNvGrpSpPr/>
          <p:nvPr/>
        </p:nvGrpSpPr>
        <p:grpSpPr>
          <a:xfrm>
            <a:off x="1524000" y="3888989"/>
            <a:ext cx="3115260" cy="1774052"/>
            <a:chOff x="1105953" y="4676692"/>
            <a:chExt cx="3115260" cy="1774052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60FC77C3-A593-3485-DCFD-323EA3701731}"/>
                </a:ext>
              </a:extLst>
            </p:cNvPr>
            <p:cNvSpPr/>
            <p:nvPr/>
          </p:nvSpPr>
          <p:spPr>
            <a:xfrm>
              <a:off x="245933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3895B710-D35A-E99A-915A-87FEBEB804AB}"/>
                </a:ext>
              </a:extLst>
            </p:cNvPr>
            <p:cNvSpPr/>
            <p:nvPr/>
          </p:nvSpPr>
          <p:spPr>
            <a:xfrm>
              <a:off x="2810565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D7596E4B-038D-8E3A-508E-71B5A4F0899D}"/>
                </a:ext>
              </a:extLst>
            </p:cNvPr>
            <p:cNvSpPr/>
            <p:nvPr/>
          </p:nvSpPr>
          <p:spPr>
            <a:xfrm>
              <a:off x="2461347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E64548CB-CF34-0D7D-CBF8-C254500ECCF8}"/>
                </a:ext>
              </a:extLst>
            </p:cNvPr>
            <p:cNvSpPr/>
            <p:nvPr/>
          </p:nvSpPr>
          <p:spPr>
            <a:xfrm>
              <a:off x="2810565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86" name="円弧 85">
              <a:extLst>
                <a:ext uri="{FF2B5EF4-FFF2-40B4-BE49-F238E27FC236}">
                  <a16:creationId xmlns:a16="http://schemas.microsoft.com/office/drawing/2014/main" id="{2D5F73A3-0E40-BCF6-E41D-04B65B869BFA}"/>
                </a:ext>
              </a:extLst>
            </p:cNvPr>
            <p:cNvSpPr/>
            <p:nvPr/>
          </p:nvSpPr>
          <p:spPr>
            <a:xfrm rot="17883313">
              <a:off x="2170415" y="4781060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7" name="円弧 86">
              <a:extLst>
                <a:ext uri="{FF2B5EF4-FFF2-40B4-BE49-F238E27FC236}">
                  <a16:creationId xmlns:a16="http://schemas.microsoft.com/office/drawing/2014/main" id="{340FA047-C82F-BE5F-C71E-64F9EDD5F869}"/>
                </a:ext>
              </a:extLst>
            </p:cNvPr>
            <p:cNvSpPr/>
            <p:nvPr/>
          </p:nvSpPr>
          <p:spPr>
            <a:xfrm rot="8837992">
              <a:off x="2272049" y="6001225"/>
              <a:ext cx="155259" cy="357534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30289906-F614-EB88-122D-DEC8EB6AF8C3}"/>
                </a:ext>
              </a:extLst>
            </p:cNvPr>
            <p:cNvSpPr txBox="1"/>
            <p:nvPr/>
          </p:nvSpPr>
          <p:spPr>
            <a:xfrm>
              <a:off x="1105953" y="5318010"/>
              <a:ext cx="1540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b="1" dirty="0"/>
                <a:t>16 Pixels</a:t>
              </a:r>
              <a:endParaRPr lang="ja-JP" altLang="en-US" b="1" dirty="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AC4D212-6495-A943-B901-D158C23C1204}"/>
                </a:ext>
              </a:extLst>
            </p:cNvPr>
            <p:cNvSpPr/>
            <p:nvPr/>
          </p:nvSpPr>
          <p:spPr>
            <a:xfrm>
              <a:off x="365536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FC7A6333-9F78-5BB0-FAD3-C5CEB57A37A8}"/>
                </a:ext>
              </a:extLst>
            </p:cNvPr>
            <p:cNvSpPr/>
            <p:nvPr/>
          </p:nvSpPr>
          <p:spPr>
            <a:xfrm>
              <a:off x="4006593" y="4709844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927288B-FD71-44DD-7758-3D71E6ED0A9F}"/>
                </a:ext>
              </a:extLst>
            </p:cNvPr>
            <p:cNvSpPr/>
            <p:nvPr/>
          </p:nvSpPr>
          <p:spPr>
            <a:xfrm>
              <a:off x="3657375" y="5050710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80CC2E2-F1EB-A2B2-1797-4C48CDE4C2E5}"/>
                </a:ext>
              </a:extLst>
            </p:cNvPr>
            <p:cNvSpPr/>
            <p:nvPr/>
          </p:nvSpPr>
          <p:spPr>
            <a:xfrm>
              <a:off x="4006593" y="5046097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1179796-12E8-339A-7F4B-069A2634AE00}"/>
                </a:ext>
              </a:extLst>
            </p:cNvPr>
            <p:cNvSpPr/>
            <p:nvPr/>
          </p:nvSpPr>
          <p:spPr>
            <a:xfrm>
              <a:off x="246282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5A2B5E32-6AF6-A65D-24C7-C31D71A0C3D2}"/>
                </a:ext>
              </a:extLst>
            </p:cNvPr>
            <p:cNvSpPr/>
            <p:nvPr/>
          </p:nvSpPr>
          <p:spPr>
            <a:xfrm>
              <a:off x="2814055" y="580041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A19062D5-9A78-7073-AA54-B0977DD7C967}"/>
                </a:ext>
              </a:extLst>
            </p:cNvPr>
            <p:cNvSpPr/>
            <p:nvPr/>
          </p:nvSpPr>
          <p:spPr>
            <a:xfrm>
              <a:off x="2464837" y="614128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EC5C32-14BD-E6D6-49EA-AA15CE2EE592}"/>
                </a:ext>
              </a:extLst>
            </p:cNvPr>
            <p:cNvSpPr/>
            <p:nvPr/>
          </p:nvSpPr>
          <p:spPr>
            <a:xfrm>
              <a:off x="2814055" y="613667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0221EA1-3581-7992-6735-3D1C7A6221B9}"/>
                </a:ext>
              </a:extLst>
            </p:cNvPr>
            <p:cNvSpPr/>
            <p:nvPr/>
          </p:nvSpPr>
          <p:spPr>
            <a:xfrm>
              <a:off x="365536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090B161-E685-EBC7-2DF2-697176CA4488}"/>
                </a:ext>
              </a:extLst>
            </p:cNvPr>
            <p:cNvSpPr/>
            <p:nvPr/>
          </p:nvSpPr>
          <p:spPr>
            <a:xfrm>
              <a:off x="4006593" y="5825389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9134E47B-3003-7047-F078-DB46EBEA4BF6}"/>
                </a:ext>
              </a:extLst>
            </p:cNvPr>
            <p:cNvSpPr/>
            <p:nvPr/>
          </p:nvSpPr>
          <p:spPr>
            <a:xfrm>
              <a:off x="3657375" y="6166255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164EB5B-2B3F-FD43-554D-19C262E2D113}"/>
                </a:ext>
              </a:extLst>
            </p:cNvPr>
            <p:cNvSpPr/>
            <p:nvPr/>
          </p:nvSpPr>
          <p:spPr>
            <a:xfrm>
              <a:off x="4006593" y="6161642"/>
              <a:ext cx="187200" cy="18720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18852CF8-A1D6-032C-A4C0-F15DCA1C60F4}"/>
                </a:ext>
              </a:extLst>
            </p:cNvPr>
            <p:cNvGrpSpPr/>
            <p:nvPr/>
          </p:nvGrpSpPr>
          <p:grpSpPr>
            <a:xfrm rot="2596835">
              <a:off x="3140536" y="5467051"/>
              <a:ext cx="334301" cy="54000"/>
              <a:chOff x="1329234" y="3655920"/>
              <a:chExt cx="334301" cy="54000"/>
            </a:xfrm>
          </p:grpSpPr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D378DF4-A9FF-B92B-5A72-1893AEB457D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1" name="楕円 100">
                <a:extLst>
                  <a:ext uri="{FF2B5EF4-FFF2-40B4-BE49-F238E27FC236}">
                    <a16:creationId xmlns:a16="http://schemas.microsoft.com/office/drawing/2014/main" id="{27C5A279-6503-4514-56A5-B8D53E9BDECA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2" name="楕円 101">
                <a:extLst>
                  <a:ext uri="{FF2B5EF4-FFF2-40B4-BE49-F238E27FC236}">
                    <a16:creationId xmlns:a16="http://schemas.microsoft.com/office/drawing/2014/main" id="{5129B0D1-2863-0D23-51B5-16C75C621E87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01F93CA9-A68D-4744-8228-10C6D7A33FD4}"/>
                </a:ext>
              </a:extLst>
            </p:cNvPr>
            <p:cNvGrpSpPr/>
            <p:nvPr/>
          </p:nvGrpSpPr>
          <p:grpSpPr>
            <a:xfrm>
              <a:off x="3185330" y="4970039"/>
              <a:ext cx="334301" cy="54000"/>
              <a:chOff x="1329234" y="3655920"/>
              <a:chExt cx="334301" cy="54000"/>
            </a:xfrm>
          </p:grpSpPr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7A0FA3E7-E1ED-1FF2-BD60-6C400801A3E2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EA076BD-2870-DD03-5CAF-056AC0D78548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C39D879F-6986-B2EC-4F99-B81543510BE5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62AADB19-3FCC-7002-AC23-D5079B1B4976}"/>
                </a:ext>
              </a:extLst>
            </p:cNvPr>
            <p:cNvGrpSpPr/>
            <p:nvPr/>
          </p:nvGrpSpPr>
          <p:grpSpPr>
            <a:xfrm>
              <a:off x="3185330" y="6082672"/>
              <a:ext cx="334301" cy="54000"/>
              <a:chOff x="1329234" y="3655920"/>
              <a:chExt cx="334301" cy="54000"/>
            </a:xfrm>
          </p:grpSpPr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89BAE317-8F7B-F9BB-99E0-28B4A5F10695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0" name="楕円 109">
                <a:extLst>
                  <a:ext uri="{FF2B5EF4-FFF2-40B4-BE49-F238E27FC236}">
                    <a16:creationId xmlns:a16="http://schemas.microsoft.com/office/drawing/2014/main" id="{B3ECD774-05FD-C474-A0F7-0A20738FAA91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1" name="楕円 110">
                <a:extLst>
                  <a:ext uri="{FF2B5EF4-FFF2-40B4-BE49-F238E27FC236}">
                    <a16:creationId xmlns:a16="http://schemas.microsoft.com/office/drawing/2014/main" id="{326325A2-98CF-235F-7A83-FE1646236F29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2" name="グループ化 111">
              <a:extLst>
                <a:ext uri="{FF2B5EF4-FFF2-40B4-BE49-F238E27FC236}">
                  <a16:creationId xmlns:a16="http://schemas.microsoft.com/office/drawing/2014/main" id="{09FB97BD-97AA-6608-7413-1ABCDC9AA088}"/>
                </a:ext>
              </a:extLst>
            </p:cNvPr>
            <p:cNvGrpSpPr/>
            <p:nvPr/>
          </p:nvGrpSpPr>
          <p:grpSpPr>
            <a:xfrm rot="5400000">
              <a:off x="2557102" y="5445951"/>
              <a:ext cx="334301" cy="54000"/>
              <a:chOff x="1329234" y="3655920"/>
              <a:chExt cx="334301" cy="54000"/>
            </a:xfrm>
          </p:grpSpPr>
          <p:sp>
            <p:nvSpPr>
              <p:cNvPr id="113" name="楕円 112">
                <a:extLst>
                  <a:ext uri="{FF2B5EF4-FFF2-40B4-BE49-F238E27FC236}">
                    <a16:creationId xmlns:a16="http://schemas.microsoft.com/office/drawing/2014/main" id="{B26AF5FF-D7A9-2DCA-88D9-1D91C1CA62F9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210ECF25-8191-C843-DB6F-37DA8F8E2052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8EAC32ED-D9A2-4884-9379-570AC67BF6C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16" name="グループ化 115">
              <a:extLst>
                <a:ext uri="{FF2B5EF4-FFF2-40B4-BE49-F238E27FC236}">
                  <a16:creationId xmlns:a16="http://schemas.microsoft.com/office/drawing/2014/main" id="{91F90644-D923-26D8-8487-FF211A98045B}"/>
                </a:ext>
              </a:extLst>
            </p:cNvPr>
            <p:cNvGrpSpPr/>
            <p:nvPr/>
          </p:nvGrpSpPr>
          <p:grpSpPr>
            <a:xfrm rot="5400000">
              <a:off x="3750802" y="5448676"/>
              <a:ext cx="334301" cy="54000"/>
              <a:chOff x="1329234" y="3655920"/>
              <a:chExt cx="334301" cy="54000"/>
            </a:xfrm>
          </p:grpSpPr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FD18CC02-417C-C6CF-19C7-599216B6D3C8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8" name="楕円 117">
                <a:extLst>
                  <a:ext uri="{FF2B5EF4-FFF2-40B4-BE49-F238E27FC236}">
                    <a16:creationId xmlns:a16="http://schemas.microsoft.com/office/drawing/2014/main" id="{D5D2E9C7-EF6B-BA8F-2755-7CA29FA765F3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19" name="楕円 118">
                <a:extLst>
                  <a:ext uri="{FF2B5EF4-FFF2-40B4-BE49-F238E27FC236}">
                    <a16:creationId xmlns:a16="http://schemas.microsoft.com/office/drawing/2014/main" id="{7E861C57-BC1A-A25E-7700-478C0C661DEA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sp>
          <p:nvSpPr>
            <p:cNvPr id="124" name="円弧 123">
              <a:extLst>
                <a:ext uri="{FF2B5EF4-FFF2-40B4-BE49-F238E27FC236}">
                  <a16:creationId xmlns:a16="http://schemas.microsoft.com/office/drawing/2014/main" id="{8B91640F-754D-5F1B-4146-4783527B0724}"/>
                </a:ext>
              </a:extLst>
            </p:cNvPr>
            <p:cNvSpPr/>
            <p:nvPr/>
          </p:nvSpPr>
          <p:spPr>
            <a:xfrm rot="11467497">
              <a:off x="2487262" y="6279329"/>
              <a:ext cx="368300" cy="159563"/>
            </a:xfrm>
            <a:prstGeom prst="arc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125" name="円弧 124">
              <a:extLst>
                <a:ext uri="{FF2B5EF4-FFF2-40B4-BE49-F238E27FC236}">
                  <a16:creationId xmlns:a16="http://schemas.microsoft.com/office/drawing/2014/main" id="{EA06BD0A-AAD0-64DA-7598-5A776C19B7C5}"/>
                </a:ext>
              </a:extLst>
            </p:cNvPr>
            <p:cNvSpPr/>
            <p:nvPr/>
          </p:nvSpPr>
          <p:spPr>
            <a:xfrm rot="5004128">
              <a:off x="3963900" y="6193430"/>
              <a:ext cx="135520" cy="379107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5A8D9AD-A4C5-D227-06C9-C52472A9DBD7}"/>
              </a:ext>
            </a:extLst>
          </p:cNvPr>
          <p:cNvSpPr txBox="1"/>
          <p:nvPr/>
        </p:nvSpPr>
        <p:spPr>
          <a:xfrm>
            <a:off x="3293630" y="5640806"/>
            <a:ext cx="168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16 Pixels</a:t>
            </a:r>
            <a:endParaRPr lang="ja-JP" altLang="en-US" b="1" dirty="0"/>
          </a:p>
        </p:txBody>
      </p:sp>
      <p:cxnSp>
        <p:nvCxnSpPr>
          <p:cNvPr id="425" name="コネクタ: 曲線 424">
            <a:extLst>
              <a:ext uri="{FF2B5EF4-FFF2-40B4-BE49-F238E27FC236}">
                <a16:creationId xmlns:a16="http://schemas.microsoft.com/office/drawing/2014/main" id="{BB8BCDD5-7A34-7C66-E8DC-30F77F188D84}"/>
              </a:ext>
            </a:extLst>
          </p:cNvPr>
          <p:cNvCxnSpPr>
            <a:cxnSpLocks/>
          </p:cNvCxnSpPr>
          <p:nvPr/>
        </p:nvCxnSpPr>
        <p:spPr>
          <a:xfrm flipV="1">
            <a:off x="4756005" y="4048821"/>
            <a:ext cx="1158182" cy="585641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C3737DA0-9AC7-328F-6D96-CF3FF75E7298}"/>
              </a:ext>
            </a:extLst>
          </p:cNvPr>
          <p:cNvSpPr/>
          <p:nvPr/>
        </p:nvSpPr>
        <p:spPr>
          <a:xfrm>
            <a:off x="5966802" y="2554717"/>
            <a:ext cx="4474231" cy="352272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CC5F176-E781-1458-B2C5-3747972E70F7}"/>
              </a:ext>
            </a:extLst>
          </p:cNvPr>
          <p:cNvGrpSpPr/>
          <p:nvPr/>
        </p:nvGrpSpPr>
        <p:grpSpPr>
          <a:xfrm>
            <a:off x="6141783" y="2676172"/>
            <a:ext cx="3881012" cy="3220750"/>
            <a:chOff x="4701200" y="3139388"/>
            <a:chExt cx="3881012" cy="3220750"/>
          </a:xfrm>
        </p:grpSpPr>
        <p:sp>
          <p:nvSpPr>
            <p:cNvPr id="223" name="楕円 222">
              <a:extLst>
                <a:ext uri="{FF2B5EF4-FFF2-40B4-BE49-F238E27FC236}">
                  <a16:creationId xmlns:a16="http://schemas.microsoft.com/office/drawing/2014/main" id="{D1197957-01DA-ED20-FB7F-994DA036528F}"/>
                </a:ext>
              </a:extLst>
            </p:cNvPr>
            <p:cNvSpPr/>
            <p:nvPr/>
          </p:nvSpPr>
          <p:spPr>
            <a:xfrm>
              <a:off x="4999171" y="3525880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4" name="楕円 223">
              <a:extLst>
                <a:ext uri="{FF2B5EF4-FFF2-40B4-BE49-F238E27FC236}">
                  <a16:creationId xmlns:a16="http://schemas.microsoft.com/office/drawing/2014/main" id="{197CACAB-7987-C5A2-03D1-E9CF2D4E558C}"/>
                </a:ext>
              </a:extLst>
            </p:cNvPr>
            <p:cNvSpPr/>
            <p:nvPr/>
          </p:nvSpPr>
          <p:spPr>
            <a:xfrm>
              <a:off x="4999171" y="394779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5" name="楕円 224">
              <a:extLst>
                <a:ext uri="{FF2B5EF4-FFF2-40B4-BE49-F238E27FC236}">
                  <a16:creationId xmlns:a16="http://schemas.microsoft.com/office/drawing/2014/main" id="{8BC9280B-99AC-11D1-9CEA-4F7462B07A9B}"/>
                </a:ext>
              </a:extLst>
            </p:cNvPr>
            <p:cNvSpPr/>
            <p:nvPr/>
          </p:nvSpPr>
          <p:spPr>
            <a:xfrm>
              <a:off x="4999171" y="4377434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CB20E71F-1B10-14E8-5EE1-EE0C686F0BBB}"/>
                </a:ext>
              </a:extLst>
            </p:cNvPr>
            <p:cNvSpPr/>
            <p:nvPr/>
          </p:nvSpPr>
          <p:spPr>
            <a:xfrm>
              <a:off x="4999822" y="5179547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7" name="楕円 226">
              <a:extLst>
                <a:ext uri="{FF2B5EF4-FFF2-40B4-BE49-F238E27FC236}">
                  <a16:creationId xmlns:a16="http://schemas.microsoft.com/office/drawing/2014/main" id="{CB9AF819-5507-6753-1F1D-2713084CF70F}"/>
                </a:ext>
              </a:extLst>
            </p:cNvPr>
            <p:cNvSpPr/>
            <p:nvPr/>
          </p:nvSpPr>
          <p:spPr>
            <a:xfrm>
              <a:off x="4999171" y="561184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8" name="楕円 227">
              <a:extLst>
                <a:ext uri="{FF2B5EF4-FFF2-40B4-BE49-F238E27FC236}">
                  <a16:creationId xmlns:a16="http://schemas.microsoft.com/office/drawing/2014/main" id="{F142B9C7-8C28-55B3-80E9-481A22075073}"/>
                </a:ext>
              </a:extLst>
            </p:cNvPr>
            <p:cNvSpPr/>
            <p:nvPr/>
          </p:nvSpPr>
          <p:spPr>
            <a:xfrm>
              <a:off x="4999171" y="603895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29" name="楕円 228">
              <a:extLst>
                <a:ext uri="{FF2B5EF4-FFF2-40B4-BE49-F238E27FC236}">
                  <a16:creationId xmlns:a16="http://schemas.microsoft.com/office/drawing/2014/main" id="{0A1114B2-12C3-E702-E1C5-1ACBC26680E0}"/>
                </a:ext>
              </a:extLst>
            </p:cNvPr>
            <p:cNvSpPr/>
            <p:nvPr/>
          </p:nvSpPr>
          <p:spPr>
            <a:xfrm>
              <a:off x="5994049" y="3689983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A978478F-9363-FB0F-3A8A-915A181AE8D4}"/>
                </a:ext>
              </a:extLst>
            </p:cNvPr>
            <p:cNvSpPr/>
            <p:nvPr/>
          </p:nvSpPr>
          <p:spPr>
            <a:xfrm>
              <a:off x="5987362" y="4333629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2" name="楕円 231">
              <a:extLst>
                <a:ext uri="{FF2B5EF4-FFF2-40B4-BE49-F238E27FC236}">
                  <a16:creationId xmlns:a16="http://schemas.microsoft.com/office/drawing/2014/main" id="{D1596DD9-FAC3-E67D-82D6-3F815F0BE183}"/>
                </a:ext>
              </a:extLst>
            </p:cNvPr>
            <p:cNvSpPr/>
            <p:nvPr/>
          </p:nvSpPr>
          <p:spPr>
            <a:xfrm>
              <a:off x="5984992" y="5213756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3" name="楕円 232">
              <a:extLst>
                <a:ext uri="{FF2B5EF4-FFF2-40B4-BE49-F238E27FC236}">
                  <a16:creationId xmlns:a16="http://schemas.microsoft.com/office/drawing/2014/main" id="{5563D885-DC95-2ACD-7951-63E8B1C7A34D}"/>
                </a:ext>
              </a:extLst>
            </p:cNvPr>
            <p:cNvSpPr/>
            <p:nvPr/>
          </p:nvSpPr>
          <p:spPr>
            <a:xfrm>
              <a:off x="5994049" y="5756620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4" name="楕円 233">
              <a:extLst>
                <a:ext uri="{FF2B5EF4-FFF2-40B4-BE49-F238E27FC236}">
                  <a16:creationId xmlns:a16="http://schemas.microsoft.com/office/drawing/2014/main" id="{AC54AEBB-C2A3-C271-C8EB-88203608EA81}"/>
                </a:ext>
              </a:extLst>
            </p:cNvPr>
            <p:cNvSpPr/>
            <p:nvPr/>
          </p:nvSpPr>
          <p:spPr>
            <a:xfrm>
              <a:off x="7379694" y="3963601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0E8084D4-17EC-790B-8E6E-D3C2EE4CAB05}"/>
                </a:ext>
              </a:extLst>
            </p:cNvPr>
            <p:cNvSpPr/>
            <p:nvPr/>
          </p:nvSpPr>
          <p:spPr>
            <a:xfrm>
              <a:off x="7382611" y="5462492"/>
              <a:ext cx="518449" cy="49747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6" name="楕円 235">
              <a:extLst>
                <a:ext uri="{FF2B5EF4-FFF2-40B4-BE49-F238E27FC236}">
                  <a16:creationId xmlns:a16="http://schemas.microsoft.com/office/drawing/2014/main" id="{9E8F94F8-7E5C-EF4D-C062-A98F8B0D0D1E}"/>
                </a:ext>
              </a:extLst>
            </p:cNvPr>
            <p:cNvSpPr/>
            <p:nvPr/>
          </p:nvSpPr>
          <p:spPr>
            <a:xfrm>
              <a:off x="8271209" y="3530862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7" name="楕円 236">
              <a:extLst>
                <a:ext uri="{FF2B5EF4-FFF2-40B4-BE49-F238E27FC236}">
                  <a16:creationId xmlns:a16="http://schemas.microsoft.com/office/drawing/2014/main" id="{1DE1160B-4BC8-82D4-117A-FD89BEAF3A2A}"/>
                </a:ext>
              </a:extLst>
            </p:cNvPr>
            <p:cNvSpPr/>
            <p:nvPr/>
          </p:nvSpPr>
          <p:spPr>
            <a:xfrm>
              <a:off x="8271209" y="3952778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8" name="楕円 237">
              <a:extLst>
                <a:ext uri="{FF2B5EF4-FFF2-40B4-BE49-F238E27FC236}">
                  <a16:creationId xmlns:a16="http://schemas.microsoft.com/office/drawing/2014/main" id="{17983593-59C0-815F-571B-7BA57CFFFF0C}"/>
                </a:ext>
              </a:extLst>
            </p:cNvPr>
            <p:cNvSpPr/>
            <p:nvPr/>
          </p:nvSpPr>
          <p:spPr>
            <a:xfrm>
              <a:off x="8271209" y="4382416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01877AC3-1AED-82E3-7337-01E5BFE0B725}"/>
                </a:ext>
              </a:extLst>
            </p:cNvPr>
            <p:cNvSpPr/>
            <p:nvPr/>
          </p:nvSpPr>
          <p:spPr>
            <a:xfrm>
              <a:off x="8271860" y="5184529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0" name="楕円 239">
              <a:extLst>
                <a:ext uri="{FF2B5EF4-FFF2-40B4-BE49-F238E27FC236}">
                  <a16:creationId xmlns:a16="http://schemas.microsoft.com/office/drawing/2014/main" id="{17AFAEA1-0A20-DC84-0F30-821D7EB97958}"/>
                </a:ext>
              </a:extLst>
            </p:cNvPr>
            <p:cNvSpPr/>
            <p:nvPr/>
          </p:nvSpPr>
          <p:spPr>
            <a:xfrm>
              <a:off x="8271209" y="5616831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41" name="楕円 240">
              <a:extLst>
                <a:ext uri="{FF2B5EF4-FFF2-40B4-BE49-F238E27FC236}">
                  <a16:creationId xmlns:a16="http://schemas.microsoft.com/office/drawing/2014/main" id="{C89EC30F-D54F-0CBC-1C7E-4BFD16CD1207}"/>
                </a:ext>
              </a:extLst>
            </p:cNvPr>
            <p:cNvSpPr/>
            <p:nvPr/>
          </p:nvSpPr>
          <p:spPr>
            <a:xfrm>
              <a:off x="8271209" y="6043933"/>
              <a:ext cx="310352" cy="31620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cxnSp>
          <p:nvCxnSpPr>
            <p:cNvPr id="243" name="直線コネクタ 242">
              <a:extLst>
                <a:ext uri="{FF2B5EF4-FFF2-40B4-BE49-F238E27FC236}">
                  <a16:creationId xmlns:a16="http://schemas.microsoft.com/office/drawing/2014/main" id="{BFF2DD01-CF71-6725-18C8-ACDEAC4DE1CA}"/>
                </a:ext>
              </a:extLst>
            </p:cNvPr>
            <p:cNvCxnSpPr>
              <a:cxnSpLocks/>
              <a:stCxn id="229" idx="0"/>
              <a:endCxn id="229" idx="4"/>
            </p:cNvCxnSpPr>
            <p:nvPr/>
          </p:nvCxnSpPr>
          <p:spPr>
            <a:xfrm>
              <a:off x="6253274" y="3689983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直線コネクタ 250">
              <a:extLst>
                <a:ext uri="{FF2B5EF4-FFF2-40B4-BE49-F238E27FC236}">
                  <a16:creationId xmlns:a16="http://schemas.microsoft.com/office/drawing/2014/main" id="{D3617E95-3DBA-79B3-75F2-E41E38743DA0}"/>
                </a:ext>
              </a:extLst>
            </p:cNvPr>
            <p:cNvCxnSpPr>
              <a:cxnSpLocks/>
              <a:stCxn id="231" idx="0"/>
              <a:endCxn id="231" idx="4"/>
            </p:cNvCxnSpPr>
            <p:nvPr/>
          </p:nvCxnSpPr>
          <p:spPr>
            <a:xfrm>
              <a:off x="6246587" y="4333629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直線コネクタ 253">
              <a:extLst>
                <a:ext uri="{FF2B5EF4-FFF2-40B4-BE49-F238E27FC236}">
                  <a16:creationId xmlns:a16="http://schemas.microsoft.com/office/drawing/2014/main" id="{2963C11B-B37F-8F28-3B4D-33DFC38644C8}"/>
                </a:ext>
              </a:extLst>
            </p:cNvPr>
            <p:cNvCxnSpPr>
              <a:cxnSpLocks/>
              <a:stCxn id="232" idx="0"/>
              <a:endCxn id="232" idx="4"/>
            </p:cNvCxnSpPr>
            <p:nvPr/>
          </p:nvCxnSpPr>
          <p:spPr>
            <a:xfrm>
              <a:off x="6244217" y="5213756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直線コネクタ 256">
              <a:extLst>
                <a:ext uri="{FF2B5EF4-FFF2-40B4-BE49-F238E27FC236}">
                  <a16:creationId xmlns:a16="http://schemas.microsoft.com/office/drawing/2014/main" id="{8586300A-5502-3056-8963-744A15497D52}"/>
                </a:ext>
              </a:extLst>
            </p:cNvPr>
            <p:cNvCxnSpPr>
              <a:cxnSpLocks/>
              <a:stCxn id="233" idx="0"/>
              <a:endCxn id="233" idx="4"/>
            </p:cNvCxnSpPr>
            <p:nvPr/>
          </p:nvCxnSpPr>
          <p:spPr>
            <a:xfrm>
              <a:off x="6253274" y="5756620"/>
              <a:ext cx="0" cy="4974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1" name="楕円 260">
              <a:extLst>
                <a:ext uri="{FF2B5EF4-FFF2-40B4-BE49-F238E27FC236}">
                  <a16:creationId xmlns:a16="http://schemas.microsoft.com/office/drawing/2014/main" id="{7D57FAA6-DAD4-AB9C-3F30-E688A660CE58}"/>
                </a:ext>
              </a:extLst>
            </p:cNvPr>
            <p:cNvSpPr/>
            <p:nvPr/>
          </p:nvSpPr>
          <p:spPr>
            <a:xfrm>
              <a:off x="6662413" y="4484522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2" name="楕円 261">
              <a:extLst>
                <a:ext uri="{FF2B5EF4-FFF2-40B4-BE49-F238E27FC236}">
                  <a16:creationId xmlns:a16="http://schemas.microsoft.com/office/drawing/2014/main" id="{BFD71CCC-DE3F-3165-258D-678734BA1B69}"/>
                </a:ext>
              </a:extLst>
            </p:cNvPr>
            <p:cNvSpPr/>
            <p:nvPr/>
          </p:nvSpPr>
          <p:spPr>
            <a:xfrm>
              <a:off x="6662413" y="5904033"/>
              <a:ext cx="205246" cy="209117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3634871F-90BF-EC73-271D-F2E17620CD30}"/>
                </a:ext>
              </a:extLst>
            </p:cNvPr>
            <p:cNvSpPr/>
            <p:nvPr/>
          </p:nvSpPr>
          <p:spPr>
            <a:xfrm>
              <a:off x="7018284" y="4105385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5CE53246-6146-0549-6326-A0322D98F6B9}"/>
                </a:ext>
              </a:extLst>
            </p:cNvPr>
            <p:cNvSpPr/>
            <p:nvPr/>
          </p:nvSpPr>
          <p:spPr>
            <a:xfrm>
              <a:off x="7052451" y="5611849"/>
              <a:ext cx="204372" cy="1991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+</a:t>
              </a:r>
              <a:endParaRPr lang="ja-JP" altLang="en-US" dirty="0"/>
            </a:p>
          </p:txBody>
        </p:sp>
        <p:cxnSp>
          <p:nvCxnSpPr>
            <p:cNvPr id="267" name="コネクタ: カギ線 266">
              <a:extLst>
                <a:ext uri="{FF2B5EF4-FFF2-40B4-BE49-F238E27FC236}">
                  <a16:creationId xmlns:a16="http://schemas.microsoft.com/office/drawing/2014/main" id="{727234A4-34FE-0A4C-35B9-0EC9864C8D78}"/>
                </a:ext>
              </a:extLst>
            </p:cNvPr>
            <p:cNvCxnSpPr>
              <a:cxnSpLocks/>
              <a:stCxn id="229" idx="6"/>
              <a:endCxn id="263" idx="0"/>
            </p:cNvCxnSpPr>
            <p:nvPr/>
          </p:nvCxnSpPr>
          <p:spPr>
            <a:xfrm>
              <a:off x="6512499" y="3938720"/>
              <a:ext cx="607971" cy="1666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0" name="コネクタ: カギ線 269">
              <a:extLst>
                <a:ext uri="{FF2B5EF4-FFF2-40B4-BE49-F238E27FC236}">
                  <a16:creationId xmlns:a16="http://schemas.microsoft.com/office/drawing/2014/main" id="{E5751EFC-841E-FB8E-A2C4-B231C6FFB1D7}"/>
                </a:ext>
              </a:extLst>
            </p:cNvPr>
            <p:cNvCxnSpPr>
              <a:cxnSpLocks/>
              <a:stCxn id="261" idx="6"/>
              <a:endCxn id="263" idx="2"/>
            </p:cNvCxnSpPr>
            <p:nvPr/>
          </p:nvCxnSpPr>
          <p:spPr>
            <a:xfrm flipV="1">
              <a:off x="6867660" y="4304500"/>
              <a:ext cx="252811" cy="28458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線矢印コネクタ 276">
              <a:extLst>
                <a:ext uri="{FF2B5EF4-FFF2-40B4-BE49-F238E27FC236}">
                  <a16:creationId xmlns:a16="http://schemas.microsoft.com/office/drawing/2014/main" id="{D0F8ADB1-0371-82B9-C318-4C049AE34630}"/>
                </a:ext>
              </a:extLst>
            </p:cNvPr>
            <p:cNvCxnSpPr>
              <a:cxnSpLocks/>
              <a:stCxn id="263" idx="3"/>
              <a:endCxn id="234" idx="2"/>
            </p:cNvCxnSpPr>
            <p:nvPr/>
          </p:nvCxnSpPr>
          <p:spPr>
            <a:xfrm>
              <a:off x="7222656" y="4204943"/>
              <a:ext cx="157038" cy="73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0" name="直線矢印コネクタ 279">
              <a:extLst>
                <a:ext uri="{FF2B5EF4-FFF2-40B4-BE49-F238E27FC236}">
                  <a16:creationId xmlns:a16="http://schemas.microsoft.com/office/drawing/2014/main" id="{2FB92791-72A8-B8AD-1B1B-C5C49352FB39}"/>
                </a:ext>
              </a:extLst>
            </p:cNvPr>
            <p:cNvCxnSpPr>
              <a:cxnSpLocks/>
              <a:stCxn id="265" idx="3"/>
              <a:endCxn id="235" idx="2"/>
            </p:cNvCxnSpPr>
            <p:nvPr/>
          </p:nvCxnSpPr>
          <p:spPr>
            <a:xfrm flipV="1">
              <a:off x="7256823" y="5711229"/>
              <a:ext cx="125788" cy="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4" name="コネクタ: カギ線 283">
              <a:extLst>
                <a:ext uri="{FF2B5EF4-FFF2-40B4-BE49-F238E27FC236}">
                  <a16:creationId xmlns:a16="http://schemas.microsoft.com/office/drawing/2014/main" id="{5CC94FAA-C736-6D2E-99CA-ECEDA78531E2}"/>
                </a:ext>
              </a:extLst>
            </p:cNvPr>
            <p:cNvCxnSpPr>
              <a:cxnSpLocks/>
              <a:stCxn id="262" idx="6"/>
              <a:endCxn id="265" idx="2"/>
            </p:cNvCxnSpPr>
            <p:nvPr/>
          </p:nvCxnSpPr>
          <p:spPr>
            <a:xfrm flipV="1">
              <a:off x="6867660" y="5810965"/>
              <a:ext cx="286978" cy="19762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7" name="コネクタ: カギ線 286">
              <a:extLst>
                <a:ext uri="{FF2B5EF4-FFF2-40B4-BE49-F238E27FC236}">
                  <a16:creationId xmlns:a16="http://schemas.microsoft.com/office/drawing/2014/main" id="{25EF1367-AAFF-9CA2-8505-2D061CDC2510}"/>
                </a:ext>
              </a:extLst>
            </p:cNvPr>
            <p:cNvCxnSpPr>
              <a:cxnSpLocks/>
              <a:stCxn id="232" idx="6"/>
              <a:endCxn id="265" idx="0"/>
            </p:cNvCxnSpPr>
            <p:nvPr/>
          </p:nvCxnSpPr>
          <p:spPr>
            <a:xfrm>
              <a:off x="6503441" y="5462493"/>
              <a:ext cx="651196" cy="149356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直線コネクタ 290">
              <a:extLst>
                <a:ext uri="{FF2B5EF4-FFF2-40B4-BE49-F238E27FC236}">
                  <a16:creationId xmlns:a16="http://schemas.microsoft.com/office/drawing/2014/main" id="{3ED6C632-65FF-2C3A-8948-7AA057B009A4}"/>
                </a:ext>
              </a:extLst>
            </p:cNvPr>
            <p:cNvCxnSpPr>
              <a:cxnSpLocks/>
              <a:stCxn id="233" idx="6"/>
              <a:endCxn id="262" idx="2"/>
            </p:cNvCxnSpPr>
            <p:nvPr/>
          </p:nvCxnSpPr>
          <p:spPr>
            <a:xfrm>
              <a:off x="6512499" y="6005357"/>
              <a:ext cx="149915" cy="323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直線コネクタ 291">
              <a:extLst>
                <a:ext uri="{FF2B5EF4-FFF2-40B4-BE49-F238E27FC236}">
                  <a16:creationId xmlns:a16="http://schemas.microsoft.com/office/drawing/2014/main" id="{015200E0-F6D1-B798-8F13-44762EC29E95}"/>
                </a:ext>
              </a:extLst>
            </p:cNvPr>
            <p:cNvCxnSpPr>
              <a:cxnSpLocks/>
              <a:stCxn id="231" idx="6"/>
              <a:endCxn id="261" idx="2"/>
            </p:cNvCxnSpPr>
            <p:nvPr/>
          </p:nvCxnSpPr>
          <p:spPr>
            <a:xfrm>
              <a:off x="6505812" y="4582366"/>
              <a:ext cx="156602" cy="67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直線コネクタ 300">
              <a:extLst>
                <a:ext uri="{FF2B5EF4-FFF2-40B4-BE49-F238E27FC236}">
                  <a16:creationId xmlns:a16="http://schemas.microsoft.com/office/drawing/2014/main" id="{666F588B-D07B-828B-1424-35B8DF881955}"/>
                </a:ext>
              </a:extLst>
            </p:cNvPr>
            <p:cNvCxnSpPr>
              <a:cxnSpLocks/>
              <a:stCxn id="235" idx="6"/>
              <a:endCxn id="236" idx="2"/>
            </p:cNvCxnSpPr>
            <p:nvPr/>
          </p:nvCxnSpPr>
          <p:spPr>
            <a:xfrm flipV="1">
              <a:off x="7901060" y="3688964"/>
              <a:ext cx="370149" cy="202226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2" name="グループ化 301">
              <a:extLst>
                <a:ext uri="{FF2B5EF4-FFF2-40B4-BE49-F238E27FC236}">
                  <a16:creationId xmlns:a16="http://schemas.microsoft.com/office/drawing/2014/main" id="{2AFFAB11-CBC7-B6F0-3C4B-73F1999111B7}"/>
                </a:ext>
              </a:extLst>
            </p:cNvPr>
            <p:cNvGrpSpPr/>
            <p:nvPr/>
          </p:nvGrpSpPr>
          <p:grpSpPr>
            <a:xfrm rot="5400000">
              <a:off x="5036894" y="4912013"/>
              <a:ext cx="234906" cy="37242"/>
              <a:chOff x="1329234" y="3655920"/>
              <a:chExt cx="334301" cy="54000"/>
            </a:xfrm>
          </p:grpSpPr>
          <p:sp>
            <p:nvSpPr>
              <p:cNvPr id="303" name="楕円 302">
                <a:extLst>
                  <a:ext uri="{FF2B5EF4-FFF2-40B4-BE49-F238E27FC236}">
                    <a16:creationId xmlns:a16="http://schemas.microsoft.com/office/drawing/2014/main" id="{65B78E85-B4C3-67A4-52C8-9E1B201338CE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4" name="楕円 303">
                <a:extLst>
                  <a:ext uri="{FF2B5EF4-FFF2-40B4-BE49-F238E27FC236}">
                    <a16:creationId xmlns:a16="http://schemas.microsoft.com/office/drawing/2014/main" id="{8EA6ACF8-B778-89D5-250A-EBF54BCC90E7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5" name="楕円 304">
                <a:extLst>
                  <a:ext uri="{FF2B5EF4-FFF2-40B4-BE49-F238E27FC236}">
                    <a16:creationId xmlns:a16="http://schemas.microsoft.com/office/drawing/2014/main" id="{DFF7AF94-1F6F-E71B-3795-44848B04A02E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306" name="グループ化 305">
              <a:extLst>
                <a:ext uri="{FF2B5EF4-FFF2-40B4-BE49-F238E27FC236}">
                  <a16:creationId xmlns:a16="http://schemas.microsoft.com/office/drawing/2014/main" id="{5771B2C6-85DA-CE15-21A4-14DBC243C8FB}"/>
                </a:ext>
              </a:extLst>
            </p:cNvPr>
            <p:cNvGrpSpPr/>
            <p:nvPr/>
          </p:nvGrpSpPr>
          <p:grpSpPr>
            <a:xfrm rot="5400000">
              <a:off x="8320403" y="4907389"/>
              <a:ext cx="234906" cy="37242"/>
              <a:chOff x="1329234" y="3655920"/>
              <a:chExt cx="334301" cy="54000"/>
            </a:xfrm>
          </p:grpSpPr>
          <p:sp>
            <p:nvSpPr>
              <p:cNvPr id="307" name="楕円 306">
                <a:extLst>
                  <a:ext uri="{FF2B5EF4-FFF2-40B4-BE49-F238E27FC236}">
                    <a16:creationId xmlns:a16="http://schemas.microsoft.com/office/drawing/2014/main" id="{DAA29BF3-0669-9951-B7DD-E4261D9B4267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8" name="楕円 307">
                <a:extLst>
                  <a:ext uri="{FF2B5EF4-FFF2-40B4-BE49-F238E27FC236}">
                    <a16:creationId xmlns:a16="http://schemas.microsoft.com/office/drawing/2014/main" id="{398376B5-450A-519D-DBF1-84692757B00D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309" name="楕円 308">
                <a:extLst>
                  <a:ext uri="{FF2B5EF4-FFF2-40B4-BE49-F238E27FC236}">
                    <a16:creationId xmlns:a16="http://schemas.microsoft.com/office/drawing/2014/main" id="{AA655496-1F88-17D0-A5C3-AD91279B1F94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  <p:cxnSp>
          <p:nvCxnSpPr>
            <p:cNvPr id="310" name="直線コネクタ 309">
              <a:extLst>
                <a:ext uri="{FF2B5EF4-FFF2-40B4-BE49-F238E27FC236}">
                  <a16:creationId xmlns:a16="http://schemas.microsoft.com/office/drawing/2014/main" id="{5A741540-046E-B9A6-C05C-CD1176075588}"/>
                </a:ext>
              </a:extLst>
            </p:cNvPr>
            <p:cNvCxnSpPr>
              <a:cxnSpLocks/>
              <a:stCxn id="223" idx="6"/>
              <a:endCxn id="229" idx="2"/>
            </p:cNvCxnSpPr>
            <p:nvPr/>
          </p:nvCxnSpPr>
          <p:spPr>
            <a:xfrm>
              <a:off x="5309523" y="3683982"/>
              <a:ext cx="684526" cy="25473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直線コネクタ 312">
              <a:extLst>
                <a:ext uri="{FF2B5EF4-FFF2-40B4-BE49-F238E27FC236}">
                  <a16:creationId xmlns:a16="http://schemas.microsoft.com/office/drawing/2014/main" id="{958A1C79-4263-F41B-19C1-772460B3C79E}"/>
                </a:ext>
              </a:extLst>
            </p:cNvPr>
            <p:cNvCxnSpPr>
              <a:cxnSpLocks/>
              <a:stCxn id="223" idx="6"/>
              <a:endCxn id="231" idx="2"/>
            </p:cNvCxnSpPr>
            <p:nvPr/>
          </p:nvCxnSpPr>
          <p:spPr>
            <a:xfrm>
              <a:off x="5309523" y="3683982"/>
              <a:ext cx="677839" cy="89838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直線コネクタ 316">
              <a:extLst>
                <a:ext uri="{FF2B5EF4-FFF2-40B4-BE49-F238E27FC236}">
                  <a16:creationId xmlns:a16="http://schemas.microsoft.com/office/drawing/2014/main" id="{E4646E90-35E4-7EAE-76EB-2801B412032C}"/>
                </a:ext>
              </a:extLst>
            </p:cNvPr>
            <p:cNvCxnSpPr>
              <a:cxnSpLocks/>
              <a:stCxn id="223" idx="6"/>
              <a:endCxn id="232" idx="2"/>
            </p:cNvCxnSpPr>
            <p:nvPr/>
          </p:nvCxnSpPr>
          <p:spPr>
            <a:xfrm>
              <a:off x="5309523" y="3683982"/>
              <a:ext cx="675469" cy="17785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線コネクタ 320">
              <a:extLst>
                <a:ext uri="{FF2B5EF4-FFF2-40B4-BE49-F238E27FC236}">
                  <a16:creationId xmlns:a16="http://schemas.microsoft.com/office/drawing/2014/main" id="{AFE258CA-97DB-1E9C-3F13-489CAFB8742E}"/>
                </a:ext>
              </a:extLst>
            </p:cNvPr>
            <p:cNvCxnSpPr>
              <a:cxnSpLocks/>
              <a:stCxn id="223" idx="6"/>
              <a:endCxn id="233" idx="2"/>
            </p:cNvCxnSpPr>
            <p:nvPr/>
          </p:nvCxnSpPr>
          <p:spPr>
            <a:xfrm>
              <a:off x="5309523" y="3683982"/>
              <a:ext cx="684526" cy="232137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線コネクタ 323">
              <a:extLst>
                <a:ext uri="{FF2B5EF4-FFF2-40B4-BE49-F238E27FC236}">
                  <a16:creationId xmlns:a16="http://schemas.microsoft.com/office/drawing/2014/main" id="{28AEA693-3417-2E5A-4A69-92F3787C8A40}"/>
                </a:ext>
              </a:extLst>
            </p:cNvPr>
            <p:cNvCxnSpPr>
              <a:cxnSpLocks/>
              <a:stCxn id="224" idx="6"/>
              <a:endCxn id="229" idx="2"/>
            </p:cNvCxnSpPr>
            <p:nvPr/>
          </p:nvCxnSpPr>
          <p:spPr>
            <a:xfrm flipV="1">
              <a:off x="5309523" y="3938720"/>
              <a:ext cx="684526" cy="16717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線コネクタ 326">
              <a:extLst>
                <a:ext uri="{FF2B5EF4-FFF2-40B4-BE49-F238E27FC236}">
                  <a16:creationId xmlns:a16="http://schemas.microsoft.com/office/drawing/2014/main" id="{96968202-8D4A-36BB-9066-F2E3585261E6}"/>
                </a:ext>
              </a:extLst>
            </p:cNvPr>
            <p:cNvCxnSpPr>
              <a:cxnSpLocks/>
              <a:stCxn id="224" idx="6"/>
              <a:endCxn id="231" idx="2"/>
            </p:cNvCxnSpPr>
            <p:nvPr/>
          </p:nvCxnSpPr>
          <p:spPr>
            <a:xfrm>
              <a:off x="5309523" y="4105898"/>
              <a:ext cx="677839" cy="47646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線コネクタ 329">
              <a:extLst>
                <a:ext uri="{FF2B5EF4-FFF2-40B4-BE49-F238E27FC236}">
                  <a16:creationId xmlns:a16="http://schemas.microsoft.com/office/drawing/2014/main" id="{09F5306F-E1CB-5C27-3B4A-A85CBDCE6A63}"/>
                </a:ext>
              </a:extLst>
            </p:cNvPr>
            <p:cNvCxnSpPr>
              <a:cxnSpLocks/>
              <a:stCxn id="225" idx="6"/>
              <a:endCxn id="232" idx="2"/>
            </p:cNvCxnSpPr>
            <p:nvPr/>
          </p:nvCxnSpPr>
          <p:spPr>
            <a:xfrm>
              <a:off x="5309523" y="4535537"/>
              <a:ext cx="675469" cy="92695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線コネクタ 332">
              <a:extLst>
                <a:ext uri="{FF2B5EF4-FFF2-40B4-BE49-F238E27FC236}">
                  <a16:creationId xmlns:a16="http://schemas.microsoft.com/office/drawing/2014/main" id="{A8284B07-9865-B552-C0E7-629B5B4E803A}"/>
                </a:ext>
              </a:extLst>
            </p:cNvPr>
            <p:cNvCxnSpPr>
              <a:cxnSpLocks/>
              <a:stCxn id="224" idx="6"/>
              <a:endCxn id="232" idx="2"/>
            </p:cNvCxnSpPr>
            <p:nvPr/>
          </p:nvCxnSpPr>
          <p:spPr>
            <a:xfrm>
              <a:off x="5309523" y="4105898"/>
              <a:ext cx="675469" cy="135659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線コネクタ 336">
              <a:extLst>
                <a:ext uri="{FF2B5EF4-FFF2-40B4-BE49-F238E27FC236}">
                  <a16:creationId xmlns:a16="http://schemas.microsoft.com/office/drawing/2014/main" id="{9C969D5F-3815-7B1D-2B82-FAEBEEA790F7}"/>
                </a:ext>
              </a:extLst>
            </p:cNvPr>
            <p:cNvCxnSpPr>
              <a:cxnSpLocks/>
              <a:stCxn id="224" idx="6"/>
              <a:endCxn id="233" idx="2"/>
            </p:cNvCxnSpPr>
            <p:nvPr/>
          </p:nvCxnSpPr>
          <p:spPr>
            <a:xfrm>
              <a:off x="5309523" y="4105898"/>
              <a:ext cx="684526" cy="1899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0" name="直線コネクタ 339">
              <a:extLst>
                <a:ext uri="{FF2B5EF4-FFF2-40B4-BE49-F238E27FC236}">
                  <a16:creationId xmlns:a16="http://schemas.microsoft.com/office/drawing/2014/main" id="{6E603B59-DB85-1A33-AC2B-A21F7EB3F5D1}"/>
                </a:ext>
              </a:extLst>
            </p:cNvPr>
            <p:cNvCxnSpPr>
              <a:cxnSpLocks/>
              <a:stCxn id="225" idx="6"/>
              <a:endCxn id="229" idx="2"/>
            </p:cNvCxnSpPr>
            <p:nvPr/>
          </p:nvCxnSpPr>
          <p:spPr>
            <a:xfrm flipV="1">
              <a:off x="5309523" y="3938720"/>
              <a:ext cx="684526" cy="59681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線コネクタ 342">
              <a:extLst>
                <a:ext uri="{FF2B5EF4-FFF2-40B4-BE49-F238E27FC236}">
                  <a16:creationId xmlns:a16="http://schemas.microsoft.com/office/drawing/2014/main" id="{321AE1DD-A891-7ACE-717F-0BBD99393B16}"/>
                </a:ext>
              </a:extLst>
            </p:cNvPr>
            <p:cNvCxnSpPr>
              <a:cxnSpLocks/>
              <a:stCxn id="225" idx="6"/>
              <a:endCxn id="231" idx="2"/>
            </p:cNvCxnSpPr>
            <p:nvPr/>
          </p:nvCxnSpPr>
          <p:spPr>
            <a:xfrm>
              <a:off x="5309523" y="4535537"/>
              <a:ext cx="677839" cy="4682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線コネクタ 345">
              <a:extLst>
                <a:ext uri="{FF2B5EF4-FFF2-40B4-BE49-F238E27FC236}">
                  <a16:creationId xmlns:a16="http://schemas.microsoft.com/office/drawing/2014/main" id="{E7350918-0A38-78B9-73F4-47A0630D39EC}"/>
                </a:ext>
              </a:extLst>
            </p:cNvPr>
            <p:cNvCxnSpPr>
              <a:cxnSpLocks/>
              <a:stCxn id="225" idx="6"/>
              <a:endCxn id="233" idx="2"/>
            </p:cNvCxnSpPr>
            <p:nvPr/>
          </p:nvCxnSpPr>
          <p:spPr>
            <a:xfrm>
              <a:off x="5309523" y="4535537"/>
              <a:ext cx="684526" cy="146982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9DFA451F-3D08-550A-7628-5173D51B347F}"/>
                </a:ext>
              </a:extLst>
            </p:cNvPr>
            <p:cNvCxnSpPr>
              <a:cxnSpLocks/>
              <a:stCxn id="226" idx="6"/>
              <a:endCxn id="229" idx="2"/>
            </p:cNvCxnSpPr>
            <p:nvPr/>
          </p:nvCxnSpPr>
          <p:spPr>
            <a:xfrm flipV="1">
              <a:off x="5310174" y="3938720"/>
              <a:ext cx="683875" cy="139893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線コネクタ 351">
              <a:extLst>
                <a:ext uri="{FF2B5EF4-FFF2-40B4-BE49-F238E27FC236}">
                  <a16:creationId xmlns:a16="http://schemas.microsoft.com/office/drawing/2014/main" id="{06A73320-9ABA-A237-2427-EA69A4F18C4F}"/>
                </a:ext>
              </a:extLst>
            </p:cNvPr>
            <p:cNvCxnSpPr>
              <a:cxnSpLocks/>
              <a:stCxn id="226" idx="6"/>
              <a:endCxn id="231" idx="2"/>
            </p:cNvCxnSpPr>
            <p:nvPr/>
          </p:nvCxnSpPr>
          <p:spPr>
            <a:xfrm flipV="1">
              <a:off x="5310174" y="4582366"/>
              <a:ext cx="677188" cy="75528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5" name="直線コネクタ 354">
              <a:extLst>
                <a:ext uri="{FF2B5EF4-FFF2-40B4-BE49-F238E27FC236}">
                  <a16:creationId xmlns:a16="http://schemas.microsoft.com/office/drawing/2014/main" id="{7B15D16E-CE5E-0C86-2AEA-48D980A7F473}"/>
                </a:ext>
              </a:extLst>
            </p:cNvPr>
            <p:cNvCxnSpPr>
              <a:cxnSpLocks/>
              <a:stCxn id="226" idx="6"/>
              <a:endCxn id="232" idx="2"/>
            </p:cNvCxnSpPr>
            <p:nvPr/>
          </p:nvCxnSpPr>
          <p:spPr>
            <a:xfrm>
              <a:off x="5310174" y="5337650"/>
              <a:ext cx="674818" cy="12484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8" name="直線コネクタ 357">
              <a:extLst>
                <a:ext uri="{FF2B5EF4-FFF2-40B4-BE49-F238E27FC236}">
                  <a16:creationId xmlns:a16="http://schemas.microsoft.com/office/drawing/2014/main" id="{604D796A-0359-DE14-0B7A-86783034CB0E}"/>
                </a:ext>
              </a:extLst>
            </p:cNvPr>
            <p:cNvCxnSpPr>
              <a:cxnSpLocks/>
              <a:stCxn id="226" idx="6"/>
              <a:endCxn id="233" idx="2"/>
            </p:cNvCxnSpPr>
            <p:nvPr/>
          </p:nvCxnSpPr>
          <p:spPr>
            <a:xfrm>
              <a:off x="5310174" y="5337650"/>
              <a:ext cx="683875" cy="66770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直線コネクタ 360">
              <a:extLst>
                <a:ext uri="{FF2B5EF4-FFF2-40B4-BE49-F238E27FC236}">
                  <a16:creationId xmlns:a16="http://schemas.microsoft.com/office/drawing/2014/main" id="{CCF1AB3B-30EB-C6FD-52CE-2C2667B17E36}"/>
                </a:ext>
              </a:extLst>
            </p:cNvPr>
            <p:cNvCxnSpPr>
              <a:cxnSpLocks/>
              <a:stCxn id="227" idx="6"/>
              <a:endCxn id="229" idx="2"/>
            </p:cNvCxnSpPr>
            <p:nvPr/>
          </p:nvCxnSpPr>
          <p:spPr>
            <a:xfrm flipV="1">
              <a:off x="5309523" y="3938720"/>
              <a:ext cx="684526" cy="1831232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直線コネクタ 364">
              <a:extLst>
                <a:ext uri="{FF2B5EF4-FFF2-40B4-BE49-F238E27FC236}">
                  <a16:creationId xmlns:a16="http://schemas.microsoft.com/office/drawing/2014/main" id="{0C56AF1A-C224-B268-5D00-0BCE8ACB2332}"/>
                </a:ext>
              </a:extLst>
            </p:cNvPr>
            <p:cNvCxnSpPr>
              <a:cxnSpLocks/>
              <a:stCxn id="227" idx="6"/>
              <a:endCxn id="231" idx="2"/>
            </p:cNvCxnSpPr>
            <p:nvPr/>
          </p:nvCxnSpPr>
          <p:spPr>
            <a:xfrm flipV="1">
              <a:off x="5309523" y="4582366"/>
              <a:ext cx="677839" cy="118758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直線コネクタ 367">
              <a:extLst>
                <a:ext uri="{FF2B5EF4-FFF2-40B4-BE49-F238E27FC236}">
                  <a16:creationId xmlns:a16="http://schemas.microsoft.com/office/drawing/2014/main" id="{DF62CE5E-CC8C-B03F-987B-5299EC53D017}"/>
                </a:ext>
              </a:extLst>
            </p:cNvPr>
            <p:cNvCxnSpPr>
              <a:cxnSpLocks/>
              <a:stCxn id="227" idx="6"/>
              <a:endCxn id="232" idx="2"/>
            </p:cNvCxnSpPr>
            <p:nvPr/>
          </p:nvCxnSpPr>
          <p:spPr>
            <a:xfrm flipV="1">
              <a:off x="5309523" y="5462493"/>
              <a:ext cx="675469" cy="30745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1" name="直線コネクタ 370">
              <a:extLst>
                <a:ext uri="{FF2B5EF4-FFF2-40B4-BE49-F238E27FC236}">
                  <a16:creationId xmlns:a16="http://schemas.microsoft.com/office/drawing/2014/main" id="{64614DE7-9131-765E-BBFC-AB930DA616B7}"/>
                </a:ext>
              </a:extLst>
            </p:cNvPr>
            <p:cNvCxnSpPr>
              <a:cxnSpLocks/>
              <a:stCxn id="227" idx="6"/>
              <a:endCxn id="233" idx="2"/>
            </p:cNvCxnSpPr>
            <p:nvPr/>
          </p:nvCxnSpPr>
          <p:spPr>
            <a:xfrm>
              <a:off x="5309523" y="5769952"/>
              <a:ext cx="684526" cy="235405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4" name="直線コネクタ 373">
              <a:extLst>
                <a:ext uri="{FF2B5EF4-FFF2-40B4-BE49-F238E27FC236}">
                  <a16:creationId xmlns:a16="http://schemas.microsoft.com/office/drawing/2014/main" id="{799DAB7D-6BE6-9CA1-54F3-5998A889BF1E}"/>
                </a:ext>
              </a:extLst>
            </p:cNvPr>
            <p:cNvCxnSpPr>
              <a:cxnSpLocks/>
              <a:stCxn id="228" idx="6"/>
              <a:endCxn id="229" idx="2"/>
            </p:cNvCxnSpPr>
            <p:nvPr/>
          </p:nvCxnSpPr>
          <p:spPr>
            <a:xfrm flipV="1">
              <a:off x="5309523" y="3938720"/>
              <a:ext cx="684526" cy="225833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7" name="直線コネクタ 376">
              <a:extLst>
                <a:ext uri="{FF2B5EF4-FFF2-40B4-BE49-F238E27FC236}">
                  <a16:creationId xmlns:a16="http://schemas.microsoft.com/office/drawing/2014/main" id="{30B8CBC0-09A9-76F1-E2B9-8A4976AC6E83}"/>
                </a:ext>
              </a:extLst>
            </p:cNvPr>
            <p:cNvCxnSpPr>
              <a:cxnSpLocks/>
              <a:stCxn id="228" idx="6"/>
              <a:endCxn id="231" idx="2"/>
            </p:cNvCxnSpPr>
            <p:nvPr/>
          </p:nvCxnSpPr>
          <p:spPr>
            <a:xfrm flipV="1">
              <a:off x="5309523" y="4582366"/>
              <a:ext cx="677839" cy="161468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0" name="直線コネクタ 379">
              <a:extLst>
                <a:ext uri="{FF2B5EF4-FFF2-40B4-BE49-F238E27FC236}">
                  <a16:creationId xmlns:a16="http://schemas.microsoft.com/office/drawing/2014/main" id="{9C3536AB-A350-FA7A-EF5E-A51676331AE4}"/>
                </a:ext>
              </a:extLst>
            </p:cNvPr>
            <p:cNvCxnSpPr>
              <a:cxnSpLocks/>
              <a:stCxn id="228" idx="6"/>
              <a:endCxn id="232" idx="2"/>
            </p:cNvCxnSpPr>
            <p:nvPr/>
          </p:nvCxnSpPr>
          <p:spPr>
            <a:xfrm flipV="1">
              <a:off x="5309523" y="5462493"/>
              <a:ext cx="675469" cy="73456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線コネクタ 382">
              <a:extLst>
                <a:ext uri="{FF2B5EF4-FFF2-40B4-BE49-F238E27FC236}">
                  <a16:creationId xmlns:a16="http://schemas.microsoft.com/office/drawing/2014/main" id="{59401FD7-4C8A-D105-41D1-81DD2BF9CA9C}"/>
                </a:ext>
              </a:extLst>
            </p:cNvPr>
            <p:cNvCxnSpPr>
              <a:cxnSpLocks/>
              <a:stCxn id="228" idx="6"/>
              <a:endCxn id="233" idx="2"/>
            </p:cNvCxnSpPr>
            <p:nvPr/>
          </p:nvCxnSpPr>
          <p:spPr>
            <a:xfrm flipV="1">
              <a:off x="5309523" y="6005357"/>
              <a:ext cx="684526" cy="1916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線コネクタ 385">
              <a:extLst>
                <a:ext uri="{FF2B5EF4-FFF2-40B4-BE49-F238E27FC236}">
                  <a16:creationId xmlns:a16="http://schemas.microsoft.com/office/drawing/2014/main" id="{54D9128B-DA5E-D443-BA72-CE3F24FB5F83}"/>
                </a:ext>
              </a:extLst>
            </p:cNvPr>
            <p:cNvCxnSpPr>
              <a:cxnSpLocks/>
              <a:stCxn id="234" idx="6"/>
              <a:endCxn id="236" idx="2"/>
            </p:cNvCxnSpPr>
            <p:nvPr/>
          </p:nvCxnSpPr>
          <p:spPr>
            <a:xfrm flipV="1">
              <a:off x="7898144" y="3688964"/>
              <a:ext cx="373065" cy="523373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線コネクタ 389">
              <a:extLst>
                <a:ext uri="{FF2B5EF4-FFF2-40B4-BE49-F238E27FC236}">
                  <a16:creationId xmlns:a16="http://schemas.microsoft.com/office/drawing/2014/main" id="{7799594F-42B6-0D5E-2E3A-0A41369595D4}"/>
                </a:ext>
              </a:extLst>
            </p:cNvPr>
            <p:cNvCxnSpPr>
              <a:cxnSpLocks/>
              <a:stCxn id="234" idx="6"/>
              <a:endCxn id="237" idx="2"/>
            </p:cNvCxnSpPr>
            <p:nvPr/>
          </p:nvCxnSpPr>
          <p:spPr>
            <a:xfrm flipV="1">
              <a:off x="7898144" y="4110880"/>
              <a:ext cx="373065" cy="10145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線コネクタ 392">
              <a:extLst>
                <a:ext uri="{FF2B5EF4-FFF2-40B4-BE49-F238E27FC236}">
                  <a16:creationId xmlns:a16="http://schemas.microsoft.com/office/drawing/2014/main" id="{7B88C6B9-D71F-CBBE-84B8-CF09FEF8F25C}"/>
                </a:ext>
              </a:extLst>
            </p:cNvPr>
            <p:cNvCxnSpPr>
              <a:cxnSpLocks/>
              <a:stCxn id="234" idx="6"/>
              <a:endCxn id="238" idx="2"/>
            </p:cNvCxnSpPr>
            <p:nvPr/>
          </p:nvCxnSpPr>
          <p:spPr>
            <a:xfrm>
              <a:off x="7898144" y="4212338"/>
              <a:ext cx="373065" cy="32818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線コネクタ 395">
              <a:extLst>
                <a:ext uri="{FF2B5EF4-FFF2-40B4-BE49-F238E27FC236}">
                  <a16:creationId xmlns:a16="http://schemas.microsoft.com/office/drawing/2014/main" id="{36C6528A-F975-8EF8-FB10-C20D096AF365}"/>
                </a:ext>
              </a:extLst>
            </p:cNvPr>
            <p:cNvCxnSpPr>
              <a:cxnSpLocks/>
              <a:stCxn id="234" idx="6"/>
              <a:endCxn id="239" idx="2"/>
            </p:cNvCxnSpPr>
            <p:nvPr/>
          </p:nvCxnSpPr>
          <p:spPr>
            <a:xfrm>
              <a:off x="7898144" y="4212338"/>
              <a:ext cx="373716" cy="1130294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線コネクタ 398">
              <a:extLst>
                <a:ext uri="{FF2B5EF4-FFF2-40B4-BE49-F238E27FC236}">
                  <a16:creationId xmlns:a16="http://schemas.microsoft.com/office/drawing/2014/main" id="{E845DC18-1310-9BE9-C1C8-2C70239A5AF7}"/>
                </a:ext>
              </a:extLst>
            </p:cNvPr>
            <p:cNvCxnSpPr>
              <a:cxnSpLocks/>
              <a:stCxn id="234" idx="6"/>
              <a:endCxn id="240" idx="2"/>
            </p:cNvCxnSpPr>
            <p:nvPr/>
          </p:nvCxnSpPr>
          <p:spPr>
            <a:xfrm>
              <a:off x="7898144" y="4212338"/>
              <a:ext cx="373065" cy="156259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線コネクタ 401">
              <a:extLst>
                <a:ext uri="{FF2B5EF4-FFF2-40B4-BE49-F238E27FC236}">
                  <a16:creationId xmlns:a16="http://schemas.microsoft.com/office/drawing/2014/main" id="{97554C68-7235-E99F-4952-084500FC44EC}"/>
                </a:ext>
              </a:extLst>
            </p:cNvPr>
            <p:cNvCxnSpPr>
              <a:cxnSpLocks/>
              <a:stCxn id="234" idx="6"/>
              <a:endCxn id="241" idx="2"/>
            </p:cNvCxnSpPr>
            <p:nvPr/>
          </p:nvCxnSpPr>
          <p:spPr>
            <a:xfrm>
              <a:off x="7898144" y="4212338"/>
              <a:ext cx="373065" cy="198969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線コネクタ 406">
              <a:extLst>
                <a:ext uri="{FF2B5EF4-FFF2-40B4-BE49-F238E27FC236}">
                  <a16:creationId xmlns:a16="http://schemas.microsoft.com/office/drawing/2014/main" id="{0EE63AFF-0019-F992-8447-BFD01A3328BB}"/>
                </a:ext>
              </a:extLst>
            </p:cNvPr>
            <p:cNvCxnSpPr>
              <a:cxnSpLocks/>
              <a:stCxn id="235" idx="6"/>
              <a:endCxn id="241" idx="2"/>
            </p:cNvCxnSpPr>
            <p:nvPr/>
          </p:nvCxnSpPr>
          <p:spPr>
            <a:xfrm>
              <a:off x="7901060" y="5711229"/>
              <a:ext cx="370149" cy="490806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線コネクタ 409">
              <a:extLst>
                <a:ext uri="{FF2B5EF4-FFF2-40B4-BE49-F238E27FC236}">
                  <a16:creationId xmlns:a16="http://schemas.microsoft.com/office/drawing/2014/main" id="{3993DD95-3E84-93F9-ED03-3818A513415A}"/>
                </a:ext>
              </a:extLst>
            </p:cNvPr>
            <p:cNvCxnSpPr>
              <a:cxnSpLocks/>
              <a:stCxn id="235" idx="6"/>
              <a:endCxn id="240" idx="3"/>
            </p:cNvCxnSpPr>
            <p:nvPr/>
          </p:nvCxnSpPr>
          <p:spPr>
            <a:xfrm>
              <a:off x="7901060" y="5711229"/>
              <a:ext cx="415599" cy="17550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線コネクタ 412">
              <a:extLst>
                <a:ext uri="{FF2B5EF4-FFF2-40B4-BE49-F238E27FC236}">
                  <a16:creationId xmlns:a16="http://schemas.microsoft.com/office/drawing/2014/main" id="{8F482FBD-2C42-8E97-BBFB-0BCF32B2AC92}"/>
                </a:ext>
              </a:extLst>
            </p:cNvPr>
            <p:cNvCxnSpPr>
              <a:cxnSpLocks/>
              <a:stCxn id="235" idx="6"/>
              <a:endCxn id="239" idx="2"/>
            </p:cNvCxnSpPr>
            <p:nvPr/>
          </p:nvCxnSpPr>
          <p:spPr>
            <a:xfrm flipV="1">
              <a:off x="7901060" y="5342632"/>
              <a:ext cx="370800" cy="368597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線コネクタ 415">
              <a:extLst>
                <a:ext uri="{FF2B5EF4-FFF2-40B4-BE49-F238E27FC236}">
                  <a16:creationId xmlns:a16="http://schemas.microsoft.com/office/drawing/2014/main" id="{D6BBD70A-E917-D34D-DE12-C9D97637B43A}"/>
                </a:ext>
              </a:extLst>
            </p:cNvPr>
            <p:cNvCxnSpPr>
              <a:cxnSpLocks/>
              <a:stCxn id="235" idx="6"/>
              <a:endCxn id="238" idx="2"/>
            </p:cNvCxnSpPr>
            <p:nvPr/>
          </p:nvCxnSpPr>
          <p:spPr>
            <a:xfrm flipV="1">
              <a:off x="7901060" y="4540519"/>
              <a:ext cx="370149" cy="1170711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直線コネクタ 418">
              <a:extLst>
                <a:ext uri="{FF2B5EF4-FFF2-40B4-BE49-F238E27FC236}">
                  <a16:creationId xmlns:a16="http://schemas.microsoft.com/office/drawing/2014/main" id="{4BE5EC6A-6105-A446-E63C-E508ED9FDADA}"/>
                </a:ext>
              </a:extLst>
            </p:cNvPr>
            <p:cNvCxnSpPr>
              <a:cxnSpLocks/>
              <a:stCxn id="235" idx="6"/>
              <a:endCxn id="237" idx="2"/>
            </p:cNvCxnSpPr>
            <p:nvPr/>
          </p:nvCxnSpPr>
          <p:spPr>
            <a:xfrm flipV="1">
              <a:off x="7901060" y="4110880"/>
              <a:ext cx="370149" cy="1600349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左中かっこ 427">
              <a:extLst>
                <a:ext uri="{FF2B5EF4-FFF2-40B4-BE49-F238E27FC236}">
                  <a16:creationId xmlns:a16="http://schemas.microsoft.com/office/drawing/2014/main" id="{BD8C62AB-DCE1-3A10-DCB8-FE0C0B3E3CCC}"/>
                </a:ext>
              </a:extLst>
            </p:cNvPr>
            <p:cNvSpPr/>
            <p:nvPr/>
          </p:nvSpPr>
          <p:spPr>
            <a:xfrm>
              <a:off x="4701200" y="3525880"/>
              <a:ext cx="329360" cy="2828557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39" name="テキスト ボックス 438">
              <a:extLst>
                <a:ext uri="{FF2B5EF4-FFF2-40B4-BE49-F238E27FC236}">
                  <a16:creationId xmlns:a16="http://schemas.microsoft.com/office/drawing/2014/main" id="{E2B8106D-D1E8-4C54-6D5F-A54AA30E0DC3}"/>
                </a:ext>
              </a:extLst>
            </p:cNvPr>
            <p:cNvSpPr txBox="1"/>
            <p:nvPr/>
          </p:nvSpPr>
          <p:spPr>
            <a:xfrm>
              <a:off x="6410001" y="3139388"/>
              <a:ext cx="1102143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/>
                <a:t>VAE</a:t>
              </a:r>
              <a:endParaRPr lang="ja-JP" altLang="en-US" b="1" dirty="0"/>
            </a:p>
          </p:txBody>
        </p:sp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03D468A5-A87A-D77D-5F66-55A8103D79B1}"/>
                </a:ext>
              </a:extLst>
            </p:cNvPr>
            <p:cNvGrpSpPr/>
            <p:nvPr/>
          </p:nvGrpSpPr>
          <p:grpSpPr>
            <a:xfrm rot="5400000">
              <a:off x="6604398" y="4970105"/>
              <a:ext cx="234906" cy="37242"/>
              <a:chOff x="1329234" y="3655920"/>
              <a:chExt cx="334301" cy="54000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1AE611AB-00BB-30C0-3D2C-BB308AC79890}"/>
                  </a:ext>
                </a:extLst>
              </p:cNvPr>
              <p:cNvSpPr/>
              <p:nvPr/>
            </p:nvSpPr>
            <p:spPr>
              <a:xfrm>
                <a:off x="1329234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6D3C4E6D-6591-34B6-021F-120068DC0ADC}"/>
                  </a:ext>
                </a:extLst>
              </p:cNvPr>
              <p:cNvSpPr/>
              <p:nvPr/>
            </p:nvSpPr>
            <p:spPr>
              <a:xfrm>
                <a:off x="1472109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0" name="楕円 9">
                <a:extLst>
                  <a:ext uri="{FF2B5EF4-FFF2-40B4-BE49-F238E27FC236}">
                    <a16:creationId xmlns:a16="http://schemas.microsoft.com/office/drawing/2014/main" id="{27F40DC8-FB27-C954-8D0D-E0908D7F4990}"/>
                  </a:ext>
                </a:extLst>
              </p:cNvPr>
              <p:cNvSpPr/>
              <p:nvPr/>
            </p:nvSpPr>
            <p:spPr>
              <a:xfrm>
                <a:off x="1609535" y="3655920"/>
                <a:ext cx="54000" cy="540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</p:grpSp>
      </p:grpSp>
      <p:pic>
        <p:nvPicPr>
          <p:cNvPr id="16" name="図 15" descr="屋外, 草, 道路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3C06162C-6CBA-2001-F414-1F58502C1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68" y="123454"/>
            <a:ext cx="2411502" cy="2411502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6553AC-231E-60B5-3D55-F1861C6045B3}"/>
              </a:ext>
            </a:extLst>
          </p:cNvPr>
          <p:cNvSpPr/>
          <p:nvPr/>
        </p:nvSpPr>
        <p:spPr>
          <a:xfrm>
            <a:off x="7101139" y="1102824"/>
            <a:ext cx="389000" cy="3625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B26BCDD-085F-A452-A0FF-78716E29A7CC}"/>
              </a:ext>
            </a:extLst>
          </p:cNvPr>
          <p:cNvCxnSpPr>
            <a:cxnSpLocks/>
            <a:endCxn id="86" idx="2"/>
          </p:cNvCxnSpPr>
          <p:nvPr/>
        </p:nvCxnSpPr>
        <p:spPr>
          <a:xfrm flipH="1">
            <a:off x="2859222" y="1121665"/>
            <a:ext cx="4233524" cy="2788963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8633272-8206-9D1F-835E-2980C39E2EBB}"/>
              </a:ext>
            </a:extLst>
          </p:cNvPr>
          <p:cNvCxnSpPr>
            <a:cxnSpLocks/>
            <a:endCxn id="125" idx="0"/>
          </p:cNvCxnSpPr>
          <p:nvPr/>
        </p:nvCxnSpPr>
        <p:spPr>
          <a:xfrm flipH="1">
            <a:off x="4638006" y="1497585"/>
            <a:ext cx="2852477" cy="4075917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D1CC85-68D1-4B2C-D715-094BC2AF670B}"/>
              </a:ext>
            </a:extLst>
          </p:cNvPr>
          <p:cNvSpPr txBox="1"/>
          <p:nvPr/>
        </p:nvSpPr>
        <p:spPr>
          <a:xfrm>
            <a:off x="6170401" y="6088215"/>
            <a:ext cx="4474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learning condition		</a:t>
            </a:r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eta: 0.005 </a:t>
            </a:r>
          </a:p>
          <a:p>
            <a:r>
              <a:rPr kumimoji="1"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					epoch: 10000</a:t>
            </a:r>
            <a:endParaRPr kumimoji="1" lang="ja-JP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7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110</Words>
  <Application>Microsoft Office PowerPoint</Application>
  <PresentationFormat>ワイド画面</PresentationFormat>
  <Paragraphs>68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KAWASAKI Taiga</dc:creator>
  <cp:lastModifiedBy>優希 今村</cp:lastModifiedBy>
  <cp:revision>14</cp:revision>
  <dcterms:created xsi:type="dcterms:W3CDTF">2025-01-21T14:38:36Z</dcterms:created>
  <dcterms:modified xsi:type="dcterms:W3CDTF">2025-02-26T17:24:54Z</dcterms:modified>
</cp:coreProperties>
</file>