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D1AB0-0AA6-48B7-94EF-45A7E9C49B1C}" v="245" dt="2025-01-28T13:19:07.948"/>
    <p1510:client id="{65F43037-8FEB-4572-B048-9A82CF48E015}" v="68" dt="2025-01-28T15:00:24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1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5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1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6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3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5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F215C-33CB-4615-BFC5-1A40A6C0E5B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8E3A-ED56-EEAD-31BA-9B640175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楕円 462">
                <a:extLst>
                  <a:ext uri="{FF2B5EF4-FFF2-40B4-BE49-F238E27FC236}">
                    <a16:creationId xmlns:a16="http://schemas.microsoft.com/office/drawing/2014/main" id="{7E67FFD2-43CB-7265-6B73-A8197F022A72}"/>
                  </a:ext>
                </a:extLst>
              </p:cNvPr>
              <p:cNvSpPr/>
              <p:nvPr/>
            </p:nvSpPr>
            <p:spPr>
              <a:xfrm>
                <a:off x="4013523" y="6270314"/>
                <a:ext cx="1233892" cy="45236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63" name="楕円 462">
                <a:extLst>
                  <a:ext uri="{FF2B5EF4-FFF2-40B4-BE49-F238E27FC236}">
                    <a16:creationId xmlns:a16="http://schemas.microsoft.com/office/drawing/2014/main" id="{7E67FFD2-43CB-7265-6B73-A8197F022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523" y="6270314"/>
                <a:ext cx="1233892" cy="4523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BFD353F0-304A-DE31-9F5F-04FC81402C12}"/>
              </a:ext>
            </a:extLst>
          </p:cNvPr>
          <p:cNvCxnSpPr>
            <a:cxnSpLocks/>
            <a:stCxn id="468" idx="2"/>
            <a:endCxn id="274" idx="3"/>
          </p:cNvCxnSpPr>
          <p:nvPr/>
        </p:nvCxnSpPr>
        <p:spPr>
          <a:xfrm flipH="1" flipV="1">
            <a:off x="4117940" y="4787226"/>
            <a:ext cx="1385408" cy="152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F0A56C2F-DC1B-8AE6-E149-588B044C5736}"/>
              </a:ext>
            </a:extLst>
          </p:cNvPr>
          <p:cNvCxnSpPr>
            <a:cxnSpLocks/>
            <a:stCxn id="255" idx="2"/>
            <a:endCxn id="221" idx="1"/>
          </p:cNvCxnSpPr>
          <p:nvPr/>
        </p:nvCxnSpPr>
        <p:spPr>
          <a:xfrm flipH="1">
            <a:off x="4087105" y="371894"/>
            <a:ext cx="1369673" cy="1921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8DE33E3-C8CF-8C05-60D1-C303FFB44BF4}"/>
              </a:ext>
            </a:extLst>
          </p:cNvPr>
          <p:cNvGrpSpPr/>
          <p:nvPr/>
        </p:nvGrpSpPr>
        <p:grpSpPr>
          <a:xfrm>
            <a:off x="3834505" y="807320"/>
            <a:ext cx="1817562" cy="1150484"/>
            <a:chOff x="3441009" y="396032"/>
            <a:chExt cx="2240123" cy="1312877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E7701057-C2DC-CDCE-D443-445DD499F20B}"/>
                </a:ext>
              </a:extLst>
            </p:cNvPr>
            <p:cNvGrpSpPr/>
            <p:nvPr/>
          </p:nvGrpSpPr>
          <p:grpSpPr>
            <a:xfrm>
              <a:off x="3441009" y="396032"/>
              <a:ext cx="2240123" cy="1312877"/>
              <a:chOff x="3149600" y="665747"/>
              <a:chExt cx="1190171" cy="1082842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C56DE80C-F9AB-0807-5357-95B2EC0867B8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BF9B9F4-DC71-707C-4951-5C3CBA1C7B29}"/>
                  </a:ext>
                </a:extLst>
              </p:cNvPr>
              <p:cNvCxnSpPr>
                <a:cxnSpLocks/>
                <a:stCxn id="15" idx="0"/>
                <a:endCxn id="15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1DFA034-D9DE-81D1-02E9-B87A119AEDB8}"/>
                    </a:ext>
                  </a:extLst>
                </p:cNvPr>
                <p:cNvSpPr txBox="1"/>
                <p:nvPr/>
              </p:nvSpPr>
              <p:spPr>
                <a:xfrm>
                  <a:off x="4568490" y="837808"/>
                  <a:ext cx="711200" cy="458624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1DFA034-D9DE-81D1-02E9-B87A119AE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490" y="837808"/>
                  <a:ext cx="711200" cy="458624"/>
                </a:xfrm>
                <a:prstGeom prst="rect">
                  <a:avLst/>
                </a:prstGeom>
                <a:blipFill>
                  <a:blip r:embed="rId3"/>
                  <a:stretch>
                    <a:fillRect r="-54945" b="-156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/>
              <p:nvPr/>
            </p:nvSpPr>
            <p:spPr>
              <a:xfrm>
                <a:off x="6419373" y="2367732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73" y="2367732"/>
                <a:ext cx="509365" cy="5057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/>
              <p:nvPr/>
            </p:nvSpPr>
            <p:spPr>
              <a:xfrm>
                <a:off x="6427437" y="5322068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37" y="5322068"/>
                <a:ext cx="509365" cy="505701"/>
              </a:xfrm>
              <a:prstGeom prst="ellipse">
                <a:avLst/>
              </a:prstGeom>
              <a:blipFill>
                <a:blip r:embed="rId5"/>
                <a:stretch>
                  <a:fillRect r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D4E1C35-47E3-130C-3EDE-5875F7F58558}"/>
              </a:ext>
            </a:extLst>
          </p:cNvPr>
          <p:cNvSpPr/>
          <p:nvPr/>
        </p:nvSpPr>
        <p:spPr>
          <a:xfrm>
            <a:off x="7265309" y="1973708"/>
            <a:ext cx="509359" cy="487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6F31FB1-35FC-36A0-E510-53D9A8C8B607}"/>
              </a:ext>
            </a:extLst>
          </p:cNvPr>
          <p:cNvSpPr/>
          <p:nvPr/>
        </p:nvSpPr>
        <p:spPr>
          <a:xfrm>
            <a:off x="7230372" y="4781043"/>
            <a:ext cx="509359" cy="487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A63A72F2-1F70-6EFF-5E8A-654E84C62F9B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5652068" y="1382564"/>
            <a:ext cx="1867923" cy="5911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EEF73885-2726-38DE-0D42-3CEC5D759D6F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928738" y="2461348"/>
            <a:ext cx="591252" cy="1592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9E97011B-AE99-7435-5F7A-47FC736706B4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5681455" y="4406853"/>
            <a:ext cx="1803598" cy="3741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854F66FE-87CC-B568-46E0-B48634A9774A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936804" y="5268684"/>
            <a:ext cx="548251" cy="30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D2CE1FB4-8FE7-EC10-23CA-734986666E7D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5503350" y="2613810"/>
            <a:ext cx="916025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8407F791-04DE-C7FB-E1A9-B74C18D60F76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5660133" y="5574922"/>
            <a:ext cx="767306" cy="1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B2CE06DB-FD70-549D-65B8-FE38676B46A1}"/>
              </a:ext>
            </a:extLst>
          </p:cNvPr>
          <p:cNvSpPr/>
          <p:nvPr/>
        </p:nvSpPr>
        <p:spPr>
          <a:xfrm>
            <a:off x="9734871" y="598961"/>
            <a:ext cx="786698" cy="75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16E5B78D-1D28-74CE-A752-5D5144FDEA8E}"/>
              </a:ext>
            </a:extLst>
          </p:cNvPr>
          <p:cNvSpPr/>
          <p:nvPr/>
        </p:nvSpPr>
        <p:spPr>
          <a:xfrm>
            <a:off x="9743806" y="1455808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68F70123-565D-5DE9-C4A6-1CD905A172CA}"/>
              </a:ext>
            </a:extLst>
          </p:cNvPr>
          <p:cNvSpPr/>
          <p:nvPr/>
        </p:nvSpPr>
        <p:spPr>
          <a:xfrm>
            <a:off x="9754615" y="2316510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0B228E9F-3BA5-C371-8DE3-5C4E7D08C206}"/>
              </a:ext>
            </a:extLst>
          </p:cNvPr>
          <p:cNvSpPr/>
          <p:nvPr/>
        </p:nvSpPr>
        <p:spPr>
          <a:xfrm>
            <a:off x="9734871" y="3856172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BE698072-BE88-F82F-6099-E5173DFF7C9A}"/>
              </a:ext>
            </a:extLst>
          </p:cNvPr>
          <p:cNvSpPr/>
          <p:nvPr/>
        </p:nvSpPr>
        <p:spPr>
          <a:xfrm>
            <a:off x="9743806" y="4699956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C3AB7A49-5DB2-6701-9AF6-C556501FBCC1}"/>
              </a:ext>
            </a:extLst>
          </p:cNvPr>
          <p:cNvSpPr/>
          <p:nvPr/>
        </p:nvSpPr>
        <p:spPr>
          <a:xfrm>
            <a:off x="9760114" y="5583670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/>
              <p:nvPr/>
            </p:nvSpPr>
            <p:spPr>
              <a:xfrm>
                <a:off x="8071486" y="1830937"/>
                <a:ext cx="794497" cy="746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86" y="1830937"/>
                <a:ext cx="794497" cy="7464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/>
              <p:nvPr/>
            </p:nvSpPr>
            <p:spPr>
              <a:xfrm>
                <a:off x="8078386" y="4653711"/>
                <a:ext cx="794497" cy="746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386" y="4653711"/>
                <a:ext cx="794497" cy="7464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76540241-756A-86AE-6DB5-3E5BDB13F3F5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739733" y="5024866"/>
            <a:ext cx="338653" cy="2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C88E52EA-AB58-0558-0AF8-AF0823BA4527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774668" y="2204171"/>
            <a:ext cx="296816" cy="1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1882C2E1-B094-E379-1B84-D460E8FF43C0}"/>
                  </a:ext>
                </a:extLst>
              </p:cNvPr>
              <p:cNvSpPr/>
              <p:nvPr/>
            </p:nvSpPr>
            <p:spPr>
              <a:xfrm>
                <a:off x="1943445" y="839252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1882C2E1-B094-E379-1B84-D460E8FF4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839252"/>
                <a:ext cx="509365" cy="5057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F382AEB-15DB-390F-8140-B3FA263FC1B9}"/>
                  </a:ext>
                </a:extLst>
              </p:cNvPr>
              <p:cNvSpPr/>
              <p:nvPr/>
            </p:nvSpPr>
            <p:spPr>
              <a:xfrm>
                <a:off x="1943443" y="1453317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F382AEB-15DB-390F-8140-B3FA263FC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1453317"/>
                <a:ext cx="509365" cy="5057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A7A3923-CE3E-9657-33B4-AE13365D1E5E}"/>
                  </a:ext>
                </a:extLst>
              </p:cNvPr>
              <p:cNvSpPr/>
              <p:nvPr/>
            </p:nvSpPr>
            <p:spPr>
              <a:xfrm>
                <a:off x="1943445" y="2067383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A7A3923-CE3E-9657-33B4-AE13365D1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2067383"/>
                <a:ext cx="509365" cy="5057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9878F21-98CE-2481-44F1-DBF7F84CE74B}"/>
                  </a:ext>
                </a:extLst>
              </p:cNvPr>
              <p:cNvSpPr/>
              <p:nvPr/>
            </p:nvSpPr>
            <p:spPr>
              <a:xfrm>
                <a:off x="1943445" y="4204930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9878F21-98CE-2481-44F1-DBF7F84C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4204930"/>
                <a:ext cx="509365" cy="505701"/>
              </a:xfrm>
              <a:prstGeom prst="ellipse">
                <a:avLst/>
              </a:prstGeom>
              <a:blipFill>
                <a:blip r:embed="rId11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41C74E4-9EB5-1035-79B1-32471A7C62ED}"/>
                  </a:ext>
                </a:extLst>
              </p:cNvPr>
              <p:cNvSpPr/>
              <p:nvPr/>
            </p:nvSpPr>
            <p:spPr>
              <a:xfrm>
                <a:off x="1943443" y="4818995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41C74E4-9EB5-1035-79B1-32471A7C6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4818995"/>
                <a:ext cx="509365" cy="505701"/>
              </a:xfrm>
              <a:prstGeom prst="ellipse">
                <a:avLst/>
              </a:prstGeom>
              <a:blipFill>
                <a:blip r:embed="rId12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56B31645-B95C-F117-10B0-69C993A9EE4F}"/>
                  </a:ext>
                </a:extLst>
              </p:cNvPr>
              <p:cNvSpPr/>
              <p:nvPr/>
            </p:nvSpPr>
            <p:spPr>
              <a:xfrm>
                <a:off x="1943443" y="5433061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56B31645-B95C-F117-10B0-69C993A9E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5433061"/>
                <a:ext cx="509365" cy="505701"/>
              </a:xfrm>
              <a:prstGeom prst="ellipse">
                <a:avLst/>
              </a:prstGeom>
              <a:blipFill>
                <a:blip r:embed="rId13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0B0144A-8129-877B-5467-7B2376134351}"/>
              </a:ext>
            </a:extLst>
          </p:cNvPr>
          <p:cNvSpPr txBox="1"/>
          <p:nvPr/>
        </p:nvSpPr>
        <p:spPr>
          <a:xfrm>
            <a:off x="1184851" y="6153593"/>
            <a:ext cx="1910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256 dimensions</a:t>
            </a:r>
            <a:endParaRPr lang="ja-JP" altLang="en-US" b="1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1D8D1B-1A69-940C-7FF8-2F3874882536}"/>
              </a:ext>
            </a:extLst>
          </p:cNvPr>
          <p:cNvSpPr/>
          <p:nvPr/>
        </p:nvSpPr>
        <p:spPr>
          <a:xfrm>
            <a:off x="3565209" y="592468"/>
            <a:ext cx="5784276" cy="2621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67D08F-B133-C2FE-D090-6719AA460B18}"/>
              </a:ext>
            </a:extLst>
          </p:cNvPr>
          <p:cNvSpPr/>
          <p:nvPr/>
        </p:nvSpPr>
        <p:spPr>
          <a:xfrm>
            <a:off x="3582648" y="3608988"/>
            <a:ext cx="5784276" cy="2621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263176E-032D-262E-D6AD-4DC77F2A9859}"/>
              </a:ext>
            </a:extLst>
          </p:cNvPr>
          <p:cNvGrpSpPr/>
          <p:nvPr/>
        </p:nvGrpSpPr>
        <p:grpSpPr>
          <a:xfrm>
            <a:off x="2142111" y="2980198"/>
            <a:ext cx="114171" cy="574345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269C34D0-76BE-1969-D565-64D25D8F797D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D0A37C2F-F4CC-ED7F-0AF3-A9C54D3AF2EE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838CF16E-2CD2-8AA5-F732-9A51F167F637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2931CD9-012C-C211-3D88-6F3E881AF1B3}"/>
              </a:ext>
            </a:extLst>
          </p:cNvPr>
          <p:cNvGrpSpPr/>
          <p:nvPr/>
        </p:nvGrpSpPr>
        <p:grpSpPr>
          <a:xfrm>
            <a:off x="10083753" y="3149903"/>
            <a:ext cx="114171" cy="574345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83CEE1AE-D66E-6600-F18A-ECD3F1356D56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716DE0B-0C8F-A49D-2040-F208CFB136B3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F1584A8-34BB-0504-1CDE-71E370D0F4E0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E426F11-E11F-7488-A2FE-5D3DA758712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452810" y="1092104"/>
            <a:ext cx="1381694" cy="290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5740C38-42A8-E281-B87A-BF2D4146F829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2452810" y="1092104"/>
            <a:ext cx="1391306" cy="1521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39A38B1-899F-5F72-D59E-54C721D62E9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452811" y="1382564"/>
            <a:ext cx="1381695" cy="323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EA66BEF-5481-C2BB-A290-EE496B88C0BA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2452811" y="1706170"/>
            <a:ext cx="1391307" cy="907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706A4EB-AB6F-8906-903E-C7C908AEC29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2452810" y="1382561"/>
            <a:ext cx="1381694" cy="93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8E16475-520D-679C-D327-A14B690010D8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2452810" y="2320236"/>
            <a:ext cx="1391306" cy="293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1617336-11EF-B470-175B-BBF3554A89D4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2452812" y="4406851"/>
            <a:ext cx="1396875" cy="50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03B74AD-8BA0-3E61-160E-B2C708099D44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2452810" y="4457780"/>
            <a:ext cx="1472739" cy="1118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B3DD7A5-8827-3664-DD7B-71C745463113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2452809" y="4406851"/>
            <a:ext cx="1396876" cy="664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2846E5F-D675-78A3-876F-8ACD5E7E5AFC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2452811" y="5071846"/>
            <a:ext cx="1472740" cy="504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F300CEF-2E5C-B331-A636-06B9AFFF1EF6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2452811" y="5576311"/>
            <a:ext cx="1472740" cy="1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258CABE0-5A20-D5F7-466E-C524B18C5B1D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865983" y="978021"/>
            <a:ext cx="868888" cy="122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F1BD620-5A33-D676-FA12-F7A7FE36204D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865983" y="1835170"/>
            <a:ext cx="877823" cy="3690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04BB614-E009-28BF-644C-E945DB2771D5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865983" y="2204171"/>
            <a:ext cx="888633" cy="491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3165CF9-8D43-AFB7-81F7-08FF5A809BB2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865983" y="2204171"/>
            <a:ext cx="868888" cy="203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5D6735-B342-C6E1-6B4E-87AE36A13BBF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865983" y="2204171"/>
            <a:ext cx="877823" cy="2875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E80B41-3013-07FD-3025-41DBB1FC2370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865983" y="2204169"/>
            <a:ext cx="894131" cy="3758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160481B-AD2D-2E8F-E8C3-3A01719AC552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872883" y="5026942"/>
            <a:ext cx="887231" cy="936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19FB6EAA-BA1D-86D5-3E5B-E1AFEB2DA8C4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872881" y="5026942"/>
            <a:ext cx="870923" cy="52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FCA1F76-33BF-5BCB-DF13-9E9A0B8FBDC9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872881" y="4235533"/>
            <a:ext cx="861988" cy="79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252AFC0-87EE-93D4-CCFC-9E59EE612CAE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872883" y="2695871"/>
            <a:ext cx="881732" cy="233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F0950B6-8CA1-C02F-2C82-66C68F508916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872881" y="1835168"/>
            <a:ext cx="870923" cy="3191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F978B4D-9EF8-9DED-109D-18C2F0835024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872881" y="978021"/>
            <a:ext cx="861988" cy="4048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9072B33-89FD-45C1-6745-CEFC462D3189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2452812" y="1092104"/>
            <a:ext cx="1396875" cy="331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47A59ED-A4D3-D1FF-5A4A-B5A36114C838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2452810" y="1092104"/>
            <a:ext cx="1472739" cy="4484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66D5946-8F27-E750-5CF4-8712B0C01A97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2452809" y="1706170"/>
            <a:ext cx="1396876" cy="2700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17C5A60-EBC6-7407-49CD-B6D666B47105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2452811" y="1706170"/>
            <a:ext cx="1472740" cy="3870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4EEDC615-B254-92DE-C318-3C1FE60E18F2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2452812" y="2320236"/>
            <a:ext cx="1396875" cy="2086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70BF931-DC58-160A-CDD5-42505659FAA6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2452810" y="2320236"/>
            <a:ext cx="1472739" cy="32560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4D8CEE8E-9AE8-531C-4B16-D8FCFE267A4E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2452810" y="1382561"/>
            <a:ext cx="1381694" cy="3075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7604FBF5-5D92-AAC1-424F-8F4E88DFB72F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2452810" y="2613810"/>
            <a:ext cx="1391306" cy="1843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10F29450-A2BF-7221-833F-8BB29C0E244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2452811" y="1382561"/>
            <a:ext cx="1381695" cy="3689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096524C1-9A7A-993C-B7EE-1402CE73D8A6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2452811" y="2613810"/>
            <a:ext cx="1391307" cy="2458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38728FF-EE0D-AF79-8A4E-2DADA94CF8AD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2452811" y="1382564"/>
            <a:ext cx="1381695" cy="4303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30B1DD71-B14A-400B-148C-DA7CE1B104C7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2452811" y="2613810"/>
            <a:ext cx="1391307" cy="3072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3CB1F5CC-52FA-4303-78C8-71D1795565C8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2452809" y="4406851"/>
            <a:ext cx="1396876" cy="1279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5AE22C6A-CFAF-D72A-F741-1CA3F4449DF2}"/>
              </a:ext>
            </a:extLst>
          </p:cNvPr>
          <p:cNvGrpSpPr/>
          <p:nvPr/>
        </p:nvGrpSpPr>
        <p:grpSpPr>
          <a:xfrm>
            <a:off x="6591214" y="3099882"/>
            <a:ext cx="114171" cy="574345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BF3875C7-5028-DCE2-32CD-5D088BC44846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A44AFC0-9FD0-4133-C3F7-BD75BCA5202B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CB5F42FA-01AB-BB30-C083-9190F782D9F4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6C9F35D0-F6CD-0BA1-43E8-583D37B442C9}"/>
              </a:ext>
            </a:extLst>
          </p:cNvPr>
          <p:cNvGrpSpPr/>
          <p:nvPr/>
        </p:nvGrpSpPr>
        <p:grpSpPr>
          <a:xfrm>
            <a:off x="3844118" y="2161055"/>
            <a:ext cx="1659233" cy="905516"/>
            <a:chOff x="3444005" y="1899065"/>
            <a:chExt cx="1864767" cy="1270687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795437A8-5D93-430F-B973-A4651D803EC1}"/>
                </a:ext>
              </a:extLst>
            </p:cNvPr>
            <p:cNvGrpSpPr/>
            <p:nvPr/>
          </p:nvGrpSpPr>
          <p:grpSpPr>
            <a:xfrm>
              <a:off x="3444005" y="1899065"/>
              <a:ext cx="1864767" cy="1270687"/>
              <a:chOff x="3149600" y="665747"/>
              <a:chExt cx="1190171" cy="1082842"/>
            </a:xfrm>
          </p:grpSpPr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DCD17374-4F6B-04D0-85D0-942296BF3FAE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9A4E5528-959D-3641-09DA-603BD84AEA75}"/>
                  </a:ext>
                </a:extLst>
              </p:cNvPr>
              <p:cNvCxnSpPr>
                <a:cxnSpLocks/>
                <a:stCxn id="221" idx="0"/>
                <a:endCxn id="221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D521C81F-481F-518E-49FB-93125961658B}"/>
                    </a:ext>
                  </a:extLst>
                </p:cNvPr>
                <p:cNvSpPr txBox="1"/>
                <p:nvPr/>
              </p:nvSpPr>
              <p:spPr>
                <a:xfrm>
                  <a:off x="4405545" y="2259813"/>
                  <a:ext cx="711200" cy="56397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𝒗𝒂𝒓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D521C81F-481F-518E-49FB-931259616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545" y="2259813"/>
                  <a:ext cx="711200" cy="563970"/>
                </a:xfrm>
                <a:prstGeom prst="rect">
                  <a:avLst/>
                </a:prstGeom>
                <a:blipFill>
                  <a:blip r:embed="rId14"/>
                  <a:stretch>
                    <a:fillRect r="-14000" b="-156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AC64873C-85C4-4350-1092-E2ADC115C5A9}"/>
                  </a:ext>
                </a:extLst>
              </p:cNvPr>
              <p:cNvSpPr/>
              <p:nvPr/>
            </p:nvSpPr>
            <p:spPr>
              <a:xfrm>
                <a:off x="4100680" y="152762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AC64873C-85C4-4350-1092-E2ADC115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80" y="152762"/>
                <a:ext cx="1276644" cy="46795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59729363-21AF-B3F7-E0FE-DC382438E146}"/>
                  </a:ext>
                </a:extLst>
              </p:cNvPr>
              <p:cNvSpPr/>
              <p:nvPr/>
            </p:nvSpPr>
            <p:spPr>
              <a:xfrm>
                <a:off x="5456778" y="137914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59729363-21AF-B3F7-E0FE-DC382438E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778" y="137914"/>
                <a:ext cx="1276644" cy="46795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0C016982-B4F9-668B-3E4E-4D9AFC856ECB}"/>
              </a:ext>
            </a:extLst>
          </p:cNvPr>
          <p:cNvCxnSpPr>
            <a:cxnSpLocks/>
            <a:stCxn id="254" idx="2"/>
            <a:endCxn id="15" idx="1"/>
          </p:cNvCxnSpPr>
          <p:nvPr/>
        </p:nvCxnSpPr>
        <p:spPr>
          <a:xfrm>
            <a:off x="4100680" y="386739"/>
            <a:ext cx="0" cy="589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8CAD2A57-AEFF-E3C0-B33D-5318419B61A7}"/>
              </a:ext>
            </a:extLst>
          </p:cNvPr>
          <p:cNvGrpSpPr/>
          <p:nvPr/>
        </p:nvGrpSpPr>
        <p:grpSpPr>
          <a:xfrm>
            <a:off x="3797639" y="3868920"/>
            <a:ext cx="1883818" cy="1075861"/>
            <a:chOff x="3351880" y="370763"/>
            <a:chExt cx="2303773" cy="1312877"/>
          </a:xfrm>
        </p:grpSpPr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A683F595-86A3-F8B0-2180-A44C4F1B4EA2}"/>
                </a:ext>
              </a:extLst>
            </p:cNvPr>
            <p:cNvGrpSpPr/>
            <p:nvPr/>
          </p:nvGrpSpPr>
          <p:grpSpPr>
            <a:xfrm>
              <a:off x="3415530" y="370763"/>
              <a:ext cx="2240123" cy="1312877"/>
              <a:chOff x="3136063" y="644905"/>
              <a:chExt cx="1190171" cy="1082842"/>
            </a:xfrm>
          </p:grpSpPr>
          <p:sp>
            <p:nvSpPr>
              <p:cNvPr id="274" name="楕円 273">
                <a:extLst>
                  <a:ext uri="{FF2B5EF4-FFF2-40B4-BE49-F238E27FC236}">
                    <a16:creationId xmlns:a16="http://schemas.microsoft.com/office/drawing/2014/main" id="{E15991EA-27F4-55D5-D952-A92FFAE7B844}"/>
                  </a:ext>
                </a:extLst>
              </p:cNvPr>
              <p:cNvSpPr/>
              <p:nvPr/>
            </p:nvSpPr>
            <p:spPr>
              <a:xfrm>
                <a:off x="3136063" y="644905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75" name="直線コネクタ 274">
                <a:extLst>
                  <a:ext uri="{FF2B5EF4-FFF2-40B4-BE49-F238E27FC236}">
                    <a16:creationId xmlns:a16="http://schemas.microsoft.com/office/drawing/2014/main" id="{53171C04-06B0-CC9F-75B3-D57431266E6E}"/>
                  </a:ext>
                </a:extLst>
              </p:cNvPr>
              <p:cNvCxnSpPr>
                <a:cxnSpLocks/>
                <a:stCxn id="274" idx="0"/>
                <a:endCxn id="274" idx="4"/>
              </p:cNvCxnSpPr>
              <p:nvPr/>
            </p:nvCxnSpPr>
            <p:spPr>
              <a:xfrm>
                <a:off x="3731149" y="644905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E99EBE6F-1EE3-B1F0-F0AE-F8ECD006EEC2}"/>
                    </a:ext>
                  </a:extLst>
                </p:cNvPr>
                <p:cNvSpPr txBox="1"/>
                <p:nvPr/>
              </p:nvSpPr>
              <p:spPr>
                <a:xfrm>
                  <a:off x="3351880" y="824255"/>
                  <a:ext cx="1016696" cy="4489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sz="1600" b="1" dirty="0"/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E99EBE6F-1EE3-B1F0-F0AE-F8ECD006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880" y="824255"/>
                  <a:ext cx="1016696" cy="448910"/>
                </a:xfrm>
                <a:prstGeom prst="rect">
                  <a:avLst/>
                </a:prstGeom>
                <a:blipFill>
                  <a:blip r:embed="rId17"/>
                  <a:stretch>
                    <a:fillRect r="-61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テキスト ボックス 272">
                  <a:extLst>
                    <a:ext uri="{FF2B5EF4-FFF2-40B4-BE49-F238E27FC236}">
                      <a16:creationId xmlns:a16="http://schemas.microsoft.com/office/drawing/2014/main" id="{44BC5450-4F56-E0A5-FA61-D2BA18739AB5}"/>
                    </a:ext>
                  </a:extLst>
                </p:cNvPr>
                <p:cNvSpPr txBox="1"/>
                <p:nvPr/>
              </p:nvSpPr>
              <p:spPr>
                <a:xfrm>
                  <a:off x="4512133" y="780796"/>
                  <a:ext cx="711200" cy="490435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273" name="テキスト ボックス 272">
                  <a:extLst>
                    <a:ext uri="{FF2B5EF4-FFF2-40B4-BE49-F238E27FC236}">
                      <a16:creationId xmlns:a16="http://schemas.microsoft.com/office/drawing/2014/main" id="{44BC5450-4F56-E0A5-FA61-D2BA18739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133" y="780796"/>
                  <a:ext cx="711200" cy="490435"/>
                </a:xfrm>
                <a:prstGeom prst="rect">
                  <a:avLst/>
                </a:prstGeom>
                <a:blipFill>
                  <a:blip r:embed="rId18"/>
                  <a:stretch>
                    <a:fillRect r="-70652" b="-1587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640B1A51-83F3-C952-8C8A-A8A3D3DDCBD6}"/>
              </a:ext>
            </a:extLst>
          </p:cNvPr>
          <p:cNvGrpSpPr/>
          <p:nvPr/>
        </p:nvGrpSpPr>
        <p:grpSpPr>
          <a:xfrm>
            <a:off x="3925551" y="5148869"/>
            <a:ext cx="1734582" cy="854884"/>
            <a:chOff x="3444005" y="1899065"/>
            <a:chExt cx="1864767" cy="1270687"/>
          </a:xfrm>
        </p:grpSpPr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DEB8F795-CF37-3C5E-8C07-8961C7ECB01E}"/>
                </a:ext>
              </a:extLst>
            </p:cNvPr>
            <p:cNvGrpSpPr/>
            <p:nvPr/>
          </p:nvGrpSpPr>
          <p:grpSpPr>
            <a:xfrm>
              <a:off x="3444005" y="1899065"/>
              <a:ext cx="1864767" cy="1270687"/>
              <a:chOff x="3149600" y="665747"/>
              <a:chExt cx="1190171" cy="1082842"/>
            </a:xfrm>
          </p:grpSpPr>
          <p:sp>
            <p:nvSpPr>
              <p:cNvPr id="302" name="楕円 301">
                <a:extLst>
                  <a:ext uri="{FF2B5EF4-FFF2-40B4-BE49-F238E27FC236}">
                    <a16:creationId xmlns:a16="http://schemas.microsoft.com/office/drawing/2014/main" id="{4F3C3A8B-F759-32D6-61C1-5B4CB0435996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29C0C85-12F9-45F7-4F2B-96FFBBD9184D}"/>
                  </a:ext>
                </a:extLst>
              </p:cNvPr>
              <p:cNvCxnSpPr>
                <a:cxnSpLocks/>
                <a:stCxn id="302" idx="0"/>
                <a:endCxn id="302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96E30046-DC55-1B0C-5630-3828B939E815}"/>
                    </a:ext>
                  </a:extLst>
                </p:cNvPr>
                <p:cNvSpPr txBox="1"/>
                <p:nvPr/>
              </p:nvSpPr>
              <p:spPr>
                <a:xfrm>
                  <a:off x="4405545" y="2259812"/>
                  <a:ext cx="711200" cy="597372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𝒗𝒂𝒓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96E30046-DC55-1B0C-5630-3828B939E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545" y="2259812"/>
                  <a:ext cx="711200" cy="597372"/>
                </a:xfrm>
                <a:prstGeom prst="rect">
                  <a:avLst/>
                </a:prstGeom>
                <a:blipFill>
                  <a:blip r:embed="rId19"/>
                  <a:stretch>
                    <a:fillRect r="-23810" b="-1587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A3C9E6CB-B407-B4EB-C144-44007CB498C6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10128217" y="598961"/>
            <a:ext cx="0" cy="758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CADD8FAF-151A-2AC6-AAE2-838DBD0671AF}"/>
                  </a:ext>
                </a:extLst>
              </p:cNvPr>
              <p:cNvSpPr txBox="1"/>
              <p:nvPr/>
            </p:nvSpPr>
            <p:spPr>
              <a:xfrm>
                <a:off x="10124836" y="779085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CADD8FAF-151A-2AC6-AAE2-838DBD06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836" y="779085"/>
                <a:ext cx="357824" cy="401896"/>
              </a:xfrm>
              <a:prstGeom prst="rect">
                <a:avLst/>
              </a:prstGeom>
              <a:blipFill>
                <a:blip r:embed="rId20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AAAA9CF0-56D1-1306-9310-4F65E12E454C}"/>
                  </a:ext>
                </a:extLst>
              </p:cNvPr>
              <p:cNvSpPr txBox="1"/>
              <p:nvPr/>
            </p:nvSpPr>
            <p:spPr>
              <a:xfrm>
                <a:off x="9790140" y="753933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AAAA9CF0-56D1-1306-9310-4F65E12E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40" y="753933"/>
                <a:ext cx="357824" cy="401896"/>
              </a:xfrm>
              <a:prstGeom prst="rect">
                <a:avLst/>
              </a:prstGeom>
              <a:blipFill>
                <a:blip r:embed="rId21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3C001909-DE0A-7D20-90E7-6E90718A867E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10153464" y="5583670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8833E34D-FED3-98DF-4594-128CA61282C8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10137152" y="1455808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915025CF-D595-92A4-1449-0E6D06D276B4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10147962" y="2316510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BCDD775E-3A28-E5F0-865A-F8F668E32ABF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10128217" y="3856172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9F21AF64-6956-F4A5-9F0F-4702550DBAA9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10137152" y="4699956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B4E7D4D6-C3BB-4325-4B67-BB282E22BFF8}"/>
                  </a:ext>
                </a:extLst>
              </p:cNvPr>
              <p:cNvSpPr txBox="1"/>
              <p:nvPr/>
            </p:nvSpPr>
            <p:spPr>
              <a:xfrm>
                <a:off x="9779331" y="1634545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B4E7D4D6-C3BB-4325-4B67-BB282E22B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331" y="1634545"/>
                <a:ext cx="357824" cy="401896"/>
              </a:xfrm>
              <a:prstGeom prst="rect">
                <a:avLst/>
              </a:prstGeom>
              <a:blipFill>
                <a:blip r:embed="rId22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65FAC116-5142-7EFC-077F-F95485FCEE9F}"/>
                  </a:ext>
                </a:extLst>
              </p:cNvPr>
              <p:cNvSpPr txBox="1"/>
              <p:nvPr/>
            </p:nvSpPr>
            <p:spPr>
              <a:xfrm>
                <a:off x="9790140" y="2487910"/>
                <a:ext cx="357824" cy="40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65FAC116-5142-7EFC-077F-F95485FC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40" y="2487910"/>
                <a:ext cx="357824" cy="403288"/>
              </a:xfrm>
              <a:prstGeom prst="rect">
                <a:avLst/>
              </a:prstGeom>
              <a:blipFill>
                <a:blip r:embed="rId23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F7729E7C-6D89-932E-FDD3-AB5EC017BBE6}"/>
                  </a:ext>
                </a:extLst>
              </p:cNvPr>
              <p:cNvSpPr txBox="1"/>
              <p:nvPr/>
            </p:nvSpPr>
            <p:spPr>
              <a:xfrm>
                <a:off x="9677741" y="402842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F7729E7C-6D89-932E-FDD3-AB5EC017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741" y="4028423"/>
                <a:ext cx="357824" cy="372844"/>
              </a:xfrm>
              <a:prstGeom prst="rect">
                <a:avLst/>
              </a:prstGeom>
              <a:blipFill>
                <a:blip r:embed="rId24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AD669C9B-8217-D12F-052B-BD593A44EB52}"/>
                  </a:ext>
                </a:extLst>
              </p:cNvPr>
              <p:cNvSpPr txBox="1"/>
              <p:nvPr/>
            </p:nvSpPr>
            <p:spPr>
              <a:xfrm>
                <a:off x="9690824" y="4878016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AD669C9B-8217-D12F-052B-BD593A44E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824" y="4878016"/>
                <a:ext cx="357824" cy="372844"/>
              </a:xfrm>
              <a:prstGeom prst="rect">
                <a:avLst/>
              </a:prstGeom>
              <a:blipFill>
                <a:blip r:embed="rId25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969ABD53-5FD5-FDCD-52A4-47FF074EF111}"/>
                  </a:ext>
                </a:extLst>
              </p:cNvPr>
              <p:cNvSpPr txBox="1"/>
              <p:nvPr/>
            </p:nvSpPr>
            <p:spPr>
              <a:xfrm>
                <a:off x="9685385" y="5748837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969ABD53-5FD5-FDCD-52A4-47FF074E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85" y="5748837"/>
                <a:ext cx="357824" cy="372844"/>
              </a:xfrm>
              <a:prstGeom prst="rect">
                <a:avLst/>
              </a:prstGeom>
              <a:blipFill>
                <a:blip r:embed="rId26"/>
                <a:stretch>
                  <a:fillRect r="-42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4B812AFF-7DA7-5165-CA76-0182F40577BA}"/>
                  </a:ext>
                </a:extLst>
              </p:cNvPr>
              <p:cNvSpPr txBox="1"/>
              <p:nvPr/>
            </p:nvSpPr>
            <p:spPr>
              <a:xfrm>
                <a:off x="10067414" y="402842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4B812AFF-7DA7-5165-CA76-0182F4057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414" y="4028423"/>
                <a:ext cx="357824" cy="372844"/>
              </a:xfrm>
              <a:prstGeom prst="rect">
                <a:avLst/>
              </a:prstGeom>
              <a:blipFill>
                <a:blip r:embed="rId27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C6F2C5AF-B9AC-EE12-9919-8D0AC167762E}"/>
                  </a:ext>
                </a:extLst>
              </p:cNvPr>
              <p:cNvSpPr txBox="1"/>
              <p:nvPr/>
            </p:nvSpPr>
            <p:spPr>
              <a:xfrm>
                <a:off x="10099593" y="1660211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C6F2C5AF-B9AC-EE12-9919-8D0AC167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593" y="1660211"/>
                <a:ext cx="357824" cy="401896"/>
              </a:xfrm>
              <a:prstGeom prst="rect">
                <a:avLst/>
              </a:prstGeom>
              <a:blipFill>
                <a:blip r:embed="rId28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852CA770-00F2-EBCB-8C07-7444BE21C65D}"/>
                  </a:ext>
                </a:extLst>
              </p:cNvPr>
              <p:cNvSpPr txBox="1"/>
              <p:nvPr/>
            </p:nvSpPr>
            <p:spPr>
              <a:xfrm>
                <a:off x="10115901" y="2517120"/>
                <a:ext cx="357824" cy="40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852CA770-00F2-EBCB-8C07-7444BE2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901" y="2517120"/>
                <a:ext cx="357824" cy="403288"/>
              </a:xfrm>
              <a:prstGeom prst="rect">
                <a:avLst/>
              </a:prstGeom>
              <a:blipFill>
                <a:blip r:embed="rId29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C97DFC4F-F4A7-292D-937D-9AA3D52DD978}"/>
                  </a:ext>
                </a:extLst>
              </p:cNvPr>
              <p:cNvSpPr txBox="1"/>
              <p:nvPr/>
            </p:nvSpPr>
            <p:spPr>
              <a:xfrm>
                <a:off x="10054251" y="4898097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C97DFC4F-F4A7-292D-937D-9AA3D52D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51" y="4898097"/>
                <a:ext cx="357824" cy="372844"/>
              </a:xfrm>
              <a:prstGeom prst="rect">
                <a:avLst/>
              </a:prstGeom>
              <a:blipFill>
                <a:blip r:embed="rId30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74EBBF77-59C4-B66C-6657-FDE03BA14859}"/>
                  </a:ext>
                </a:extLst>
              </p:cNvPr>
              <p:cNvSpPr txBox="1"/>
              <p:nvPr/>
            </p:nvSpPr>
            <p:spPr>
              <a:xfrm>
                <a:off x="10070410" y="574475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74EBBF77-59C4-B66C-6657-FDE03BA1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410" y="5744753"/>
                <a:ext cx="357824" cy="372844"/>
              </a:xfrm>
              <a:prstGeom prst="rect">
                <a:avLst/>
              </a:prstGeom>
              <a:blipFill>
                <a:blip r:embed="rId31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75ED0027-377A-858B-FFD8-3290AF9876C2}"/>
              </a:ext>
            </a:extLst>
          </p:cNvPr>
          <p:cNvCxnSpPr>
            <a:cxnSpLocks/>
            <a:stCxn id="463" idx="1"/>
            <a:endCxn id="302" idx="3"/>
          </p:cNvCxnSpPr>
          <p:nvPr/>
        </p:nvCxnSpPr>
        <p:spPr>
          <a:xfrm flipH="1" flipV="1">
            <a:off x="4179575" y="5878559"/>
            <a:ext cx="14648" cy="458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7868A59D-3537-4C41-7AA5-43A0D2151EB5}"/>
                  </a:ext>
                </a:extLst>
              </p:cNvPr>
              <p:cNvSpPr/>
              <p:nvPr/>
            </p:nvSpPr>
            <p:spPr>
              <a:xfrm>
                <a:off x="5503348" y="6080623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7868A59D-3537-4C41-7AA5-43A0D2151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8" y="6080623"/>
                <a:ext cx="1276644" cy="46795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5924BA2-4972-D7E6-0631-D05AA4D39395}"/>
                  </a:ext>
                </a:extLst>
              </p:cNvPr>
              <p:cNvSpPr txBox="1"/>
              <p:nvPr/>
            </p:nvSpPr>
            <p:spPr>
              <a:xfrm>
                <a:off x="3903745" y="2470761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5924BA2-4972-D7E6-0631-D05AA4D3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45" y="2470761"/>
                <a:ext cx="831362" cy="36786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B004A98-863C-73FD-E5F7-7578C1CD38F0}"/>
                  </a:ext>
                </a:extLst>
              </p:cNvPr>
              <p:cNvSpPr txBox="1"/>
              <p:nvPr/>
            </p:nvSpPr>
            <p:spPr>
              <a:xfrm>
                <a:off x="3847500" y="1237331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B004A98-863C-73FD-E5F7-7578C1CD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00" y="1237331"/>
                <a:ext cx="831362" cy="36786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B92ED9-85BB-E865-EA6E-FBF7C73542E7}"/>
                  </a:ext>
                </a:extLst>
              </p:cNvPr>
              <p:cNvSpPr txBox="1"/>
              <p:nvPr/>
            </p:nvSpPr>
            <p:spPr>
              <a:xfrm>
                <a:off x="4058775" y="5425777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B92ED9-85BB-E865-EA6E-FBF7C735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75" y="5425777"/>
                <a:ext cx="831362" cy="36786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49C414-E9D0-53CC-B015-870C78B9F499}"/>
                  </a:ext>
                </a:extLst>
              </p:cNvPr>
              <p:cNvSpPr txBox="1"/>
              <p:nvPr/>
            </p:nvSpPr>
            <p:spPr>
              <a:xfrm>
                <a:off x="2895713" y="755437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49C414-E9D0-53CC-B015-870C78B9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13" y="755437"/>
                <a:ext cx="831362" cy="34413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634137-D6F7-9E7A-3605-E0B6872BDA36}"/>
                  </a:ext>
                </a:extLst>
              </p:cNvPr>
              <p:cNvSpPr txBox="1"/>
              <p:nvPr/>
            </p:nvSpPr>
            <p:spPr>
              <a:xfrm>
                <a:off x="2887082" y="5702999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634137-D6F7-9E7A-3605-E0B6872BD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2" y="5702999"/>
                <a:ext cx="831362" cy="34413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BD4B22-908C-B92B-9BBB-4E9D3D3E9D1D}"/>
                  </a:ext>
                </a:extLst>
              </p:cNvPr>
              <p:cNvSpPr txBox="1"/>
              <p:nvPr/>
            </p:nvSpPr>
            <p:spPr>
              <a:xfrm>
                <a:off x="8725682" y="1160712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BD4B22-908C-B92B-9BBB-4E9D3D3E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82" y="1160712"/>
                <a:ext cx="831362" cy="34413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82E3229-AA0C-860D-8679-A703254CB743}"/>
                  </a:ext>
                </a:extLst>
              </p:cNvPr>
              <p:cNvSpPr/>
              <p:nvPr/>
            </p:nvSpPr>
            <p:spPr>
              <a:xfrm>
                <a:off x="8792106" y="176378"/>
                <a:ext cx="627383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82E3229-AA0C-860D-8679-A703254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6" y="176378"/>
                <a:ext cx="627383" cy="467958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DBF348-581C-BD6F-4077-5AF5ED3870BE}"/>
              </a:ext>
            </a:extLst>
          </p:cNvPr>
          <p:cNvCxnSpPr>
            <a:cxnSpLocks/>
            <a:stCxn id="24" idx="5"/>
            <a:endCxn id="198" idx="1"/>
          </p:cNvCxnSpPr>
          <p:nvPr/>
        </p:nvCxnSpPr>
        <p:spPr>
          <a:xfrm>
            <a:off x="9327611" y="575805"/>
            <a:ext cx="522469" cy="134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3095C-74B9-22F5-A8C1-712B7E1AE663}"/>
              </a:ext>
            </a:extLst>
          </p:cNvPr>
          <p:cNvSpPr txBox="1"/>
          <p:nvPr/>
        </p:nvSpPr>
        <p:spPr>
          <a:xfrm>
            <a:off x="9192907" y="6440784"/>
            <a:ext cx="1910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256 dimensions</a:t>
            </a:r>
            <a:endParaRPr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F7CCA2-4BA2-CCD1-7A7E-351CC506EEA3}"/>
              </a:ext>
            </a:extLst>
          </p:cNvPr>
          <p:cNvSpPr txBox="1"/>
          <p:nvPr/>
        </p:nvSpPr>
        <p:spPr>
          <a:xfrm>
            <a:off x="7513677" y="5737040"/>
            <a:ext cx="1910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16 dimensions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180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617F-CF7F-8789-E841-2C23456F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759F607-17C3-323A-A0B8-738CA8A2BA35}"/>
              </a:ext>
            </a:extLst>
          </p:cNvPr>
          <p:cNvGrpSpPr/>
          <p:nvPr/>
        </p:nvGrpSpPr>
        <p:grpSpPr>
          <a:xfrm>
            <a:off x="3425078" y="648659"/>
            <a:ext cx="1198800" cy="1198800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7B5A07A-C26F-FF5D-00F1-6E56BB3945C8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1557C7F-B917-FA28-D072-FBA24374E0B7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" name="楕円 163">
            <a:extLst>
              <a:ext uri="{FF2B5EF4-FFF2-40B4-BE49-F238E27FC236}">
                <a16:creationId xmlns:a16="http://schemas.microsoft.com/office/drawing/2014/main" id="{2310F220-F570-F385-9B54-2211AF417065}"/>
              </a:ext>
            </a:extLst>
          </p:cNvPr>
          <p:cNvSpPr/>
          <p:nvPr/>
        </p:nvSpPr>
        <p:spPr>
          <a:xfrm>
            <a:off x="6192971" y="2381166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BBF95EB9-E08A-3CD7-D7B5-9DB426BF28E4}"/>
              </a:ext>
            </a:extLst>
          </p:cNvPr>
          <p:cNvSpPr/>
          <p:nvPr/>
        </p:nvSpPr>
        <p:spPr>
          <a:xfrm>
            <a:off x="6201606" y="5661328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8644126C-4A74-D801-27CD-D5FA33A34FC3}"/>
              </a:ext>
            </a:extLst>
          </p:cNvPr>
          <p:cNvSpPr/>
          <p:nvPr/>
        </p:nvSpPr>
        <p:spPr>
          <a:xfrm>
            <a:off x="7098804" y="1943687"/>
            <a:ext cx="545425" cy="5414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CEE98969-7A7A-11B8-8C24-44FA231465B2}"/>
              </a:ext>
            </a:extLst>
          </p:cNvPr>
          <p:cNvSpPr/>
          <p:nvPr/>
        </p:nvSpPr>
        <p:spPr>
          <a:xfrm>
            <a:off x="7061394" y="5060634"/>
            <a:ext cx="545425" cy="5414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13C9C7E6-797E-8AB6-24D4-A01F338068D8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4623880" y="1248059"/>
            <a:ext cx="2747637" cy="6956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E0349EC3-9BFF-4B8F-C18D-567F821AB4AD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738402" y="2485108"/>
            <a:ext cx="633115" cy="1767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DC834C22-9678-83E3-EC12-0D05B1FEF13C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4641365" y="4647317"/>
            <a:ext cx="2692740" cy="4133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4FB85121-53D2-160A-A32C-55235CFE2DF9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747035" y="5602053"/>
            <a:ext cx="587070" cy="3400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EBB0F4E3-D26A-B030-6E42-F442FD181052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4610727" y="2639611"/>
            <a:ext cx="1582242" cy="22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63E6764C-60B5-80B3-5C36-D6F2DD10A449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4636673" y="5942063"/>
            <a:ext cx="1564933" cy="63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D8108CAC-828E-C7D9-D314-1DAA6813249B}"/>
              </a:ext>
            </a:extLst>
          </p:cNvPr>
          <p:cNvSpPr/>
          <p:nvPr/>
        </p:nvSpPr>
        <p:spPr>
          <a:xfrm>
            <a:off x="9743220" y="417319"/>
            <a:ext cx="842400" cy="841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0F720452-8E75-7F00-2A2A-1969A34CE195}"/>
              </a:ext>
            </a:extLst>
          </p:cNvPr>
          <p:cNvSpPr/>
          <p:nvPr/>
        </p:nvSpPr>
        <p:spPr>
          <a:xfrm>
            <a:off x="9752788" y="1368666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14AC5C9A-84FA-D8BB-BF87-10BA6DC9EE6A}"/>
              </a:ext>
            </a:extLst>
          </p:cNvPr>
          <p:cNvSpPr/>
          <p:nvPr/>
        </p:nvSpPr>
        <p:spPr>
          <a:xfrm>
            <a:off x="9764363" y="2324291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D458F69C-D04D-A738-ADC2-17D445279243}"/>
              </a:ext>
            </a:extLst>
          </p:cNvPr>
          <p:cNvSpPr/>
          <p:nvPr/>
        </p:nvSpPr>
        <p:spPr>
          <a:xfrm>
            <a:off x="9743220" y="4033757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A6572509-20BC-1ED2-EE5A-3134FF422394}"/>
              </a:ext>
            </a:extLst>
          </p:cNvPr>
          <p:cNvSpPr/>
          <p:nvPr/>
        </p:nvSpPr>
        <p:spPr>
          <a:xfrm>
            <a:off x="9752788" y="4970600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487EC0B8-966A-1283-747B-E9A570DA8495}"/>
              </a:ext>
            </a:extLst>
          </p:cNvPr>
          <p:cNvSpPr/>
          <p:nvPr/>
        </p:nvSpPr>
        <p:spPr>
          <a:xfrm>
            <a:off x="9770251" y="5907443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FB867CD5-0030-7C8E-98D0-0B973A375273}"/>
              </a:ext>
            </a:extLst>
          </p:cNvPr>
          <p:cNvSpPr/>
          <p:nvPr/>
        </p:nvSpPr>
        <p:spPr>
          <a:xfrm>
            <a:off x="7962061" y="1785168"/>
            <a:ext cx="850751" cy="828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21AC7DCC-92FD-FCBD-B9FC-0C8FC2FBB75F}"/>
              </a:ext>
            </a:extLst>
          </p:cNvPr>
          <p:cNvSpPr/>
          <p:nvPr/>
        </p:nvSpPr>
        <p:spPr>
          <a:xfrm>
            <a:off x="7969450" y="4919257"/>
            <a:ext cx="850751" cy="828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2D5AF64-E36E-E36A-A732-80C559328566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606819" y="5331343"/>
            <a:ext cx="362631" cy="2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8EB0D96A-D489-89BC-91C1-A453DCFB3454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644227" y="2199562"/>
            <a:ext cx="317832" cy="14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374055CA-0ED8-D291-52B9-2DD6EC23A9B7}"/>
              </a:ext>
            </a:extLst>
          </p:cNvPr>
          <p:cNvSpPr/>
          <p:nvPr/>
        </p:nvSpPr>
        <p:spPr>
          <a:xfrm>
            <a:off x="1400122" y="684115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F8D89F8-727D-0A27-AABD-52BAC2A23F80}"/>
              </a:ext>
            </a:extLst>
          </p:cNvPr>
          <p:cNvSpPr/>
          <p:nvPr/>
        </p:nvSpPr>
        <p:spPr>
          <a:xfrm>
            <a:off x="1400121" y="1365904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023BA9B-3D4E-FFAD-56D2-27EA94CB42C5}"/>
              </a:ext>
            </a:extLst>
          </p:cNvPr>
          <p:cNvSpPr/>
          <p:nvPr/>
        </p:nvSpPr>
        <p:spPr>
          <a:xfrm>
            <a:off x="1400122" y="204769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4243008-A3A0-3C3D-CF8A-F47064FECBF1}"/>
              </a:ext>
            </a:extLst>
          </p:cNvPr>
          <p:cNvSpPr/>
          <p:nvPr/>
        </p:nvSpPr>
        <p:spPr>
          <a:xfrm>
            <a:off x="1400122" y="442098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D6A3FC4-8CF4-538A-15F7-C725CAEF6FD5}"/>
              </a:ext>
            </a:extLst>
          </p:cNvPr>
          <p:cNvSpPr/>
          <p:nvPr/>
        </p:nvSpPr>
        <p:spPr>
          <a:xfrm>
            <a:off x="1400121" y="510277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452640C-8C5E-0ADA-BD08-EDC0D8D983FD}"/>
              </a:ext>
            </a:extLst>
          </p:cNvPr>
          <p:cNvSpPr/>
          <p:nvPr/>
        </p:nvSpPr>
        <p:spPr>
          <a:xfrm>
            <a:off x="1400121" y="5784561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7D444CAA-6C17-8B4E-EBCE-1F45460C6D94}"/>
              </a:ext>
            </a:extLst>
          </p:cNvPr>
          <p:cNvSpPr/>
          <p:nvPr/>
        </p:nvSpPr>
        <p:spPr>
          <a:xfrm>
            <a:off x="591972" y="525761"/>
            <a:ext cx="1046927" cy="5842711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7D3566-0D42-3D28-49E1-39B78D4EE70C}"/>
              </a:ext>
            </a:extLst>
          </p:cNvPr>
          <p:cNvSpPr txBox="1"/>
          <p:nvPr/>
        </p:nvSpPr>
        <p:spPr>
          <a:xfrm>
            <a:off x="-1458180" y="2825416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4" name="左中かっこ 31">
            <a:extLst>
              <a:ext uri="{FF2B5EF4-FFF2-40B4-BE49-F238E27FC236}">
                <a16:creationId xmlns:a16="http://schemas.microsoft.com/office/drawing/2014/main" id="{B09AEB6A-FE0A-9DCF-3D2A-892D9DDBE51C}"/>
              </a:ext>
            </a:extLst>
          </p:cNvPr>
          <p:cNvSpPr/>
          <p:nvPr/>
        </p:nvSpPr>
        <p:spPr>
          <a:xfrm rot="10800000">
            <a:off x="10403370" y="382951"/>
            <a:ext cx="1046927" cy="6461334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7E0FB0-EEC7-AAA9-BD77-22B90B8496E5}"/>
              </a:ext>
            </a:extLst>
          </p:cNvPr>
          <p:cNvSpPr txBox="1"/>
          <p:nvPr/>
        </p:nvSpPr>
        <p:spPr>
          <a:xfrm>
            <a:off x="12505241" y="3881744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EC3C194-CBCF-3795-88A8-018ABF6AC50C}"/>
              </a:ext>
            </a:extLst>
          </p:cNvPr>
          <p:cNvSpPr/>
          <p:nvPr/>
        </p:nvSpPr>
        <p:spPr>
          <a:xfrm>
            <a:off x="3156635" y="355382"/>
            <a:ext cx="6193834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ECDEC38-4CE9-4B72-A099-3B7FD4FAEB15}"/>
              </a:ext>
            </a:extLst>
          </p:cNvPr>
          <p:cNvSpPr/>
          <p:nvPr/>
        </p:nvSpPr>
        <p:spPr>
          <a:xfrm>
            <a:off x="3155388" y="3759317"/>
            <a:ext cx="6193834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F142B09-61C9-5E40-E7B8-C20111AEABB7}"/>
              </a:ext>
            </a:extLst>
          </p:cNvPr>
          <p:cNvSpPr txBox="1"/>
          <p:nvPr/>
        </p:nvSpPr>
        <p:spPr>
          <a:xfrm>
            <a:off x="6586079" y="3266493"/>
            <a:ext cx="10207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16</a:t>
            </a:r>
            <a:r>
              <a:rPr lang="ja-JP" altLang="en-US" sz="2400" b="1" dirty="0"/>
              <a:t>層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8917EF3-D764-BD13-51C6-36B2E86FBFBF}"/>
              </a:ext>
            </a:extLst>
          </p:cNvPr>
          <p:cNvGrpSpPr/>
          <p:nvPr/>
        </p:nvGrpSpPr>
        <p:grpSpPr>
          <a:xfrm>
            <a:off x="1612856" y="3061175"/>
            <a:ext cx="122255" cy="637688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734CC8B3-0C9A-44A1-5F51-13BA716F6B60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F8127D1-D8A2-9AFF-E0E6-48E53FD7DE7A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AE78FD07-EEB1-1F78-17B3-066B44B2EB97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8B2F05A-EFB6-7C3A-B62D-09EAC1E7F5B8}"/>
              </a:ext>
            </a:extLst>
          </p:cNvPr>
          <p:cNvGrpSpPr/>
          <p:nvPr/>
        </p:nvGrpSpPr>
        <p:grpSpPr>
          <a:xfrm>
            <a:off x="10116810" y="3249596"/>
            <a:ext cx="122255" cy="637688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BF04C5A-6DE0-B773-2AC2-6068D53BA033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29278B78-CBDD-9AB8-D0E2-C6F5B1ED1265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682F9EE-8C13-87BE-3CD6-2E67C63E0D45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693F551-1494-F826-AED6-C1A6526B0F8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945552" y="964852"/>
            <a:ext cx="1479526" cy="283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95961AD-32F2-8335-EB39-3DA61CAB35AA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1945554" y="964852"/>
            <a:ext cx="1466375" cy="1674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035B07E-3B88-61B9-1698-0C884991D07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1945553" y="1248059"/>
            <a:ext cx="1479527" cy="398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E65C4DE-08C5-223A-D954-080F1AA837E8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1945551" y="1646639"/>
            <a:ext cx="1466376" cy="992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020DAB0-CCDE-4E61-AC8A-F8AC01BE4B26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1945552" y="1248061"/>
            <a:ext cx="1479526" cy="1080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8E90CEB-5D41-DF5E-8DFA-9A36D9909907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1945554" y="2328430"/>
            <a:ext cx="1466375" cy="311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9364AE8-B41D-7951-695D-58312CF1F271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1945554" y="4647317"/>
            <a:ext cx="1495781" cy="54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A7ED029-24C1-F5E0-0F3D-13CBD205B225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1945554" y="4701720"/>
            <a:ext cx="1492319" cy="1304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0F15FFCA-6886-90BD-2A1A-DC98EDEC81A8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1945551" y="4647315"/>
            <a:ext cx="1495782" cy="736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6AF9F9E-4C10-1480-A8A2-DE6E531B754A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1945551" y="5383507"/>
            <a:ext cx="1492320" cy="6223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E93FD41-D8C0-2063-CCBB-BADA4BD03CA6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1945551" y="6005875"/>
            <a:ext cx="1492320" cy="59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FA32C8E-B4D0-71A3-A0E8-5E27EC72108C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812810" y="838189"/>
            <a:ext cx="930410" cy="1361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9E094A4-B70D-C489-F1D7-045CB009DFBA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812810" y="1789866"/>
            <a:ext cx="939978" cy="409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90F22D4-3F4E-1F3A-5093-EC4D3E9C2422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812812" y="2199564"/>
            <a:ext cx="951553" cy="54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DA5F1D18-B082-064B-4BA9-AFB6011394B7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812810" y="2199564"/>
            <a:ext cx="930410" cy="2255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25B0ECE-8400-79B1-0775-FB315B754C66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812810" y="2199562"/>
            <a:ext cx="939978" cy="3192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B7DF4FB-D9DD-166B-5A19-D5C9F0309A5F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812812" y="2199564"/>
            <a:ext cx="957441" cy="4129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3AC7C14-EA10-7F79-627F-053D5DC3F078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820199" y="5333651"/>
            <a:ext cx="950052" cy="994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44AEFD7-F5AD-1B51-B195-AB06510CD46C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820201" y="5333653"/>
            <a:ext cx="932589" cy="58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5D3CFCBD-EE2D-41EB-B6DA-00B7CA2F76B8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820201" y="4454957"/>
            <a:ext cx="923021" cy="878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776480D6-5823-F03D-8915-0411CF211C4D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820199" y="2745491"/>
            <a:ext cx="944164" cy="2588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B0D48FD-5060-79A1-300B-8AE45E52145F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820201" y="1789868"/>
            <a:ext cx="932589" cy="3543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3A30B479-7CD9-3C12-608C-EE0E78F6827F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820201" y="838187"/>
            <a:ext cx="923021" cy="4495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7E293BF7-9653-0B1F-0ECD-27592A8E5C3F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1945554" y="964852"/>
            <a:ext cx="1495781" cy="368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9589B55-658E-9ECE-A57D-281759B03989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1945554" y="964852"/>
            <a:ext cx="1492319" cy="5041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1114602-10C6-00BC-AE54-F7734CB4BBEE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1945551" y="1646639"/>
            <a:ext cx="1495782" cy="3000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925182F7-2D03-C787-25E6-DA7347B01722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1945551" y="1646639"/>
            <a:ext cx="1492320" cy="4359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203CB4BB-F88E-D246-1BF2-CE9143068895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1945554" y="2328430"/>
            <a:ext cx="1495781" cy="2318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48392073-C3E0-E272-9A13-058D62AE83F5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1945554" y="2328430"/>
            <a:ext cx="1492319" cy="3677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8AE752C-9EFA-A51B-738B-950326D14D6A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1945552" y="1248061"/>
            <a:ext cx="1479526" cy="3453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4CD48C17-2A06-1EEF-CDE1-F6E7279D12BD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1945554" y="2639613"/>
            <a:ext cx="1466375" cy="20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2FE15CD4-D427-1ACD-8EE6-772822FA6947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1945553" y="1248059"/>
            <a:ext cx="1479527" cy="41354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18D4026-019A-470E-2A38-D4503C20EDF9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1945551" y="2639611"/>
            <a:ext cx="1466376" cy="2743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7378BAD4-7696-0612-1870-8B7F472BCFF7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1945553" y="1248061"/>
            <a:ext cx="1479527" cy="4817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574B3BF8-C89E-005C-129D-8647DE9684BE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1945551" y="2639613"/>
            <a:ext cx="1466376" cy="342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C65143B6-EFE1-ADAF-EAFA-763B7E6FCDFC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1945551" y="4647317"/>
            <a:ext cx="1495782" cy="1417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895DC884-EAFE-4271-AE06-842B99E56424}"/>
              </a:ext>
            </a:extLst>
          </p:cNvPr>
          <p:cNvGrpSpPr/>
          <p:nvPr/>
        </p:nvGrpSpPr>
        <p:grpSpPr>
          <a:xfrm>
            <a:off x="6376980" y="3194059"/>
            <a:ext cx="122255" cy="637688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9C13C772-C6B7-EF93-F5BB-632EC20573B3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96438D7-E503-A875-2233-E0AD5BAD14C7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099BB19-208F-1C20-3D88-2174642DBC3A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5E818154-CB26-7FB4-F54E-FAFD8D1A6BD9}"/>
              </a:ext>
            </a:extLst>
          </p:cNvPr>
          <p:cNvGrpSpPr/>
          <p:nvPr/>
        </p:nvGrpSpPr>
        <p:grpSpPr>
          <a:xfrm>
            <a:off x="3411927" y="2040211"/>
            <a:ext cx="1198800" cy="1198800"/>
            <a:chOff x="3149600" y="665747"/>
            <a:chExt cx="1190171" cy="1082842"/>
          </a:xfrm>
        </p:grpSpPr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F79E2BE9-054A-AB4F-BA75-5F2494B2BD67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C1793973-9A71-DD6D-25E0-DF8E488A9547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39D1B3E5-33A1-4E7B-FEDB-95F48E2EEAE1}"/>
              </a:ext>
            </a:extLst>
          </p:cNvPr>
          <p:cNvGrpSpPr/>
          <p:nvPr/>
        </p:nvGrpSpPr>
        <p:grpSpPr>
          <a:xfrm>
            <a:off x="3441333" y="4047915"/>
            <a:ext cx="1200032" cy="1198800"/>
            <a:chOff x="3136063" y="644905"/>
            <a:chExt cx="1190171" cy="1082842"/>
          </a:xfrm>
        </p:grpSpPr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6E75E942-BAA4-0720-A1A8-E84D4C2112FC}"/>
                </a:ext>
              </a:extLst>
            </p:cNvPr>
            <p:cNvSpPr/>
            <p:nvPr/>
          </p:nvSpPr>
          <p:spPr>
            <a:xfrm>
              <a:off x="3136063" y="644905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B3EAB9A8-6C33-A57F-EA6B-A9207E8F1E18}"/>
                </a:ext>
              </a:extLst>
            </p:cNvPr>
            <p:cNvCxnSpPr>
              <a:cxnSpLocks/>
              <a:stCxn id="274" idx="0"/>
              <a:endCxn id="274" idx="4"/>
            </p:cNvCxnSpPr>
            <p:nvPr/>
          </p:nvCxnSpPr>
          <p:spPr>
            <a:xfrm>
              <a:off x="3731149" y="644905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FF86A635-A1F1-95A7-78B9-A61271FF1A0D}"/>
              </a:ext>
            </a:extLst>
          </p:cNvPr>
          <p:cNvGrpSpPr/>
          <p:nvPr/>
        </p:nvGrpSpPr>
        <p:grpSpPr>
          <a:xfrm>
            <a:off x="3437871" y="5406473"/>
            <a:ext cx="1198800" cy="1198800"/>
            <a:chOff x="3149600" y="665747"/>
            <a:chExt cx="1190171" cy="1082842"/>
          </a:xfrm>
        </p:grpSpPr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4C659D71-7790-F6E5-7374-3431D11ACCA4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A8462CF0-92E1-4430-0B4E-14464EA4D21E}"/>
                </a:ext>
              </a:extLst>
            </p:cNvPr>
            <p:cNvCxnSpPr>
              <a:cxnSpLocks/>
              <a:stCxn id="302" idx="0"/>
              <a:endCxn id="302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8EEA250B-0606-C8D0-CBF6-B4EAEEE60D69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10164420" y="417319"/>
            <a:ext cx="0" cy="841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69167A8E-C163-8D26-AFC3-7CC1A87AFF9C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10191451" y="5907443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B85D9213-8AC4-F576-9FBD-D88DE481BE6E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10173988" y="1368666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C647CDC8-F4D4-B057-D6D0-543DC29C79B4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10185563" y="2324291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830FA88A-9F18-C70C-D600-9EA89910D60F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10164420" y="4033757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187F018B-3B90-3FCB-59C4-AC3964B59CCE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10173988" y="4970600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7" name="矢印: U ターン 446">
            <a:extLst>
              <a:ext uri="{FF2B5EF4-FFF2-40B4-BE49-F238E27FC236}">
                <a16:creationId xmlns:a16="http://schemas.microsoft.com/office/drawing/2014/main" id="{C989CA94-CFAA-2E69-551F-3D55FF591536}"/>
              </a:ext>
            </a:extLst>
          </p:cNvPr>
          <p:cNvSpPr/>
          <p:nvPr/>
        </p:nvSpPr>
        <p:spPr>
          <a:xfrm>
            <a:off x="3685955" y="514984"/>
            <a:ext cx="749212" cy="1916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554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48" name="矢印: U ターン 447">
            <a:extLst>
              <a:ext uri="{FF2B5EF4-FFF2-40B4-BE49-F238E27FC236}">
                <a16:creationId xmlns:a16="http://schemas.microsoft.com/office/drawing/2014/main" id="{B1C066F8-BB74-5A6B-0094-EBFEFB4A7048}"/>
              </a:ext>
            </a:extLst>
          </p:cNvPr>
          <p:cNvSpPr/>
          <p:nvPr/>
        </p:nvSpPr>
        <p:spPr>
          <a:xfrm>
            <a:off x="9910686" y="108159"/>
            <a:ext cx="650867" cy="328445"/>
          </a:xfrm>
          <a:prstGeom prst="uturnArrow">
            <a:avLst>
              <a:gd name="adj1" fmla="val 23758"/>
              <a:gd name="adj2" fmla="val 25000"/>
              <a:gd name="adj3" fmla="val 19687"/>
              <a:gd name="adj4" fmla="val 41327"/>
              <a:gd name="adj5" fmla="val 95548"/>
            </a:avLst>
          </a:prstGeom>
          <a:ln w="127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91" name="四角形: 角を丸くする 490">
            <a:extLst>
              <a:ext uri="{FF2B5EF4-FFF2-40B4-BE49-F238E27FC236}">
                <a16:creationId xmlns:a16="http://schemas.microsoft.com/office/drawing/2014/main" id="{142E2F57-0E26-67C3-A6B2-79BD571D3CB6}"/>
              </a:ext>
            </a:extLst>
          </p:cNvPr>
          <p:cNvSpPr/>
          <p:nvPr/>
        </p:nvSpPr>
        <p:spPr>
          <a:xfrm>
            <a:off x="4507960" y="394120"/>
            <a:ext cx="1177315" cy="305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活性化関数</a:t>
            </a:r>
          </a:p>
        </p:txBody>
      </p:sp>
      <p:sp>
        <p:nvSpPr>
          <p:cNvPr id="492" name="四角形: 角を丸くする 491">
            <a:extLst>
              <a:ext uri="{FF2B5EF4-FFF2-40B4-BE49-F238E27FC236}">
                <a16:creationId xmlns:a16="http://schemas.microsoft.com/office/drawing/2014/main" id="{C95360D5-DAC0-4217-34D3-16CD676ECCF6}"/>
              </a:ext>
            </a:extLst>
          </p:cNvPr>
          <p:cNvSpPr/>
          <p:nvPr/>
        </p:nvSpPr>
        <p:spPr>
          <a:xfrm>
            <a:off x="8667604" y="99319"/>
            <a:ext cx="1177315" cy="305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活性化関数</a:t>
            </a:r>
          </a:p>
        </p:txBody>
      </p:sp>
    </p:spTree>
    <p:extLst>
      <p:ext uri="{BB962C8B-B14F-4D97-AF65-F5344CB8AC3E}">
        <p14:creationId xmlns:p14="http://schemas.microsoft.com/office/powerpoint/2010/main" val="270549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20DE-0984-DFF5-8C64-0C6B7A770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フリーフォーム: 図形 202">
            <a:extLst>
              <a:ext uri="{FF2B5EF4-FFF2-40B4-BE49-F238E27FC236}">
                <a16:creationId xmlns:a16="http://schemas.microsoft.com/office/drawing/2014/main" id="{37CF719B-8004-E710-ED2A-7AF737CDCFDB}"/>
              </a:ext>
            </a:extLst>
          </p:cNvPr>
          <p:cNvSpPr/>
          <p:nvPr/>
        </p:nvSpPr>
        <p:spPr>
          <a:xfrm>
            <a:off x="2302846" y="1243854"/>
            <a:ext cx="2433871" cy="3701799"/>
          </a:xfrm>
          <a:custGeom>
            <a:avLst/>
            <a:gdLst>
              <a:gd name="connsiteX0" fmla="*/ 4140 w 2410313"/>
              <a:gd name="connsiteY0" fmla="*/ 0 h 3701799"/>
              <a:gd name="connsiteX1" fmla="*/ 2410313 w 2410313"/>
              <a:gd name="connsiteY1" fmla="*/ 0 h 3701799"/>
              <a:gd name="connsiteX2" fmla="*/ 2410313 w 2410313"/>
              <a:gd name="connsiteY2" fmla="*/ 2376175 h 3701799"/>
              <a:gd name="connsiteX3" fmla="*/ 1389138 w 2410313"/>
              <a:gd name="connsiteY3" fmla="*/ 2376175 h 3701799"/>
              <a:gd name="connsiteX4" fmla="*/ 1389138 w 2410313"/>
              <a:gd name="connsiteY4" fmla="*/ 3701799 h 3701799"/>
              <a:gd name="connsiteX5" fmla="*/ 0 w 2410313"/>
              <a:gd name="connsiteY5" fmla="*/ 3701799 h 3701799"/>
              <a:gd name="connsiteX6" fmla="*/ 0 w 2410313"/>
              <a:gd name="connsiteY6" fmla="*/ 2372123 h 3701799"/>
              <a:gd name="connsiteX7" fmla="*/ 4140 w 2410313"/>
              <a:gd name="connsiteY7" fmla="*/ 2372123 h 370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0313" h="3701799">
                <a:moveTo>
                  <a:pt x="4140" y="0"/>
                </a:moveTo>
                <a:lnTo>
                  <a:pt x="2410313" y="0"/>
                </a:lnTo>
                <a:lnTo>
                  <a:pt x="2410313" y="2376175"/>
                </a:lnTo>
                <a:lnTo>
                  <a:pt x="1389138" y="2376175"/>
                </a:lnTo>
                <a:lnTo>
                  <a:pt x="1389138" y="3701799"/>
                </a:lnTo>
                <a:lnTo>
                  <a:pt x="0" y="3701799"/>
                </a:lnTo>
                <a:lnTo>
                  <a:pt x="0" y="2372123"/>
                </a:lnTo>
                <a:lnTo>
                  <a:pt x="4140" y="2372123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D28D88-E1E6-20D0-5E76-4C24C660BCFA}"/>
              </a:ext>
            </a:extLst>
          </p:cNvPr>
          <p:cNvGrpSpPr/>
          <p:nvPr/>
        </p:nvGrpSpPr>
        <p:grpSpPr>
          <a:xfrm>
            <a:off x="4315500" y="1580586"/>
            <a:ext cx="842715" cy="864809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44DD1F3-9F0D-A4A0-ACA7-753551CFE62A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F85FC4E-4A63-F3BA-CBBB-530476E753B8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" name="楕円 163">
            <a:extLst>
              <a:ext uri="{FF2B5EF4-FFF2-40B4-BE49-F238E27FC236}">
                <a16:creationId xmlns:a16="http://schemas.microsoft.com/office/drawing/2014/main" id="{37476706-1705-A887-36C3-CB3CDD8A1729}"/>
              </a:ext>
            </a:extLst>
          </p:cNvPr>
          <p:cNvSpPr/>
          <p:nvPr/>
        </p:nvSpPr>
        <p:spPr>
          <a:xfrm>
            <a:off x="6261234" y="2830406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CF747FAF-14BE-70CA-8023-D83537E70743}"/>
              </a:ext>
            </a:extLst>
          </p:cNvPr>
          <p:cNvSpPr/>
          <p:nvPr/>
        </p:nvSpPr>
        <p:spPr>
          <a:xfrm>
            <a:off x="6267304" y="523849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5A17318A-C4B6-3D7B-8382-8EFC1A11CFEF}"/>
              </a:ext>
            </a:extLst>
          </p:cNvPr>
          <p:cNvSpPr/>
          <p:nvPr/>
        </p:nvSpPr>
        <p:spPr>
          <a:xfrm>
            <a:off x="6898004" y="2514812"/>
            <a:ext cx="383415" cy="390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D9D3B1A-A5B7-896A-2F6C-524D7598B59A}"/>
              </a:ext>
            </a:extLst>
          </p:cNvPr>
          <p:cNvSpPr/>
          <p:nvPr/>
        </p:nvSpPr>
        <p:spPr>
          <a:xfrm>
            <a:off x="6871707" y="4763363"/>
            <a:ext cx="383415" cy="390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B5B592DE-3930-6FD7-32B9-DF0C5D3D8573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5158216" y="2012990"/>
            <a:ext cx="1931496" cy="5018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6E337153-AB02-49DD-67B8-ECAFC9B74190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644652" y="2905391"/>
            <a:ext cx="445058" cy="1275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FC0A9C92-12EC-B17E-F396-06A75EBA1382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5170509" y="4465197"/>
            <a:ext cx="1892905" cy="2981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0A65418C-6910-3CAB-C033-7E9CCDA0E37D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650722" y="5153942"/>
            <a:ext cx="412692" cy="287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B142E7C-4C95-08AA-19BF-5237361E4188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5148972" y="3016849"/>
            <a:ext cx="1112263" cy="16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F33871C8-778A-F824-9C49-175AE164F451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5167209" y="5441014"/>
            <a:ext cx="1100095" cy="4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F5204C32-F7E9-87BC-EB1D-AE82D891DA86}"/>
              </a:ext>
            </a:extLst>
          </p:cNvPr>
          <p:cNvSpPr/>
          <p:nvPr/>
        </p:nvSpPr>
        <p:spPr>
          <a:xfrm>
            <a:off x="8756940" y="1413698"/>
            <a:ext cx="592179" cy="60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0C77F503-E058-BEA7-8C38-366790778D6F}"/>
              </a:ext>
            </a:extLst>
          </p:cNvPr>
          <p:cNvSpPr/>
          <p:nvPr/>
        </p:nvSpPr>
        <p:spPr>
          <a:xfrm>
            <a:off x="8763665" y="2099995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9B3C882E-FE57-1F0C-FD06-B92B1A49B934}"/>
              </a:ext>
            </a:extLst>
          </p:cNvPr>
          <p:cNvSpPr/>
          <p:nvPr/>
        </p:nvSpPr>
        <p:spPr>
          <a:xfrm>
            <a:off x="8771802" y="2789378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F01015A8-F916-DD6C-4691-9C7047935991}"/>
              </a:ext>
            </a:extLst>
          </p:cNvPr>
          <p:cNvSpPr/>
          <p:nvPr/>
        </p:nvSpPr>
        <p:spPr>
          <a:xfrm>
            <a:off x="8756940" y="4022579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648E9A96-F774-628F-83A4-2585EF3E86A7}"/>
              </a:ext>
            </a:extLst>
          </p:cNvPr>
          <p:cNvSpPr/>
          <p:nvPr/>
        </p:nvSpPr>
        <p:spPr>
          <a:xfrm>
            <a:off x="8763665" y="4698412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720A82E9-72C2-36C5-E9B2-DF9207BED4D7}"/>
              </a:ext>
            </a:extLst>
          </p:cNvPr>
          <p:cNvSpPr/>
          <p:nvPr/>
        </p:nvSpPr>
        <p:spPr>
          <a:xfrm>
            <a:off x="8775941" y="5374247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41E631B0-9B76-71CC-E4FD-302B3CB47FFE}"/>
              </a:ext>
            </a:extLst>
          </p:cNvPr>
          <p:cNvSpPr/>
          <p:nvPr/>
        </p:nvSpPr>
        <p:spPr>
          <a:xfrm>
            <a:off x="7504845" y="2400457"/>
            <a:ext cx="598049" cy="597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1EA55378-C24E-1AE7-F4FA-D4809AC80427}"/>
              </a:ext>
            </a:extLst>
          </p:cNvPr>
          <p:cNvSpPr/>
          <p:nvPr/>
        </p:nvSpPr>
        <p:spPr>
          <a:xfrm>
            <a:off x="7510039" y="4661374"/>
            <a:ext cx="598049" cy="597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F966401E-F018-5A11-E3C7-E25A3905328B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255121" y="4958652"/>
            <a:ext cx="254917" cy="1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BA9D1897-60B2-1333-9191-2E3EB5CA9F00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281418" y="2699400"/>
            <a:ext cx="223425" cy="1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B575F8B-3787-5A88-C8B2-F85F7EFEB8F1}"/>
              </a:ext>
            </a:extLst>
          </p:cNvPr>
          <p:cNvSpPr/>
          <p:nvPr/>
        </p:nvSpPr>
        <p:spPr>
          <a:xfrm>
            <a:off x="2892025" y="1606162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72433DF-12BF-299E-96C3-7AAB28B48987}"/>
              </a:ext>
            </a:extLst>
          </p:cNvPr>
          <p:cNvSpPr/>
          <p:nvPr/>
        </p:nvSpPr>
        <p:spPr>
          <a:xfrm>
            <a:off x="2892023" y="209800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C5BBD07-4B33-6C65-B747-09C049A4208C}"/>
              </a:ext>
            </a:extLst>
          </p:cNvPr>
          <p:cNvSpPr/>
          <p:nvPr/>
        </p:nvSpPr>
        <p:spPr>
          <a:xfrm>
            <a:off x="2892025" y="258984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8919C18-3FB4-F011-D22C-6FBC0B26309A}"/>
              </a:ext>
            </a:extLst>
          </p:cNvPr>
          <p:cNvSpPr/>
          <p:nvPr/>
        </p:nvSpPr>
        <p:spPr>
          <a:xfrm>
            <a:off x="2884467" y="3299318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4635218-D0D9-73DB-CA4D-A3F5156A3B97}"/>
              </a:ext>
            </a:extLst>
          </p:cNvPr>
          <p:cNvSpPr/>
          <p:nvPr/>
        </p:nvSpPr>
        <p:spPr>
          <a:xfrm>
            <a:off x="2892021" y="3808405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F7BD5CD-D7F8-C4CB-75B6-88776A3139E9}"/>
              </a:ext>
            </a:extLst>
          </p:cNvPr>
          <p:cNvSpPr/>
          <p:nvPr/>
        </p:nvSpPr>
        <p:spPr>
          <a:xfrm>
            <a:off x="2892019" y="4354962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7B2FAD-9F5C-4704-BBF9-28425E7128B4}"/>
              </a:ext>
            </a:extLst>
          </p:cNvPr>
          <p:cNvSpPr txBox="1"/>
          <p:nvPr/>
        </p:nvSpPr>
        <p:spPr>
          <a:xfrm>
            <a:off x="1900866" y="5859708"/>
            <a:ext cx="2244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 dimensions</a:t>
            </a:r>
            <a:endParaRPr lang="ja-JP" altLang="en-US" sz="2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DA147AE-F19D-E504-78C7-EE8B183B32A5}"/>
              </a:ext>
            </a:extLst>
          </p:cNvPr>
          <p:cNvSpPr txBox="1"/>
          <p:nvPr/>
        </p:nvSpPr>
        <p:spPr>
          <a:xfrm>
            <a:off x="8047011" y="5964618"/>
            <a:ext cx="20867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 dimensions</a:t>
            </a:r>
            <a:endParaRPr lang="ja-JP" altLang="en-US" sz="2400" b="1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D240BD1-1E8E-138E-9461-426F72D32A3D}"/>
              </a:ext>
            </a:extLst>
          </p:cNvPr>
          <p:cNvGrpSpPr/>
          <p:nvPr/>
        </p:nvGrpSpPr>
        <p:grpSpPr>
          <a:xfrm>
            <a:off x="9019560" y="3456889"/>
            <a:ext cx="85941" cy="460025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9356590A-CE42-6646-BCCA-C9705ED093B2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FAD75DD5-9861-A439-6150-8A8B1349405E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CB1BC907-9C16-505A-505A-79605B1CB0D3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40A947C-88A4-D45C-DEC0-3E225DC857C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3275444" y="1808685"/>
            <a:ext cx="1040057" cy="204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C214845-22F8-D355-5C4E-01A7163E28F5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3275445" y="1808685"/>
            <a:ext cx="1030811" cy="1208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1A8AF74-710C-C4B5-85C4-4DAD7D1CDC7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3275444" y="2012989"/>
            <a:ext cx="1040057" cy="287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7B5DA6A-5033-A8FF-0CF7-EBE025834F5B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3275442" y="2300523"/>
            <a:ext cx="1030813" cy="71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9120A21-8014-CE5E-DD20-ADAA228AFCA7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3275444" y="2012991"/>
            <a:ext cx="1040057" cy="77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E6BFED9-3582-6CD3-20EF-9A56F6A24411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3275445" y="2792364"/>
            <a:ext cx="1030811" cy="224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D7F3E41-BD38-36C1-4043-16A42D15EAD2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>
            <a:off x="3267886" y="3501840"/>
            <a:ext cx="1059040" cy="9633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9230518-FA17-BCC0-1613-36B0449F39DD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3267886" y="3501840"/>
            <a:ext cx="1056608" cy="1943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A55B584-7BD4-3229-2B19-B23CEDC181F6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>
            <a:off x="3275440" y="4010927"/>
            <a:ext cx="1051486" cy="454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60918A6-8985-69F9-2117-4EEEE97DC5ED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3275440" y="4010927"/>
            <a:ext cx="1049054" cy="1434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A6F0D482-5E4F-08B8-89D2-4D1D2D29D79A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>
            <a:off x="3275438" y="4557484"/>
            <a:ext cx="1049056" cy="887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439218-8E2B-CA4D-ED00-DB8736DE0EAA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102891" y="1717311"/>
            <a:ext cx="654046" cy="982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8EE869A4-07CA-489E-C097-992A9E1F6678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102892" y="2403846"/>
            <a:ext cx="660773" cy="295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3B81DC87-91F3-288B-B817-FE0963C65670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102892" y="2699400"/>
            <a:ext cx="668910" cy="393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4389B9F-C99F-38BF-16FB-43159523C081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102891" y="2699400"/>
            <a:ext cx="654046" cy="1627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CAA808E-02D5-5923-6252-D423644A20B6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102892" y="2699401"/>
            <a:ext cx="660773" cy="2302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C5C618D-E274-98BF-3B61-2B7DDF3C26D8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102893" y="2699401"/>
            <a:ext cx="673049" cy="2978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A974EB9C-7997-6EFE-8278-9648D5A0E094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108087" y="4960316"/>
            <a:ext cx="667855" cy="717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7F73558C-CEB7-08AC-BBF1-80C43DB7F076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108088" y="4960316"/>
            <a:ext cx="655579" cy="41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47E0A170-74ED-77CA-98BC-47A77294E522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108087" y="4326431"/>
            <a:ext cx="648852" cy="633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4BD31205-056D-FB1E-A044-9559162C2D00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108086" y="3093231"/>
            <a:ext cx="663716" cy="1867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027070C7-1C78-4415-2554-60E0918902D3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108088" y="2403848"/>
            <a:ext cx="655579" cy="2556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3C3AEA18-14AE-EBB8-9FCF-7D66826487AD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108087" y="1717310"/>
            <a:ext cx="648852" cy="3243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685688E-B866-1057-EC2C-A468DA448AF9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3275445" y="1808684"/>
            <a:ext cx="1051483" cy="265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DD9660A-3424-9895-F183-A4A94C376FDE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3275444" y="1808684"/>
            <a:ext cx="1049050" cy="3636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78126EC-4F7C-C89D-8A38-D9286D2F274D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3275441" y="2300524"/>
            <a:ext cx="1051484" cy="2164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233F7681-A2B4-E807-4CF3-42ED1B7586D1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3275441" y="2300524"/>
            <a:ext cx="1049050" cy="3144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02DCC059-D3FD-FFA5-1AA4-AAAC28F50D24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3275445" y="2792364"/>
            <a:ext cx="1051483" cy="1672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E957011A-7C48-76A1-A93D-21B34466A71B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3275444" y="2792364"/>
            <a:ext cx="1049050" cy="2652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AC27CC2B-41FB-46FE-3F07-8A1E2879C493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3267886" y="2012991"/>
            <a:ext cx="1047614" cy="1488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8CFE6F19-8E59-953D-3483-C2987B68B5D0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3267886" y="3016850"/>
            <a:ext cx="1038369" cy="484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5BD8D13-2461-97E7-E075-DB2FDAB62446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275440" y="2012991"/>
            <a:ext cx="1040060" cy="19979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83169EB-FBE7-903D-D79B-305888587982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3275440" y="3016850"/>
            <a:ext cx="1030815" cy="994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2B8249E-FDC6-3E8D-2861-149998177548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3275438" y="2012991"/>
            <a:ext cx="1040062" cy="2544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FEE49552-4C05-D09E-DE78-B8B9ACAEC5B8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3275438" y="3016850"/>
            <a:ext cx="1030817" cy="154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F7F50148-BC7C-7294-1E7B-E5153D90796D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3275438" y="4465198"/>
            <a:ext cx="1051488" cy="92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36F03C21-AF68-13C2-5081-969A6A37A6FE}"/>
              </a:ext>
            </a:extLst>
          </p:cNvPr>
          <p:cNvGrpSpPr/>
          <p:nvPr/>
        </p:nvGrpSpPr>
        <p:grpSpPr>
          <a:xfrm>
            <a:off x="6390586" y="3416826"/>
            <a:ext cx="85941" cy="460025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9322882D-93E7-D686-674B-D4399FFA12F8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8DC25-5AB8-F669-122E-99EA40E304E2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C65DA27B-0248-ADBF-EFB1-CF1314E7BE01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8B15DE15-E56D-6A6B-E0CF-A46FCA6ED4A2}"/>
              </a:ext>
            </a:extLst>
          </p:cNvPr>
          <p:cNvGrpSpPr/>
          <p:nvPr/>
        </p:nvGrpSpPr>
        <p:grpSpPr>
          <a:xfrm>
            <a:off x="4306255" y="2584445"/>
            <a:ext cx="842715" cy="864809"/>
            <a:chOff x="3149600" y="665747"/>
            <a:chExt cx="1190171" cy="1082842"/>
          </a:xfrm>
        </p:grpSpPr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12FE79B8-B4F3-8201-E443-A2A1740CBCB5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A5975C35-923B-6091-5973-3D636962A93A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ABEDF023-9190-3A88-9D7E-ABACCF88A9FE}"/>
              </a:ext>
            </a:extLst>
          </p:cNvPr>
          <p:cNvGrpSpPr/>
          <p:nvPr/>
        </p:nvGrpSpPr>
        <p:grpSpPr>
          <a:xfrm>
            <a:off x="4326926" y="4032793"/>
            <a:ext cx="843582" cy="864809"/>
            <a:chOff x="3136063" y="644905"/>
            <a:chExt cx="1190171" cy="1082842"/>
          </a:xfrm>
        </p:grpSpPr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A69F1F0D-7D5F-4531-7D70-4913CA20F8D9}"/>
                </a:ext>
              </a:extLst>
            </p:cNvPr>
            <p:cNvSpPr/>
            <p:nvPr/>
          </p:nvSpPr>
          <p:spPr>
            <a:xfrm>
              <a:off x="3136063" y="644905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264C8010-9DE3-4C4C-D06A-EF8F51ECE6CC}"/>
                </a:ext>
              </a:extLst>
            </p:cNvPr>
            <p:cNvCxnSpPr>
              <a:cxnSpLocks/>
              <a:stCxn id="274" idx="0"/>
              <a:endCxn id="274" idx="4"/>
            </p:cNvCxnSpPr>
            <p:nvPr/>
          </p:nvCxnSpPr>
          <p:spPr>
            <a:xfrm>
              <a:off x="3731149" y="644905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CDBDDCE1-8E50-42EB-4A74-BD5D259600CA}"/>
              </a:ext>
            </a:extLst>
          </p:cNvPr>
          <p:cNvGrpSpPr/>
          <p:nvPr/>
        </p:nvGrpSpPr>
        <p:grpSpPr>
          <a:xfrm>
            <a:off x="4324494" y="5012851"/>
            <a:ext cx="842715" cy="864809"/>
            <a:chOff x="3149600" y="665747"/>
            <a:chExt cx="1190171" cy="1082842"/>
          </a:xfrm>
        </p:grpSpPr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137D653E-6234-1CCE-C601-F8CA1AC8C44A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B50E5346-DE3B-9FA6-872D-1FD55AF784CC}"/>
                </a:ext>
              </a:extLst>
            </p:cNvPr>
            <p:cNvCxnSpPr>
              <a:cxnSpLocks/>
              <a:stCxn id="302" idx="0"/>
              <a:endCxn id="302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B6FBCE14-55E3-837D-402D-D6A3192980EB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9053028" y="1413698"/>
            <a:ext cx="0" cy="607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609D6D1D-EA3C-116B-4417-1F5DF37F1401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9072029" y="5374247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2D1434E7-6055-B830-9B37-8009CC6CA0B8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9059754" y="2099995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A82FE284-CB3B-BA33-88BB-35E98F3CC2AA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9067891" y="2789378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FBEEC751-9BF3-22DF-344C-D1CE43C6EA5B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9053028" y="4022579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20D5C3F0-659D-5C7E-D063-6250DCB0FCFD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9059754" y="4698412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7B0EE3-261F-32C2-BA35-84FEB2D35C4B}"/>
              </a:ext>
            </a:extLst>
          </p:cNvPr>
          <p:cNvSpPr txBox="1"/>
          <p:nvPr/>
        </p:nvSpPr>
        <p:spPr>
          <a:xfrm>
            <a:off x="5290937" y="5848954"/>
            <a:ext cx="20867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16 dimensions</a:t>
            </a:r>
            <a:endParaRPr lang="ja-JP" altLang="en-US" sz="2400" b="1" dirty="0"/>
          </a:p>
        </p:txBody>
      </p:sp>
      <p:sp>
        <p:nvSpPr>
          <p:cNvPr id="212" name="フリーフォーム: 図形 211">
            <a:extLst>
              <a:ext uri="{FF2B5EF4-FFF2-40B4-BE49-F238E27FC236}">
                <a16:creationId xmlns:a16="http://schemas.microsoft.com/office/drawing/2014/main" id="{35969653-9639-BA00-E395-8AEC58B170D3}"/>
              </a:ext>
            </a:extLst>
          </p:cNvPr>
          <p:cNvSpPr/>
          <p:nvPr/>
        </p:nvSpPr>
        <p:spPr>
          <a:xfrm>
            <a:off x="7316354" y="1103579"/>
            <a:ext cx="1743400" cy="4625874"/>
          </a:xfrm>
          <a:custGeom>
            <a:avLst/>
            <a:gdLst>
              <a:gd name="connsiteX0" fmla="*/ 0 w 1743400"/>
              <a:gd name="connsiteY0" fmla="*/ 0 h 4625874"/>
              <a:gd name="connsiteX1" fmla="*/ 1743400 w 1743400"/>
              <a:gd name="connsiteY1" fmla="*/ 0 h 4625874"/>
              <a:gd name="connsiteX2" fmla="*/ 1743400 w 1743400"/>
              <a:gd name="connsiteY2" fmla="*/ 1643854 h 4625874"/>
              <a:gd name="connsiteX3" fmla="*/ 1225526 w 1743400"/>
              <a:gd name="connsiteY3" fmla="*/ 1643854 h 4625874"/>
              <a:gd name="connsiteX4" fmla="*/ 1225526 w 1743400"/>
              <a:gd name="connsiteY4" fmla="*/ 4625874 h 4625874"/>
              <a:gd name="connsiteX5" fmla="*/ 0 w 1743400"/>
              <a:gd name="connsiteY5" fmla="*/ 4625874 h 4625874"/>
              <a:gd name="connsiteX6" fmla="*/ 0 w 1743400"/>
              <a:gd name="connsiteY6" fmla="*/ 1643854 h 4625874"/>
              <a:gd name="connsiteX7" fmla="*/ 0 w 1743400"/>
              <a:gd name="connsiteY7" fmla="*/ 1382868 h 462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400" h="4625874">
                <a:moveTo>
                  <a:pt x="0" y="0"/>
                </a:moveTo>
                <a:lnTo>
                  <a:pt x="1743400" y="0"/>
                </a:lnTo>
                <a:lnTo>
                  <a:pt x="1743400" y="1643854"/>
                </a:lnTo>
                <a:lnTo>
                  <a:pt x="1225526" y="1643854"/>
                </a:lnTo>
                <a:lnTo>
                  <a:pt x="1225526" y="4625874"/>
                </a:lnTo>
                <a:lnTo>
                  <a:pt x="0" y="4625874"/>
                </a:lnTo>
                <a:lnTo>
                  <a:pt x="0" y="1643854"/>
                </a:lnTo>
                <a:lnTo>
                  <a:pt x="0" y="1382868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E05884-3166-0E00-4A1E-52D47CFA8133}"/>
              </a:ext>
            </a:extLst>
          </p:cNvPr>
          <p:cNvSpPr txBox="1"/>
          <p:nvPr/>
        </p:nvSpPr>
        <p:spPr>
          <a:xfrm>
            <a:off x="4551686" y="464156"/>
            <a:ext cx="39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Range of operations in a single FPGA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B20121F-EC86-D374-4413-32EE7ED67367}"/>
              </a:ext>
            </a:extLst>
          </p:cNvPr>
          <p:cNvSpPr txBox="1"/>
          <p:nvPr/>
        </p:nvSpPr>
        <p:spPr>
          <a:xfrm rot="16200000">
            <a:off x="1667596" y="2660713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Input 16 dimensions</a:t>
            </a:r>
            <a:endParaRPr kumimoji="1" lang="ja-JP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391EB4-7929-A342-3445-461A2ABDC297}"/>
              </a:ext>
            </a:extLst>
          </p:cNvPr>
          <p:cNvSpPr txBox="1"/>
          <p:nvPr/>
        </p:nvSpPr>
        <p:spPr>
          <a:xfrm rot="16200000">
            <a:off x="6666407" y="3277524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Input 16 dimensions</a:t>
            </a:r>
            <a:endParaRPr kumimoji="1" lang="ja-JP" altLang="en-US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B30A71-B752-F819-7A7B-F173E54FF3C2}"/>
              </a:ext>
            </a:extLst>
          </p:cNvPr>
          <p:cNvSpPr txBox="1"/>
          <p:nvPr/>
        </p:nvSpPr>
        <p:spPr>
          <a:xfrm rot="16200000">
            <a:off x="4626886" y="1859022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Output 2 dimensions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05F536-930C-A5FC-D8AB-5AD6171F0937}"/>
              </a:ext>
            </a:extLst>
          </p:cNvPr>
          <p:cNvSpPr txBox="1"/>
          <p:nvPr/>
        </p:nvSpPr>
        <p:spPr>
          <a:xfrm rot="16200000">
            <a:off x="8725602" y="1476404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Output 2 dimensions</a:t>
            </a:r>
            <a:endParaRPr kumimoji="1" lang="ja-JP" altLang="en-US" b="1" dirty="0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4595FAE0-0C50-97C1-2CC9-CA4247FC123E}"/>
              </a:ext>
            </a:extLst>
          </p:cNvPr>
          <p:cNvSpPr/>
          <p:nvPr/>
        </p:nvSpPr>
        <p:spPr>
          <a:xfrm rot="989829">
            <a:off x="4715256" y="894284"/>
            <a:ext cx="310896" cy="343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45881F8E-FDCC-FF30-71AF-5948A8412A9C}"/>
              </a:ext>
            </a:extLst>
          </p:cNvPr>
          <p:cNvSpPr/>
          <p:nvPr/>
        </p:nvSpPr>
        <p:spPr>
          <a:xfrm rot="20889747">
            <a:off x="7425031" y="872293"/>
            <a:ext cx="310896" cy="343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99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A28C-5B7C-08F0-2D73-F28FE5427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9D9A51AF-A3E7-0F64-9CDC-89E361809624}"/>
              </a:ext>
            </a:extLst>
          </p:cNvPr>
          <p:cNvGrpSpPr/>
          <p:nvPr/>
        </p:nvGrpSpPr>
        <p:grpSpPr>
          <a:xfrm>
            <a:off x="2883659" y="1413698"/>
            <a:ext cx="6484461" cy="4568253"/>
            <a:chOff x="2883659" y="1413698"/>
            <a:chExt cx="6484461" cy="4568253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B03F4ED0-5EB5-6B2C-3E4F-BE15E686D326}"/>
                </a:ext>
              </a:extLst>
            </p:cNvPr>
            <p:cNvGrpSpPr/>
            <p:nvPr/>
          </p:nvGrpSpPr>
          <p:grpSpPr>
            <a:xfrm>
              <a:off x="4315500" y="1580586"/>
              <a:ext cx="842715" cy="864809"/>
              <a:chOff x="3149600" y="665747"/>
              <a:chExt cx="1190171" cy="1082842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7E93EA31-0E4E-395E-E96D-A6AC1CB6ABC3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21D28C38-6E50-4524-7DB7-9D3AEF202854}"/>
                  </a:ext>
                </a:extLst>
              </p:cNvPr>
              <p:cNvCxnSpPr>
                <a:cxnSpLocks/>
                <a:stCxn id="15" idx="0"/>
                <a:endCxn id="15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6445755F-CA9E-8C6B-9A96-EAEA19BC9191}"/>
                </a:ext>
              </a:extLst>
            </p:cNvPr>
            <p:cNvSpPr/>
            <p:nvPr/>
          </p:nvSpPr>
          <p:spPr>
            <a:xfrm>
              <a:off x="6261234" y="2830406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88AA575-63A5-AF81-518B-373B55DFFA1F}"/>
                </a:ext>
              </a:extLst>
            </p:cNvPr>
            <p:cNvSpPr/>
            <p:nvPr/>
          </p:nvSpPr>
          <p:spPr>
            <a:xfrm>
              <a:off x="6267304" y="5238491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7C824EB5-0C43-C2F7-AD56-31814F89009C}"/>
                </a:ext>
              </a:extLst>
            </p:cNvPr>
            <p:cNvSpPr/>
            <p:nvPr/>
          </p:nvSpPr>
          <p:spPr>
            <a:xfrm>
              <a:off x="6898004" y="2514812"/>
              <a:ext cx="383415" cy="390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+</a:t>
              </a:r>
              <a:endParaRPr lang="ja-JP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579EF3D9-BC74-8CAC-6852-5B9DEC294933}"/>
                </a:ext>
              </a:extLst>
            </p:cNvPr>
            <p:cNvSpPr/>
            <p:nvPr/>
          </p:nvSpPr>
          <p:spPr>
            <a:xfrm>
              <a:off x="6871707" y="4763363"/>
              <a:ext cx="383415" cy="390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+</a:t>
              </a:r>
              <a:endParaRPr lang="ja-JP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コネクタ: カギ線 171">
              <a:extLst>
                <a:ext uri="{FF2B5EF4-FFF2-40B4-BE49-F238E27FC236}">
                  <a16:creationId xmlns:a16="http://schemas.microsoft.com/office/drawing/2014/main" id="{7E7035F3-509B-1E55-897A-43EA0F841F6F}"/>
                </a:ext>
              </a:extLst>
            </p:cNvPr>
            <p:cNvCxnSpPr>
              <a:cxnSpLocks/>
              <a:stCxn id="15" idx="6"/>
              <a:endCxn id="166" idx="0"/>
            </p:cNvCxnSpPr>
            <p:nvPr/>
          </p:nvCxnSpPr>
          <p:spPr>
            <a:xfrm>
              <a:off x="5158216" y="2012990"/>
              <a:ext cx="1931496" cy="50182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コネクタ: カギ線 174">
              <a:extLst>
                <a:ext uri="{FF2B5EF4-FFF2-40B4-BE49-F238E27FC236}">
                  <a16:creationId xmlns:a16="http://schemas.microsoft.com/office/drawing/2014/main" id="{5F5E5F85-62BC-43CD-786B-84127D2704C6}"/>
                </a:ext>
              </a:extLst>
            </p:cNvPr>
            <p:cNvCxnSpPr>
              <a:cxnSpLocks/>
              <a:stCxn id="164" idx="6"/>
              <a:endCxn id="166" idx="2"/>
            </p:cNvCxnSpPr>
            <p:nvPr/>
          </p:nvCxnSpPr>
          <p:spPr>
            <a:xfrm flipV="1">
              <a:off x="6644652" y="2905391"/>
              <a:ext cx="445058" cy="12753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コネクタ: カギ線 178">
              <a:extLst>
                <a:ext uri="{FF2B5EF4-FFF2-40B4-BE49-F238E27FC236}">
                  <a16:creationId xmlns:a16="http://schemas.microsoft.com/office/drawing/2014/main" id="{9838B330-759B-ABAA-3F8E-C66755068A74}"/>
                </a:ext>
              </a:extLst>
            </p:cNvPr>
            <p:cNvCxnSpPr>
              <a:cxnSpLocks/>
              <a:stCxn id="274" idx="6"/>
              <a:endCxn id="167" idx="0"/>
            </p:cNvCxnSpPr>
            <p:nvPr/>
          </p:nvCxnSpPr>
          <p:spPr>
            <a:xfrm>
              <a:off x="5170509" y="4465197"/>
              <a:ext cx="1892905" cy="2981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コネクタ: カギ線 183">
              <a:extLst>
                <a:ext uri="{FF2B5EF4-FFF2-40B4-BE49-F238E27FC236}">
                  <a16:creationId xmlns:a16="http://schemas.microsoft.com/office/drawing/2014/main" id="{8ECD33C0-FBFF-C2EA-0146-284C1399420A}"/>
                </a:ext>
              </a:extLst>
            </p:cNvPr>
            <p:cNvCxnSpPr>
              <a:cxnSpLocks/>
              <a:stCxn id="165" idx="6"/>
              <a:endCxn id="167" idx="2"/>
            </p:cNvCxnSpPr>
            <p:nvPr/>
          </p:nvCxnSpPr>
          <p:spPr>
            <a:xfrm flipV="1">
              <a:off x="6650722" y="5153942"/>
              <a:ext cx="412692" cy="2870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A6C25700-BC45-7558-603A-AA6333CC505B}"/>
                </a:ext>
              </a:extLst>
            </p:cNvPr>
            <p:cNvCxnSpPr>
              <a:cxnSpLocks/>
              <a:stCxn id="221" idx="6"/>
              <a:endCxn id="164" idx="2"/>
            </p:cNvCxnSpPr>
            <p:nvPr/>
          </p:nvCxnSpPr>
          <p:spPr>
            <a:xfrm>
              <a:off x="5148972" y="3016849"/>
              <a:ext cx="1112263" cy="16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0FC6C963-D2CB-EEE1-8D6A-23FF2804C24B}"/>
                </a:ext>
              </a:extLst>
            </p:cNvPr>
            <p:cNvCxnSpPr>
              <a:cxnSpLocks/>
              <a:stCxn id="302" idx="6"/>
              <a:endCxn id="165" idx="2"/>
            </p:cNvCxnSpPr>
            <p:nvPr/>
          </p:nvCxnSpPr>
          <p:spPr>
            <a:xfrm flipV="1">
              <a:off x="5167209" y="5441014"/>
              <a:ext cx="1100095" cy="4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楕円 197">
              <a:extLst>
                <a:ext uri="{FF2B5EF4-FFF2-40B4-BE49-F238E27FC236}">
                  <a16:creationId xmlns:a16="http://schemas.microsoft.com/office/drawing/2014/main" id="{771144A6-9963-772F-A343-2038181AFA31}"/>
                </a:ext>
              </a:extLst>
            </p:cNvPr>
            <p:cNvSpPr/>
            <p:nvPr/>
          </p:nvSpPr>
          <p:spPr>
            <a:xfrm>
              <a:off x="8756940" y="1413698"/>
              <a:ext cx="592179" cy="6072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199" name="楕円 198">
              <a:extLst>
                <a:ext uri="{FF2B5EF4-FFF2-40B4-BE49-F238E27FC236}">
                  <a16:creationId xmlns:a16="http://schemas.microsoft.com/office/drawing/2014/main" id="{964B1932-B797-8C9C-6299-3BC1C323B9FE}"/>
                </a:ext>
              </a:extLst>
            </p:cNvPr>
            <p:cNvSpPr/>
            <p:nvPr/>
          </p:nvSpPr>
          <p:spPr>
            <a:xfrm>
              <a:off x="8763665" y="2099995"/>
              <a:ext cx="592179" cy="6077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6F4CAE08-9B26-309D-BAA1-FE235D7020C6}"/>
                </a:ext>
              </a:extLst>
            </p:cNvPr>
            <p:cNvSpPr/>
            <p:nvPr/>
          </p:nvSpPr>
          <p:spPr>
            <a:xfrm>
              <a:off x="8771802" y="2789378"/>
              <a:ext cx="592179" cy="6077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204" name="楕円 203">
              <a:extLst>
                <a:ext uri="{FF2B5EF4-FFF2-40B4-BE49-F238E27FC236}">
                  <a16:creationId xmlns:a16="http://schemas.microsoft.com/office/drawing/2014/main" id="{0A709E33-D92A-6655-272E-0346DAA650CB}"/>
                </a:ext>
              </a:extLst>
            </p:cNvPr>
            <p:cNvSpPr/>
            <p:nvPr/>
          </p:nvSpPr>
          <p:spPr>
            <a:xfrm>
              <a:off x="8756940" y="4022579"/>
              <a:ext cx="592179" cy="6077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B4F30D63-D0E3-927E-3508-BB08783748FA}"/>
                </a:ext>
              </a:extLst>
            </p:cNvPr>
            <p:cNvSpPr/>
            <p:nvPr/>
          </p:nvSpPr>
          <p:spPr>
            <a:xfrm>
              <a:off x="8763665" y="4698412"/>
              <a:ext cx="592179" cy="6077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7F74C32D-9DFC-569B-46B3-B0450C9B2754}"/>
                </a:ext>
              </a:extLst>
            </p:cNvPr>
            <p:cNvSpPr/>
            <p:nvPr/>
          </p:nvSpPr>
          <p:spPr>
            <a:xfrm>
              <a:off x="8775941" y="5374247"/>
              <a:ext cx="592179" cy="6077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207" name="楕円 206">
              <a:extLst>
                <a:ext uri="{FF2B5EF4-FFF2-40B4-BE49-F238E27FC236}">
                  <a16:creationId xmlns:a16="http://schemas.microsoft.com/office/drawing/2014/main" id="{06D4E3AD-EED0-4F4C-53FE-A0CD26D2E924}"/>
                </a:ext>
              </a:extLst>
            </p:cNvPr>
            <p:cNvSpPr/>
            <p:nvPr/>
          </p:nvSpPr>
          <p:spPr>
            <a:xfrm>
              <a:off x="7504845" y="2400457"/>
              <a:ext cx="598049" cy="5978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208" name="楕円 207">
              <a:extLst>
                <a:ext uri="{FF2B5EF4-FFF2-40B4-BE49-F238E27FC236}">
                  <a16:creationId xmlns:a16="http://schemas.microsoft.com/office/drawing/2014/main" id="{9A4D455B-C11A-3C5E-1A78-AF88AB365CF8}"/>
                </a:ext>
              </a:extLst>
            </p:cNvPr>
            <p:cNvSpPr/>
            <p:nvPr/>
          </p:nvSpPr>
          <p:spPr>
            <a:xfrm>
              <a:off x="7510039" y="4661374"/>
              <a:ext cx="598049" cy="5978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211" name="直線矢印コネクタ 210">
              <a:extLst>
                <a:ext uri="{FF2B5EF4-FFF2-40B4-BE49-F238E27FC236}">
                  <a16:creationId xmlns:a16="http://schemas.microsoft.com/office/drawing/2014/main" id="{113921FF-083E-C64E-6B38-8C592ABD5BA1}"/>
                </a:ext>
              </a:extLst>
            </p:cNvPr>
            <p:cNvCxnSpPr>
              <a:cxnSpLocks/>
              <a:stCxn id="167" idx="3"/>
              <a:endCxn id="208" idx="2"/>
            </p:cNvCxnSpPr>
            <p:nvPr/>
          </p:nvCxnSpPr>
          <p:spPr>
            <a:xfrm>
              <a:off x="7255121" y="4958652"/>
              <a:ext cx="254917" cy="16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54EB26DC-D2E8-A1A1-BB06-51120E6B104C}"/>
                </a:ext>
              </a:extLst>
            </p:cNvPr>
            <p:cNvCxnSpPr>
              <a:cxnSpLocks/>
              <a:stCxn id="166" idx="3"/>
              <a:endCxn id="207" idx="2"/>
            </p:cNvCxnSpPr>
            <p:nvPr/>
          </p:nvCxnSpPr>
          <p:spPr>
            <a:xfrm flipV="1">
              <a:off x="7281418" y="2699400"/>
              <a:ext cx="223425" cy="10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090E965-06CB-1417-11AB-5AFA94F9B127}"/>
                </a:ext>
              </a:extLst>
            </p:cNvPr>
            <p:cNvSpPr/>
            <p:nvPr/>
          </p:nvSpPr>
          <p:spPr>
            <a:xfrm>
              <a:off x="2892025" y="1606162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b="1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46ED4E8-441B-2306-9683-B962CF67BF07}"/>
                </a:ext>
              </a:extLst>
            </p:cNvPr>
            <p:cNvSpPr/>
            <p:nvPr/>
          </p:nvSpPr>
          <p:spPr>
            <a:xfrm>
              <a:off x="2883659" y="2036792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E29C6D7-7C17-F08F-F609-2C1F57B964EB}"/>
                </a:ext>
              </a:extLst>
            </p:cNvPr>
            <p:cNvSpPr/>
            <p:nvPr/>
          </p:nvSpPr>
          <p:spPr>
            <a:xfrm>
              <a:off x="2892337" y="2463140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4D5ECA53-F4AC-C90D-4EED-473B0F7F8EB0}"/>
                </a:ext>
              </a:extLst>
            </p:cNvPr>
            <p:cNvSpPr/>
            <p:nvPr/>
          </p:nvSpPr>
          <p:spPr>
            <a:xfrm>
              <a:off x="2897319" y="3314547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189C493E-CDB7-121C-520C-9D966A87A632}"/>
                </a:ext>
              </a:extLst>
            </p:cNvPr>
            <p:cNvSpPr/>
            <p:nvPr/>
          </p:nvSpPr>
          <p:spPr>
            <a:xfrm>
              <a:off x="2890489" y="3748809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D1831B4-514A-6315-8484-87EBA15AF122}"/>
                </a:ext>
              </a:extLst>
            </p:cNvPr>
            <p:cNvSpPr/>
            <p:nvPr/>
          </p:nvSpPr>
          <p:spPr>
            <a:xfrm>
              <a:off x="2885042" y="4179439"/>
              <a:ext cx="383419" cy="405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945FBD3-A508-F26F-D2E0-C3F1D2E3012D}"/>
                </a:ext>
              </a:extLst>
            </p:cNvPr>
            <p:cNvGrpSpPr/>
            <p:nvPr/>
          </p:nvGrpSpPr>
          <p:grpSpPr>
            <a:xfrm>
              <a:off x="3032399" y="2948727"/>
              <a:ext cx="85941" cy="277752"/>
              <a:chOff x="1672677" y="2614585"/>
              <a:chExt cx="122255" cy="385020"/>
            </a:xfrm>
          </p:grpSpPr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699BBA71-C884-D467-0F0C-73A5CEF94E4A}"/>
                  </a:ext>
                </a:extLst>
              </p:cNvPr>
              <p:cNvSpPr/>
              <p:nvPr/>
            </p:nvSpPr>
            <p:spPr>
              <a:xfrm>
                <a:off x="1672677" y="2614585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4F1707BC-CC12-D433-37CF-3A093A54752C}"/>
                  </a:ext>
                </a:extLst>
              </p:cNvPr>
              <p:cNvSpPr/>
              <p:nvPr/>
            </p:nvSpPr>
            <p:spPr>
              <a:xfrm>
                <a:off x="1672677" y="2867253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1E868255-385D-F3AF-F13B-5913BA032560}"/>
                </a:ext>
              </a:extLst>
            </p:cNvPr>
            <p:cNvGrpSpPr/>
            <p:nvPr/>
          </p:nvGrpSpPr>
          <p:grpSpPr>
            <a:xfrm>
              <a:off x="9019560" y="3456889"/>
              <a:ext cx="85941" cy="460025"/>
              <a:chOff x="1672677" y="2614585"/>
              <a:chExt cx="122255" cy="63768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C7AF78B8-748C-8DE9-C055-9AFCCABB76FC}"/>
                  </a:ext>
                </a:extLst>
              </p:cNvPr>
              <p:cNvSpPr/>
              <p:nvPr/>
            </p:nvSpPr>
            <p:spPr>
              <a:xfrm>
                <a:off x="1672677" y="2614585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4AEB9E0B-1E08-85B0-D448-430320030BEB}"/>
                  </a:ext>
                </a:extLst>
              </p:cNvPr>
              <p:cNvSpPr/>
              <p:nvPr/>
            </p:nvSpPr>
            <p:spPr>
              <a:xfrm>
                <a:off x="1672677" y="2867253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BDD6A28A-19F7-3AD2-8DD9-861A629C1224}"/>
                  </a:ext>
                </a:extLst>
              </p:cNvPr>
              <p:cNvSpPr/>
              <p:nvPr/>
            </p:nvSpPr>
            <p:spPr>
              <a:xfrm>
                <a:off x="1672677" y="3119921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2AF0D78C-91F6-CBB9-910B-4E8D77B57D9C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>
              <a:off x="3275444" y="1808685"/>
              <a:ext cx="1040057" cy="2043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75C8F11-6CF5-72A4-2039-DFC1D637BF79}"/>
                </a:ext>
              </a:extLst>
            </p:cNvPr>
            <p:cNvCxnSpPr>
              <a:cxnSpLocks/>
              <a:stCxn id="3" idx="6"/>
              <a:endCxn id="221" idx="2"/>
            </p:cNvCxnSpPr>
            <p:nvPr/>
          </p:nvCxnSpPr>
          <p:spPr>
            <a:xfrm>
              <a:off x="3275445" y="1808685"/>
              <a:ext cx="1030811" cy="12081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6F12699-1FBE-4854-906C-97252452A7A9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3267078" y="2012991"/>
              <a:ext cx="1048422" cy="226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804406E-C5CD-8A24-F075-647459532155}"/>
                </a:ext>
              </a:extLst>
            </p:cNvPr>
            <p:cNvCxnSpPr>
              <a:cxnSpLocks/>
              <a:stCxn id="12" idx="6"/>
              <a:endCxn id="221" idx="2"/>
            </p:cNvCxnSpPr>
            <p:nvPr/>
          </p:nvCxnSpPr>
          <p:spPr>
            <a:xfrm>
              <a:off x="3267078" y="2239314"/>
              <a:ext cx="1039177" cy="7775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B43A0AE1-DAC4-C24E-2A29-2C7EB63AA56F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3275756" y="2012991"/>
              <a:ext cx="1039744" cy="652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28C193DF-06E5-3C29-3A84-5FB2FA8F6A39}"/>
                </a:ext>
              </a:extLst>
            </p:cNvPr>
            <p:cNvCxnSpPr>
              <a:cxnSpLocks/>
              <a:stCxn id="13" idx="6"/>
              <a:endCxn id="221" idx="2"/>
            </p:cNvCxnSpPr>
            <p:nvPr/>
          </p:nvCxnSpPr>
          <p:spPr>
            <a:xfrm>
              <a:off x="3275756" y="2665662"/>
              <a:ext cx="1030499" cy="3511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D4FA1EF5-5C10-81CF-6A94-6D514624AA62}"/>
                </a:ext>
              </a:extLst>
            </p:cNvPr>
            <p:cNvCxnSpPr>
              <a:cxnSpLocks/>
              <a:stCxn id="16" idx="6"/>
              <a:endCxn id="274" idx="2"/>
            </p:cNvCxnSpPr>
            <p:nvPr/>
          </p:nvCxnSpPr>
          <p:spPr>
            <a:xfrm>
              <a:off x="3280738" y="3517069"/>
              <a:ext cx="1046188" cy="9481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F5882817-4B84-3D22-198D-B771FA9942BE}"/>
                </a:ext>
              </a:extLst>
            </p:cNvPr>
            <p:cNvCxnSpPr>
              <a:cxnSpLocks/>
              <a:stCxn id="16" idx="6"/>
              <a:endCxn id="302" idx="2"/>
            </p:cNvCxnSpPr>
            <p:nvPr/>
          </p:nvCxnSpPr>
          <p:spPr>
            <a:xfrm>
              <a:off x="3280738" y="3517069"/>
              <a:ext cx="1043756" cy="19281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266145B-8C3B-8022-5141-55E37AD54DAA}"/>
                </a:ext>
              </a:extLst>
            </p:cNvPr>
            <p:cNvCxnSpPr>
              <a:cxnSpLocks/>
              <a:stCxn id="18" idx="6"/>
              <a:endCxn id="274" idx="2"/>
            </p:cNvCxnSpPr>
            <p:nvPr/>
          </p:nvCxnSpPr>
          <p:spPr>
            <a:xfrm>
              <a:off x="3273908" y="3951331"/>
              <a:ext cx="1053018" cy="513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721D6AD5-D595-2490-4176-A8BDC6D9012F}"/>
                </a:ext>
              </a:extLst>
            </p:cNvPr>
            <p:cNvCxnSpPr>
              <a:cxnSpLocks/>
              <a:stCxn id="18" idx="6"/>
              <a:endCxn id="302" idx="2"/>
            </p:cNvCxnSpPr>
            <p:nvPr/>
          </p:nvCxnSpPr>
          <p:spPr>
            <a:xfrm>
              <a:off x="3273908" y="3951331"/>
              <a:ext cx="1050586" cy="1493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D35B7E7A-8A7A-5955-390D-94BBDCAB6B0C}"/>
                </a:ext>
              </a:extLst>
            </p:cNvPr>
            <p:cNvCxnSpPr>
              <a:cxnSpLocks/>
              <a:stCxn id="19" idx="6"/>
              <a:endCxn id="302" idx="2"/>
            </p:cNvCxnSpPr>
            <p:nvPr/>
          </p:nvCxnSpPr>
          <p:spPr>
            <a:xfrm>
              <a:off x="3268461" y="4381961"/>
              <a:ext cx="1056033" cy="10632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9D5A2AD4-D542-1B06-14FF-0AF42E3DB7F9}"/>
                </a:ext>
              </a:extLst>
            </p:cNvPr>
            <p:cNvCxnSpPr>
              <a:cxnSpLocks/>
              <a:stCxn id="207" idx="6"/>
              <a:endCxn id="198" idx="2"/>
            </p:cNvCxnSpPr>
            <p:nvPr/>
          </p:nvCxnSpPr>
          <p:spPr>
            <a:xfrm flipV="1">
              <a:off x="8102891" y="1717311"/>
              <a:ext cx="654046" cy="9820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8ABD8CEE-9E7F-7542-56CC-94B1F62C3556}"/>
                </a:ext>
              </a:extLst>
            </p:cNvPr>
            <p:cNvCxnSpPr>
              <a:cxnSpLocks/>
              <a:stCxn id="207" idx="6"/>
              <a:endCxn id="199" idx="2"/>
            </p:cNvCxnSpPr>
            <p:nvPr/>
          </p:nvCxnSpPr>
          <p:spPr>
            <a:xfrm flipV="1">
              <a:off x="8102892" y="2403846"/>
              <a:ext cx="660773" cy="295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46775929-9258-61A8-F346-D4F285FA5FD5}"/>
                </a:ext>
              </a:extLst>
            </p:cNvPr>
            <p:cNvCxnSpPr>
              <a:cxnSpLocks/>
              <a:stCxn id="207" idx="6"/>
              <a:endCxn id="200" idx="2"/>
            </p:cNvCxnSpPr>
            <p:nvPr/>
          </p:nvCxnSpPr>
          <p:spPr>
            <a:xfrm>
              <a:off x="8102892" y="2699400"/>
              <a:ext cx="668910" cy="393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97A4E19A-A844-5DB5-7159-50176821294A}"/>
                </a:ext>
              </a:extLst>
            </p:cNvPr>
            <p:cNvCxnSpPr>
              <a:cxnSpLocks/>
              <a:stCxn id="207" idx="6"/>
              <a:endCxn id="204" idx="2"/>
            </p:cNvCxnSpPr>
            <p:nvPr/>
          </p:nvCxnSpPr>
          <p:spPr>
            <a:xfrm>
              <a:off x="8102891" y="2699400"/>
              <a:ext cx="654046" cy="16270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54C1FF49-594C-0C31-B422-747DC8F80570}"/>
                </a:ext>
              </a:extLst>
            </p:cNvPr>
            <p:cNvCxnSpPr>
              <a:cxnSpLocks/>
              <a:stCxn id="207" idx="6"/>
              <a:endCxn id="205" idx="2"/>
            </p:cNvCxnSpPr>
            <p:nvPr/>
          </p:nvCxnSpPr>
          <p:spPr>
            <a:xfrm>
              <a:off x="8102892" y="2699401"/>
              <a:ext cx="660773" cy="23028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32E166D6-E56F-A228-DF80-3EC0A2843E1E}"/>
                </a:ext>
              </a:extLst>
            </p:cNvPr>
            <p:cNvCxnSpPr>
              <a:cxnSpLocks/>
              <a:stCxn id="207" idx="6"/>
              <a:endCxn id="206" idx="2"/>
            </p:cNvCxnSpPr>
            <p:nvPr/>
          </p:nvCxnSpPr>
          <p:spPr>
            <a:xfrm>
              <a:off x="8102893" y="2699401"/>
              <a:ext cx="673049" cy="29786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925BA1EF-5A07-96D7-9272-D91EBE7B428D}"/>
                </a:ext>
              </a:extLst>
            </p:cNvPr>
            <p:cNvCxnSpPr>
              <a:cxnSpLocks/>
              <a:stCxn id="208" idx="6"/>
              <a:endCxn id="206" idx="2"/>
            </p:cNvCxnSpPr>
            <p:nvPr/>
          </p:nvCxnSpPr>
          <p:spPr>
            <a:xfrm>
              <a:off x="8108087" y="4960316"/>
              <a:ext cx="667855" cy="717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D5F8F680-0500-1D8B-0568-DAE59C2576DD}"/>
                </a:ext>
              </a:extLst>
            </p:cNvPr>
            <p:cNvCxnSpPr>
              <a:cxnSpLocks/>
              <a:stCxn id="208" idx="6"/>
              <a:endCxn id="205" idx="2"/>
            </p:cNvCxnSpPr>
            <p:nvPr/>
          </p:nvCxnSpPr>
          <p:spPr>
            <a:xfrm>
              <a:off x="8108088" y="4960316"/>
              <a:ext cx="655579" cy="419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ACB3B9FE-650F-02A9-BB49-9ABD1ABAA540}"/>
                </a:ext>
              </a:extLst>
            </p:cNvPr>
            <p:cNvCxnSpPr>
              <a:cxnSpLocks/>
              <a:stCxn id="208" idx="6"/>
              <a:endCxn id="204" idx="2"/>
            </p:cNvCxnSpPr>
            <p:nvPr/>
          </p:nvCxnSpPr>
          <p:spPr>
            <a:xfrm flipV="1">
              <a:off x="8108087" y="4326431"/>
              <a:ext cx="648852" cy="6338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8F7273EC-4EC0-1ED8-CBF1-CA1E03034D27}"/>
                </a:ext>
              </a:extLst>
            </p:cNvPr>
            <p:cNvCxnSpPr>
              <a:cxnSpLocks/>
              <a:stCxn id="208" idx="6"/>
              <a:endCxn id="200" idx="2"/>
            </p:cNvCxnSpPr>
            <p:nvPr/>
          </p:nvCxnSpPr>
          <p:spPr>
            <a:xfrm flipV="1">
              <a:off x="8108086" y="3093231"/>
              <a:ext cx="663716" cy="18670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27D5AFA0-8B43-B44C-2FB6-0D5AFA309574}"/>
                </a:ext>
              </a:extLst>
            </p:cNvPr>
            <p:cNvCxnSpPr>
              <a:cxnSpLocks/>
              <a:stCxn id="208" idx="6"/>
              <a:endCxn id="199" idx="2"/>
            </p:cNvCxnSpPr>
            <p:nvPr/>
          </p:nvCxnSpPr>
          <p:spPr>
            <a:xfrm flipV="1">
              <a:off x="8108088" y="2403848"/>
              <a:ext cx="655579" cy="25564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1E227525-9BC8-625C-3A82-A31A78DCAB2A}"/>
                </a:ext>
              </a:extLst>
            </p:cNvPr>
            <p:cNvCxnSpPr>
              <a:cxnSpLocks/>
              <a:stCxn id="208" idx="6"/>
              <a:endCxn id="198" idx="2"/>
            </p:cNvCxnSpPr>
            <p:nvPr/>
          </p:nvCxnSpPr>
          <p:spPr>
            <a:xfrm flipV="1">
              <a:off x="8108087" y="1717310"/>
              <a:ext cx="648852" cy="32430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70F8FF81-60F0-7A29-AF51-C2417861D9E4}"/>
                </a:ext>
              </a:extLst>
            </p:cNvPr>
            <p:cNvCxnSpPr>
              <a:cxnSpLocks/>
              <a:stCxn id="3" idx="6"/>
              <a:endCxn id="274" idx="2"/>
            </p:cNvCxnSpPr>
            <p:nvPr/>
          </p:nvCxnSpPr>
          <p:spPr>
            <a:xfrm>
              <a:off x="3275445" y="1808684"/>
              <a:ext cx="1051483" cy="26565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9C4D817-0B6C-940C-F1CD-EFD00FB43E9C}"/>
                </a:ext>
              </a:extLst>
            </p:cNvPr>
            <p:cNvCxnSpPr>
              <a:cxnSpLocks/>
              <a:stCxn id="3" idx="6"/>
              <a:endCxn id="302" idx="2"/>
            </p:cNvCxnSpPr>
            <p:nvPr/>
          </p:nvCxnSpPr>
          <p:spPr>
            <a:xfrm>
              <a:off x="3275444" y="1808684"/>
              <a:ext cx="1049050" cy="3636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C552B5E4-9C5F-F245-6865-B5DC08D0A394}"/>
                </a:ext>
              </a:extLst>
            </p:cNvPr>
            <p:cNvCxnSpPr>
              <a:cxnSpLocks/>
              <a:stCxn id="12" idx="6"/>
              <a:endCxn id="274" idx="2"/>
            </p:cNvCxnSpPr>
            <p:nvPr/>
          </p:nvCxnSpPr>
          <p:spPr>
            <a:xfrm>
              <a:off x="3267078" y="2239314"/>
              <a:ext cx="1059848" cy="22258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82825B78-1FC7-8190-1DE5-40100E328794}"/>
                </a:ext>
              </a:extLst>
            </p:cNvPr>
            <p:cNvCxnSpPr>
              <a:cxnSpLocks/>
              <a:stCxn id="12" idx="6"/>
              <a:endCxn id="302" idx="2"/>
            </p:cNvCxnSpPr>
            <p:nvPr/>
          </p:nvCxnSpPr>
          <p:spPr>
            <a:xfrm>
              <a:off x="3267078" y="2239314"/>
              <a:ext cx="1057416" cy="3205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6BC8AB3C-CDC5-CD86-61C6-DF02FE006EE1}"/>
                </a:ext>
              </a:extLst>
            </p:cNvPr>
            <p:cNvCxnSpPr>
              <a:cxnSpLocks/>
              <a:stCxn id="13" idx="6"/>
              <a:endCxn id="274" idx="2"/>
            </p:cNvCxnSpPr>
            <p:nvPr/>
          </p:nvCxnSpPr>
          <p:spPr>
            <a:xfrm>
              <a:off x="3275756" y="2665662"/>
              <a:ext cx="1051170" cy="17995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75BCCAAA-15B1-ED8C-A583-AED15F45FFFF}"/>
                </a:ext>
              </a:extLst>
            </p:cNvPr>
            <p:cNvCxnSpPr>
              <a:cxnSpLocks/>
              <a:stCxn id="13" idx="6"/>
              <a:endCxn id="302" idx="2"/>
            </p:cNvCxnSpPr>
            <p:nvPr/>
          </p:nvCxnSpPr>
          <p:spPr>
            <a:xfrm>
              <a:off x="3275756" y="2665662"/>
              <a:ext cx="1048738" cy="27795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82025E8B-B5CD-8509-8A2F-65CC5D3DB189}"/>
                </a:ext>
              </a:extLst>
            </p:cNvPr>
            <p:cNvCxnSpPr>
              <a:cxnSpLocks/>
              <a:stCxn id="16" idx="6"/>
              <a:endCxn id="15" idx="2"/>
            </p:cNvCxnSpPr>
            <p:nvPr/>
          </p:nvCxnSpPr>
          <p:spPr>
            <a:xfrm flipV="1">
              <a:off x="3280738" y="2012991"/>
              <a:ext cx="1034762" cy="15040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1B9B90F-03AB-22D7-04CC-272C62A68A83}"/>
                </a:ext>
              </a:extLst>
            </p:cNvPr>
            <p:cNvCxnSpPr>
              <a:cxnSpLocks/>
              <a:stCxn id="16" idx="6"/>
              <a:endCxn id="221" idx="2"/>
            </p:cNvCxnSpPr>
            <p:nvPr/>
          </p:nvCxnSpPr>
          <p:spPr>
            <a:xfrm flipV="1">
              <a:off x="3280738" y="3016850"/>
              <a:ext cx="1025517" cy="5002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A6F361C4-656F-3B56-3C70-CDF3C9EFBD1D}"/>
                </a:ext>
              </a:extLst>
            </p:cNvPr>
            <p:cNvCxnSpPr>
              <a:cxnSpLocks/>
              <a:stCxn id="18" idx="6"/>
              <a:endCxn id="15" idx="2"/>
            </p:cNvCxnSpPr>
            <p:nvPr/>
          </p:nvCxnSpPr>
          <p:spPr>
            <a:xfrm flipV="1">
              <a:off x="3273908" y="2012991"/>
              <a:ext cx="1041592" cy="1938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9279487E-F688-F13F-BDFB-FCB666999F08}"/>
                </a:ext>
              </a:extLst>
            </p:cNvPr>
            <p:cNvCxnSpPr>
              <a:cxnSpLocks/>
              <a:stCxn id="18" idx="6"/>
              <a:endCxn id="221" idx="2"/>
            </p:cNvCxnSpPr>
            <p:nvPr/>
          </p:nvCxnSpPr>
          <p:spPr>
            <a:xfrm flipV="1">
              <a:off x="3273908" y="3016850"/>
              <a:ext cx="1032347" cy="9344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6093F75E-7F5A-6A43-1159-E4E7E2A9677F}"/>
                </a:ext>
              </a:extLst>
            </p:cNvPr>
            <p:cNvCxnSpPr>
              <a:cxnSpLocks/>
              <a:stCxn id="19" idx="6"/>
              <a:endCxn id="15" idx="2"/>
            </p:cNvCxnSpPr>
            <p:nvPr/>
          </p:nvCxnSpPr>
          <p:spPr>
            <a:xfrm flipV="1">
              <a:off x="3268461" y="2012991"/>
              <a:ext cx="1047039" cy="23689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7AD3E292-EB7A-FFF2-9B00-F9EFD2EA25ED}"/>
                </a:ext>
              </a:extLst>
            </p:cNvPr>
            <p:cNvCxnSpPr>
              <a:cxnSpLocks/>
              <a:stCxn id="19" idx="6"/>
              <a:endCxn id="221" idx="2"/>
            </p:cNvCxnSpPr>
            <p:nvPr/>
          </p:nvCxnSpPr>
          <p:spPr>
            <a:xfrm flipV="1">
              <a:off x="3268461" y="3016850"/>
              <a:ext cx="1037794" cy="13651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39906A75-6B27-30AB-7F51-89F3530F6F0A}"/>
                </a:ext>
              </a:extLst>
            </p:cNvPr>
            <p:cNvCxnSpPr>
              <a:cxnSpLocks/>
              <a:stCxn id="19" idx="6"/>
              <a:endCxn id="274" idx="2"/>
            </p:cNvCxnSpPr>
            <p:nvPr/>
          </p:nvCxnSpPr>
          <p:spPr>
            <a:xfrm>
              <a:off x="3268461" y="4381961"/>
              <a:ext cx="1058465" cy="83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F70C1F6-25ED-C512-DDC7-73CC2D13F32F}"/>
                </a:ext>
              </a:extLst>
            </p:cNvPr>
            <p:cNvGrpSpPr/>
            <p:nvPr/>
          </p:nvGrpSpPr>
          <p:grpSpPr>
            <a:xfrm>
              <a:off x="7776108" y="3451474"/>
              <a:ext cx="85941" cy="460025"/>
              <a:chOff x="1672677" y="2614585"/>
              <a:chExt cx="122255" cy="637688"/>
            </a:xfrm>
          </p:grpSpPr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FAFE9DD0-5CDC-6B8B-BB72-B10B7EF8DD5F}"/>
                  </a:ext>
                </a:extLst>
              </p:cNvPr>
              <p:cNvSpPr/>
              <p:nvPr/>
            </p:nvSpPr>
            <p:spPr>
              <a:xfrm>
                <a:off x="1672677" y="2614585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83869864-487B-83C3-FDB9-49E21231C0E9}"/>
                  </a:ext>
                </a:extLst>
              </p:cNvPr>
              <p:cNvSpPr/>
              <p:nvPr/>
            </p:nvSpPr>
            <p:spPr>
              <a:xfrm>
                <a:off x="1672677" y="2867253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6BD6B23A-8521-0B61-9F90-03A66AAAC3EA}"/>
                  </a:ext>
                </a:extLst>
              </p:cNvPr>
              <p:cNvSpPr/>
              <p:nvPr/>
            </p:nvSpPr>
            <p:spPr>
              <a:xfrm>
                <a:off x="1672677" y="3119921"/>
                <a:ext cx="122255" cy="13235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31BE8D7B-5E65-0B01-FB0A-3CCD996079C9}"/>
                </a:ext>
              </a:extLst>
            </p:cNvPr>
            <p:cNvGrpSpPr/>
            <p:nvPr/>
          </p:nvGrpSpPr>
          <p:grpSpPr>
            <a:xfrm>
              <a:off x="4306255" y="2584445"/>
              <a:ext cx="842715" cy="864809"/>
              <a:chOff x="3149600" y="665747"/>
              <a:chExt cx="1190171" cy="1082842"/>
            </a:xfrm>
          </p:grpSpPr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6241D5B7-086D-AB05-D98C-0CB3846750C0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36E1B30D-7C35-022B-EB09-EA8D5C2A0890}"/>
                  </a:ext>
                </a:extLst>
              </p:cNvPr>
              <p:cNvCxnSpPr>
                <a:cxnSpLocks/>
                <a:stCxn id="221" idx="0"/>
                <a:endCxn id="221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87C9A236-71CC-9E38-A8C6-F503A04050AE}"/>
                </a:ext>
              </a:extLst>
            </p:cNvPr>
            <p:cNvGrpSpPr/>
            <p:nvPr/>
          </p:nvGrpSpPr>
          <p:grpSpPr>
            <a:xfrm>
              <a:off x="4326926" y="4032793"/>
              <a:ext cx="843582" cy="864809"/>
              <a:chOff x="3136063" y="644905"/>
              <a:chExt cx="1190171" cy="1082842"/>
            </a:xfrm>
          </p:grpSpPr>
          <p:sp>
            <p:nvSpPr>
              <p:cNvPr id="274" name="楕円 273">
                <a:extLst>
                  <a:ext uri="{FF2B5EF4-FFF2-40B4-BE49-F238E27FC236}">
                    <a16:creationId xmlns:a16="http://schemas.microsoft.com/office/drawing/2014/main" id="{02752C1C-54F6-E82A-5495-5F410D8DAF6F}"/>
                  </a:ext>
                </a:extLst>
              </p:cNvPr>
              <p:cNvSpPr/>
              <p:nvPr/>
            </p:nvSpPr>
            <p:spPr>
              <a:xfrm>
                <a:off x="3136063" y="644905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75" name="直線コネクタ 274">
                <a:extLst>
                  <a:ext uri="{FF2B5EF4-FFF2-40B4-BE49-F238E27FC236}">
                    <a16:creationId xmlns:a16="http://schemas.microsoft.com/office/drawing/2014/main" id="{DB878A18-DDD1-9718-75C1-720AE4EC321D}"/>
                  </a:ext>
                </a:extLst>
              </p:cNvPr>
              <p:cNvCxnSpPr>
                <a:cxnSpLocks/>
                <a:stCxn id="274" idx="0"/>
                <a:endCxn id="274" idx="4"/>
              </p:cNvCxnSpPr>
              <p:nvPr/>
            </p:nvCxnSpPr>
            <p:spPr>
              <a:xfrm>
                <a:off x="3731149" y="644905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0458B505-CD70-D55B-3CD5-F9F1DF069532}"/>
                </a:ext>
              </a:extLst>
            </p:cNvPr>
            <p:cNvGrpSpPr/>
            <p:nvPr/>
          </p:nvGrpSpPr>
          <p:grpSpPr>
            <a:xfrm>
              <a:off x="4324494" y="5012851"/>
              <a:ext cx="842715" cy="864809"/>
              <a:chOff x="3149600" y="665747"/>
              <a:chExt cx="1190171" cy="1082842"/>
            </a:xfrm>
          </p:grpSpPr>
          <p:sp>
            <p:nvSpPr>
              <p:cNvPr id="302" name="楕円 301">
                <a:extLst>
                  <a:ext uri="{FF2B5EF4-FFF2-40B4-BE49-F238E27FC236}">
                    <a16:creationId xmlns:a16="http://schemas.microsoft.com/office/drawing/2014/main" id="{EEC0D090-2AD5-DEF0-C368-BC9438005515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81B6947D-D897-DFE3-FC96-BEF0DA354FE2}"/>
                  </a:ext>
                </a:extLst>
              </p:cNvPr>
              <p:cNvCxnSpPr>
                <a:cxnSpLocks/>
                <a:stCxn id="302" idx="0"/>
                <a:endCxn id="302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直線コネクタ 332">
              <a:extLst>
                <a:ext uri="{FF2B5EF4-FFF2-40B4-BE49-F238E27FC236}">
                  <a16:creationId xmlns:a16="http://schemas.microsoft.com/office/drawing/2014/main" id="{62C0FAB2-8943-7AED-46D0-1D9EBAF978D7}"/>
                </a:ext>
              </a:extLst>
            </p:cNvPr>
            <p:cNvCxnSpPr>
              <a:cxnSpLocks/>
              <a:stCxn id="198" idx="0"/>
              <a:endCxn id="198" idx="4"/>
            </p:cNvCxnSpPr>
            <p:nvPr/>
          </p:nvCxnSpPr>
          <p:spPr>
            <a:xfrm>
              <a:off x="9053028" y="1413698"/>
              <a:ext cx="0" cy="6072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線コネクタ 364">
              <a:extLst>
                <a:ext uri="{FF2B5EF4-FFF2-40B4-BE49-F238E27FC236}">
                  <a16:creationId xmlns:a16="http://schemas.microsoft.com/office/drawing/2014/main" id="{498D96E2-44D0-9B13-66EB-BB58051DE4B7}"/>
                </a:ext>
              </a:extLst>
            </p:cNvPr>
            <p:cNvCxnSpPr>
              <a:cxnSpLocks/>
              <a:stCxn id="206" idx="0"/>
              <a:endCxn id="206" idx="4"/>
            </p:cNvCxnSpPr>
            <p:nvPr/>
          </p:nvCxnSpPr>
          <p:spPr>
            <a:xfrm>
              <a:off x="9072029" y="5374247"/>
              <a:ext cx="0" cy="6077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直線コネクタ 365">
              <a:extLst>
                <a:ext uri="{FF2B5EF4-FFF2-40B4-BE49-F238E27FC236}">
                  <a16:creationId xmlns:a16="http://schemas.microsoft.com/office/drawing/2014/main" id="{D9D23147-C3D4-F2DC-9B9B-D1B005F83D57}"/>
                </a:ext>
              </a:extLst>
            </p:cNvPr>
            <p:cNvCxnSpPr>
              <a:cxnSpLocks/>
              <a:stCxn id="199" idx="0"/>
              <a:endCxn id="199" idx="4"/>
            </p:cNvCxnSpPr>
            <p:nvPr/>
          </p:nvCxnSpPr>
          <p:spPr>
            <a:xfrm>
              <a:off x="9059754" y="2099995"/>
              <a:ext cx="0" cy="6077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5848CCF3-24CE-DBB7-09FA-3F5F9A2B976C}"/>
                </a:ext>
              </a:extLst>
            </p:cNvPr>
            <p:cNvCxnSpPr>
              <a:cxnSpLocks/>
              <a:stCxn id="200" idx="0"/>
              <a:endCxn id="200" idx="4"/>
            </p:cNvCxnSpPr>
            <p:nvPr/>
          </p:nvCxnSpPr>
          <p:spPr>
            <a:xfrm>
              <a:off x="9067891" y="2789378"/>
              <a:ext cx="0" cy="6077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線コネクタ 373">
              <a:extLst>
                <a:ext uri="{FF2B5EF4-FFF2-40B4-BE49-F238E27FC236}">
                  <a16:creationId xmlns:a16="http://schemas.microsoft.com/office/drawing/2014/main" id="{66DE65C8-086E-1361-E124-D8E0FC20A80C}"/>
                </a:ext>
              </a:extLst>
            </p:cNvPr>
            <p:cNvCxnSpPr>
              <a:cxnSpLocks/>
              <a:stCxn id="204" idx="0"/>
              <a:endCxn id="204" idx="4"/>
            </p:cNvCxnSpPr>
            <p:nvPr/>
          </p:nvCxnSpPr>
          <p:spPr>
            <a:xfrm>
              <a:off x="9053028" y="4022579"/>
              <a:ext cx="0" cy="6077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線コネクタ 376">
              <a:extLst>
                <a:ext uri="{FF2B5EF4-FFF2-40B4-BE49-F238E27FC236}">
                  <a16:creationId xmlns:a16="http://schemas.microsoft.com/office/drawing/2014/main" id="{21C6A2A9-98BD-2DDF-003B-EC829BC81687}"/>
                </a:ext>
              </a:extLst>
            </p:cNvPr>
            <p:cNvCxnSpPr>
              <a:cxnSpLocks/>
              <a:stCxn id="205" idx="0"/>
              <a:endCxn id="205" idx="4"/>
            </p:cNvCxnSpPr>
            <p:nvPr/>
          </p:nvCxnSpPr>
          <p:spPr>
            <a:xfrm>
              <a:off x="9059754" y="4698412"/>
              <a:ext cx="0" cy="6077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17E6535-99C0-6106-77BD-5EB23C8894DC}"/>
                </a:ext>
              </a:extLst>
            </p:cNvPr>
            <p:cNvGrpSpPr/>
            <p:nvPr/>
          </p:nvGrpSpPr>
          <p:grpSpPr>
            <a:xfrm>
              <a:off x="3067338" y="4956462"/>
              <a:ext cx="85941" cy="452869"/>
              <a:chOff x="3067338" y="4956462"/>
              <a:chExt cx="85941" cy="452869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1B95403D-6319-AEAA-196F-9C1BE5BA5762}"/>
                  </a:ext>
                </a:extLst>
              </p:cNvPr>
              <p:cNvGrpSpPr/>
              <p:nvPr/>
            </p:nvGrpSpPr>
            <p:grpSpPr>
              <a:xfrm>
                <a:off x="3067338" y="4956462"/>
                <a:ext cx="85941" cy="277752"/>
                <a:chOff x="1672677" y="2614585"/>
                <a:chExt cx="122255" cy="385020"/>
              </a:xfrm>
            </p:grpSpPr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8A2DA60E-48CF-BCA1-D0EC-84EA2976A83A}"/>
                    </a:ext>
                  </a:extLst>
                </p:cNvPr>
                <p:cNvSpPr/>
                <p:nvPr/>
              </p:nvSpPr>
              <p:spPr>
                <a:xfrm>
                  <a:off x="1672677" y="2614585"/>
                  <a:ext cx="122255" cy="13235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CE3F0CDA-0856-F97F-9607-AE074398F999}"/>
                    </a:ext>
                  </a:extLst>
                </p:cNvPr>
                <p:cNvSpPr/>
                <p:nvPr/>
              </p:nvSpPr>
              <p:spPr>
                <a:xfrm>
                  <a:off x="1672677" y="2867253"/>
                  <a:ext cx="122255" cy="13235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477EFFEC-A872-997C-D385-E767582259AC}"/>
                  </a:ext>
                </a:extLst>
              </p:cNvPr>
              <p:cNvSpPr/>
              <p:nvPr/>
            </p:nvSpPr>
            <p:spPr>
              <a:xfrm>
                <a:off x="3067338" y="5313853"/>
                <a:ext cx="85941" cy="9547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014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屋外, 自然, 丘, 座る が含まれている画像&#10;&#10;自動的に生成された説明">
            <a:extLst>
              <a:ext uri="{FF2B5EF4-FFF2-40B4-BE49-F238E27FC236}">
                <a16:creationId xmlns:a16="http://schemas.microsoft.com/office/drawing/2014/main" id="{E6D0CDE1-6735-0FF8-2947-C342761D6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9" y="123454"/>
            <a:ext cx="2377500" cy="23775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46E3D0FB-7E79-CEDA-920C-4AF9B0BBF6FB}"/>
              </a:ext>
            </a:extLst>
          </p:cNvPr>
          <p:cNvSpPr/>
          <p:nvPr/>
        </p:nvSpPr>
        <p:spPr>
          <a:xfrm>
            <a:off x="3771529" y="947536"/>
            <a:ext cx="2736755" cy="673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Extract road sections</a:t>
            </a:r>
            <a:endParaRPr lang="ja-JP" altLang="en-US" b="1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F7AF30F-4E2E-8ABA-C81C-C63E84483D80}"/>
              </a:ext>
            </a:extLst>
          </p:cNvPr>
          <p:cNvGrpSpPr/>
          <p:nvPr/>
        </p:nvGrpSpPr>
        <p:grpSpPr>
          <a:xfrm>
            <a:off x="1524000" y="3888989"/>
            <a:ext cx="3115260" cy="1774052"/>
            <a:chOff x="1105953" y="4676692"/>
            <a:chExt cx="3115260" cy="1774052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0FC77C3-A593-3485-DCFD-323EA3701731}"/>
                </a:ext>
              </a:extLst>
            </p:cNvPr>
            <p:cNvSpPr/>
            <p:nvPr/>
          </p:nvSpPr>
          <p:spPr>
            <a:xfrm>
              <a:off x="245933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895B710-D35A-E99A-915A-87FEBEB804AB}"/>
                </a:ext>
              </a:extLst>
            </p:cNvPr>
            <p:cNvSpPr/>
            <p:nvPr/>
          </p:nvSpPr>
          <p:spPr>
            <a:xfrm>
              <a:off x="281056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7596E4B-038D-8E3A-508E-71B5A4F0899D}"/>
                </a:ext>
              </a:extLst>
            </p:cNvPr>
            <p:cNvSpPr/>
            <p:nvPr/>
          </p:nvSpPr>
          <p:spPr>
            <a:xfrm>
              <a:off x="2461347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64548CB-CF34-0D7D-CBF8-C254500ECCF8}"/>
                </a:ext>
              </a:extLst>
            </p:cNvPr>
            <p:cNvSpPr/>
            <p:nvPr/>
          </p:nvSpPr>
          <p:spPr>
            <a:xfrm>
              <a:off x="2810565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2D5F73A3-0E40-BCF6-E41D-04B65B869BFA}"/>
                </a:ext>
              </a:extLst>
            </p:cNvPr>
            <p:cNvSpPr/>
            <p:nvPr/>
          </p:nvSpPr>
          <p:spPr>
            <a:xfrm rot="17883313">
              <a:off x="2170415" y="4781060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340FA047-C82F-BE5F-C71E-64F9EDD5F869}"/>
                </a:ext>
              </a:extLst>
            </p:cNvPr>
            <p:cNvSpPr/>
            <p:nvPr/>
          </p:nvSpPr>
          <p:spPr>
            <a:xfrm rot="8837992">
              <a:off x="2272049" y="6001225"/>
              <a:ext cx="155259" cy="35753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30289906-F614-EB88-122D-DEC8EB6AF8C3}"/>
                </a:ext>
              </a:extLst>
            </p:cNvPr>
            <p:cNvSpPr txBox="1"/>
            <p:nvPr/>
          </p:nvSpPr>
          <p:spPr>
            <a:xfrm>
              <a:off x="1105953" y="5318010"/>
              <a:ext cx="154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16 Pixels</a:t>
              </a:r>
              <a:endParaRPr lang="ja-JP" altLang="en-US" b="1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1AC4D212-6495-A943-B901-D158C23C1204}"/>
                </a:ext>
              </a:extLst>
            </p:cNvPr>
            <p:cNvSpPr/>
            <p:nvPr/>
          </p:nvSpPr>
          <p:spPr>
            <a:xfrm>
              <a:off x="365536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C7A6333-9F78-5BB0-FAD3-C5CEB57A37A8}"/>
                </a:ext>
              </a:extLst>
            </p:cNvPr>
            <p:cNvSpPr/>
            <p:nvPr/>
          </p:nvSpPr>
          <p:spPr>
            <a:xfrm>
              <a:off x="400659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A927288B-FD71-44DD-7758-3D71E6ED0A9F}"/>
                </a:ext>
              </a:extLst>
            </p:cNvPr>
            <p:cNvSpPr/>
            <p:nvPr/>
          </p:nvSpPr>
          <p:spPr>
            <a:xfrm>
              <a:off x="3657375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0CC2E2-F1EB-A2B2-1797-4C48CDE4C2E5}"/>
                </a:ext>
              </a:extLst>
            </p:cNvPr>
            <p:cNvSpPr/>
            <p:nvPr/>
          </p:nvSpPr>
          <p:spPr>
            <a:xfrm>
              <a:off x="4006593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1179796-12E8-339A-7F4B-069A2634AE00}"/>
                </a:ext>
              </a:extLst>
            </p:cNvPr>
            <p:cNvSpPr/>
            <p:nvPr/>
          </p:nvSpPr>
          <p:spPr>
            <a:xfrm>
              <a:off x="246282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A2B5E32-6AF6-A65D-24C7-C31D71A0C3D2}"/>
                </a:ext>
              </a:extLst>
            </p:cNvPr>
            <p:cNvSpPr/>
            <p:nvPr/>
          </p:nvSpPr>
          <p:spPr>
            <a:xfrm>
              <a:off x="281405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A19062D5-9A78-7073-AA54-B0977DD7C967}"/>
                </a:ext>
              </a:extLst>
            </p:cNvPr>
            <p:cNvSpPr/>
            <p:nvPr/>
          </p:nvSpPr>
          <p:spPr>
            <a:xfrm>
              <a:off x="2464837" y="614128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7EC5C32-14BD-E6D6-49EA-AA15CE2EE592}"/>
                </a:ext>
              </a:extLst>
            </p:cNvPr>
            <p:cNvSpPr/>
            <p:nvPr/>
          </p:nvSpPr>
          <p:spPr>
            <a:xfrm>
              <a:off x="2814055" y="613667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0221EA1-3581-7992-6735-3D1C7A6221B9}"/>
                </a:ext>
              </a:extLst>
            </p:cNvPr>
            <p:cNvSpPr/>
            <p:nvPr/>
          </p:nvSpPr>
          <p:spPr>
            <a:xfrm>
              <a:off x="365536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090B161-E685-EBC7-2DF2-697176CA4488}"/>
                </a:ext>
              </a:extLst>
            </p:cNvPr>
            <p:cNvSpPr/>
            <p:nvPr/>
          </p:nvSpPr>
          <p:spPr>
            <a:xfrm>
              <a:off x="400659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9134E47B-3003-7047-F078-DB46EBEA4BF6}"/>
                </a:ext>
              </a:extLst>
            </p:cNvPr>
            <p:cNvSpPr/>
            <p:nvPr/>
          </p:nvSpPr>
          <p:spPr>
            <a:xfrm>
              <a:off x="3657375" y="616625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164EB5B-2B3F-FD43-554D-19C262E2D113}"/>
                </a:ext>
              </a:extLst>
            </p:cNvPr>
            <p:cNvSpPr/>
            <p:nvPr/>
          </p:nvSpPr>
          <p:spPr>
            <a:xfrm>
              <a:off x="4006593" y="616164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8852CF8-A1D6-032C-A4C0-F15DCA1C60F4}"/>
                </a:ext>
              </a:extLst>
            </p:cNvPr>
            <p:cNvGrpSpPr/>
            <p:nvPr/>
          </p:nvGrpSpPr>
          <p:grpSpPr>
            <a:xfrm rot="2596835">
              <a:off x="3140536" y="5467051"/>
              <a:ext cx="334301" cy="54000"/>
              <a:chOff x="1329234" y="3655920"/>
              <a:chExt cx="334301" cy="54000"/>
            </a:xfrm>
          </p:grpSpPr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AD378DF4-A9FF-B92B-5A72-1893AEB457DE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1" name="楕円 100">
                <a:extLst>
                  <a:ext uri="{FF2B5EF4-FFF2-40B4-BE49-F238E27FC236}">
                    <a16:creationId xmlns:a16="http://schemas.microsoft.com/office/drawing/2014/main" id="{27C5A279-6503-4514-56A5-B8D53E9BDECA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5129B0D1-2863-0D23-51B5-16C75C621E87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01F93CA9-A68D-4744-8228-10C6D7A33FD4}"/>
                </a:ext>
              </a:extLst>
            </p:cNvPr>
            <p:cNvGrpSpPr/>
            <p:nvPr/>
          </p:nvGrpSpPr>
          <p:grpSpPr>
            <a:xfrm>
              <a:off x="3185330" y="4970039"/>
              <a:ext cx="334301" cy="54000"/>
              <a:chOff x="1329234" y="3655920"/>
              <a:chExt cx="334301" cy="54000"/>
            </a:xfrm>
          </p:grpSpPr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7A0FA3E7-E1ED-1FF2-BD60-6C400801A3E2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9EA076BD-2870-DD03-5CAF-056AC0D78548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C39D879F-6986-B2EC-4F99-B81543510BE5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62AADB19-3FCC-7002-AC23-D5079B1B4976}"/>
                </a:ext>
              </a:extLst>
            </p:cNvPr>
            <p:cNvGrpSpPr/>
            <p:nvPr/>
          </p:nvGrpSpPr>
          <p:grpSpPr>
            <a:xfrm>
              <a:off x="3185330" y="6082672"/>
              <a:ext cx="334301" cy="54000"/>
              <a:chOff x="1329234" y="3655920"/>
              <a:chExt cx="334301" cy="54000"/>
            </a:xfrm>
          </p:grpSpPr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89BAE317-8F7B-F9BB-99E0-28B4A5F10695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B3ECD774-05FD-C474-A0F7-0A20738FAA91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326325A2-98CF-235F-7A83-FE1646236F29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09FB97BD-97AA-6608-7413-1ABCDC9AA088}"/>
                </a:ext>
              </a:extLst>
            </p:cNvPr>
            <p:cNvGrpSpPr/>
            <p:nvPr/>
          </p:nvGrpSpPr>
          <p:grpSpPr>
            <a:xfrm rot="5400000">
              <a:off x="2557102" y="5445951"/>
              <a:ext cx="334301" cy="54000"/>
              <a:chOff x="1329234" y="3655920"/>
              <a:chExt cx="334301" cy="54000"/>
            </a:xfrm>
          </p:grpSpPr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B26AF5FF-D7A9-2DCA-88D9-1D91C1CA62F9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210ECF25-8191-C843-DB6F-37DA8F8E2052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EAC32ED-D9A2-4884-9379-570AC67BF6C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91F90644-D923-26D8-8487-FF211A98045B}"/>
                </a:ext>
              </a:extLst>
            </p:cNvPr>
            <p:cNvGrpSpPr/>
            <p:nvPr/>
          </p:nvGrpSpPr>
          <p:grpSpPr>
            <a:xfrm rot="5400000">
              <a:off x="3750802" y="5448676"/>
              <a:ext cx="334301" cy="54000"/>
              <a:chOff x="1329234" y="3655920"/>
              <a:chExt cx="334301" cy="54000"/>
            </a:xfrm>
          </p:grpSpPr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FD18CC02-417C-C6CF-19C7-599216B6D3C8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D5D2E9C7-EF6B-BA8F-2755-7CA29FA765F3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7E861C57-BC1A-A25E-7700-478C0C661DEA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8B91640F-754D-5F1B-4146-4783527B0724}"/>
                </a:ext>
              </a:extLst>
            </p:cNvPr>
            <p:cNvSpPr/>
            <p:nvPr/>
          </p:nvSpPr>
          <p:spPr>
            <a:xfrm rot="11467497">
              <a:off x="2487262" y="6279329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EA06BD0A-AAD0-64DA-7598-5A776C19B7C5}"/>
                </a:ext>
              </a:extLst>
            </p:cNvPr>
            <p:cNvSpPr/>
            <p:nvPr/>
          </p:nvSpPr>
          <p:spPr>
            <a:xfrm rot="5004128">
              <a:off x="3963900" y="6193430"/>
              <a:ext cx="135520" cy="37910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5A8D9AD-A4C5-D227-06C9-C52472A9DBD7}"/>
              </a:ext>
            </a:extLst>
          </p:cNvPr>
          <p:cNvSpPr txBox="1"/>
          <p:nvPr/>
        </p:nvSpPr>
        <p:spPr>
          <a:xfrm>
            <a:off x="3293630" y="5640806"/>
            <a:ext cx="16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16 Pixels</a:t>
            </a:r>
            <a:endParaRPr lang="ja-JP" altLang="en-US" b="1" dirty="0"/>
          </a:p>
        </p:txBody>
      </p:sp>
      <p:cxnSp>
        <p:nvCxnSpPr>
          <p:cNvPr id="425" name="コネクタ: 曲線 424">
            <a:extLst>
              <a:ext uri="{FF2B5EF4-FFF2-40B4-BE49-F238E27FC236}">
                <a16:creationId xmlns:a16="http://schemas.microsoft.com/office/drawing/2014/main" id="{BB8BCDD5-7A34-7C66-E8DC-30F77F188D84}"/>
              </a:ext>
            </a:extLst>
          </p:cNvPr>
          <p:cNvCxnSpPr>
            <a:cxnSpLocks/>
          </p:cNvCxnSpPr>
          <p:nvPr/>
        </p:nvCxnSpPr>
        <p:spPr>
          <a:xfrm flipV="1">
            <a:off x="4756005" y="4048821"/>
            <a:ext cx="1158182" cy="58564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C3737DA0-9AC7-328F-6D96-CF3FF75E7298}"/>
              </a:ext>
            </a:extLst>
          </p:cNvPr>
          <p:cNvSpPr/>
          <p:nvPr/>
        </p:nvSpPr>
        <p:spPr>
          <a:xfrm>
            <a:off x="5966802" y="2554717"/>
            <a:ext cx="4474231" cy="352272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CC5F176-E781-1458-B2C5-3747972E70F7}"/>
              </a:ext>
            </a:extLst>
          </p:cNvPr>
          <p:cNvGrpSpPr/>
          <p:nvPr/>
        </p:nvGrpSpPr>
        <p:grpSpPr>
          <a:xfrm>
            <a:off x="6141783" y="2676172"/>
            <a:ext cx="3881012" cy="3220750"/>
            <a:chOff x="4701200" y="3139388"/>
            <a:chExt cx="3881012" cy="3220750"/>
          </a:xfrm>
        </p:grpSpPr>
        <p:sp>
          <p:nvSpPr>
            <p:cNvPr id="223" name="楕円 222">
              <a:extLst>
                <a:ext uri="{FF2B5EF4-FFF2-40B4-BE49-F238E27FC236}">
                  <a16:creationId xmlns:a16="http://schemas.microsoft.com/office/drawing/2014/main" id="{D1197957-01DA-ED20-FB7F-994DA036528F}"/>
                </a:ext>
              </a:extLst>
            </p:cNvPr>
            <p:cNvSpPr/>
            <p:nvPr/>
          </p:nvSpPr>
          <p:spPr>
            <a:xfrm>
              <a:off x="4999171" y="3525880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4" name="楕円 223">
              <a:extLst>
                <a:ext uri="{FF2B5EF4-FFF2-40B4-BE49-F238E27FC236}">
                  <a16:creationId xmlns:a16="http://schemas.microsoft.com/office/drawing/2014/main" id="{197CACAB-7987-C5A2-03D1-E9CF2D4E558C}"/>
                </a:ext>
              </a:extLst>
            </p:cNvPr>
            <p:cNvSpPr/>
            <p:nvPr/>
          </p:nvSpPr>
          <p:spPr>
            <a:xfrm>
              <a:off x="4999171" y="3947796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5" name="楕円 224">
              <a:extLst>
                <a:ext uri="{FF2B5EF4-FFF2-40B4-BE49-F238E27FC236}">
                  <a16:creationId xmlns:a16="http://schemas.microsoft.com/office/drawing/2014/main" id="{8BC9280B-99AC-11D1-9CEA-4F7462B07A9B}"/>
                </a:ext>
              </a:extLst>
            </p:cNvPr>
            <p:cNvSpPr/>
            <p:nvPr/>
          </p:nvSpPr>
          <p:spPr>
            <a:xfrm>
              <a:off x="4999171" y="4377434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CB20E71F-1B10-14E8-5EE1-EE0C686F0BBB}"/>
                </a:ext>
              </a:extLst>
            </p:cNvPr>
            <p:cNvSpPr/>
            <p:nvPr/>
          </p:nvSpPr>
          <p:spPr>
            <a:xfrm>
              <a:off x="4999822" y="5179547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CB9AF819-5507-6753-1F1D-2713084CF70F}"/>
                </a:ext>
              </a:extLst>
            </p:cNvPr>
            <p:cNvSpPr/>
            <p:nvPr/>
          </p:nvSpPr>
          <p:spPr>
            <a:xfrm>
              <a:off x="4999171" y="5611849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8" name="楕円 227">
              <a:extLst>
                <a:ext uri="{FF2B5EF4-FFF2-40B4-BE49-F238E27FC236}">
                  <a16:creationId xmlns:a16="http://schemas.microsoft.com/office/drawing/2014/main" id="{F142B9C7-8C28-55B3-80E9-481A22075073}"/>
                </a:ext>
              </a:extLst>
            </p:cNvPr>
            <p:cNvSpPr/>
            <p:nvPr/>
          </p:nvSpPr>
          <p:spPr>
            <a:xfrm>
              <a:off x="4999171" y="6038951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9" name="楕円 228">
              <a:extLst>
                <a:ext uri="{FF2B5EF4-FFF2-40B4-BE49-F238E27FC236}">
                  <a16:creationId xmlns:a16="http://schemas.microsoft.com/office/drawing/2014/main" id="{0A1114B2-12C3-E702-E1C5-1ACBC26680E0}"/>
                </a:ext>
              </a:extLst>
            </p:cNvPr>
            <p:cNvSpPr/>
            <p:nvPr/>
          </p:nvSpPr>
          <p:spPr>
            <a:xfrm>
              <a:off x="5994049" y="3689983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A978478F-9363-FB0F-3A8A-915A181AE8D4}"/>
                </a:ext>
              </a:extLst>
            </p:cNvPr>
            <p:cNvSpPr/>
            <p:nvPr/>
          </p:nvSpPr>
          <p:spPr>
            <a:xfrm>
              <a:off x="5987362" y="4333629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2" name="楕円 231">
              <a:extLst>
                <a:ext uri="{FF2B5EF4-FFF2-40B4-BE49-F238E27FC236}">
                  <a16:creationId xmlns:a16="http://schemas.microsoft.com/office/drawing/2014/main" id="{D1596DD9-FAC3-E67D-82D6-3F815F0BE183}"/>
                </a:ext>
              </a:extLst>
            </p:cNvPr>
            <p:cNvSpPr/>
            <p:nvPr/>
          </p:nvSpPr>
          <p:spPr>
            <a:xfrm>
              <a:off x="5984992" y="5213756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5563D885-DC95-2ACD-7951-63E8B1C7A34D}"/>
                </a:ext>
              </a:extLst>
            </p:cNvPr>
            <p:cNvSpPr/>
            <p:nvPr/>
          </p:nvSpPr>
          <p:spPr>
            <a:xfrm>
              <a:off x="5994049" y="5756620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AC54AEBB-C2A3-C271-C8EB-88203608EA81}"/>
                </a:ext>
              </a:extLst>
            </p:cNvPr>
            <p:cNvSpPr/>
            <p:nvPr/>
          </p:nvSpPr>
          <p:spPr>
            <a:xfrm>
              <a:off x="7379694" y="3963601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0E8084D4-17EC-790B-8E6E-D3C2EE4CAB05}"/>
                </a:ext>
              </a:extLst>
            </p:cNvPr>
            <p:cNvSpPr/>
            <p:nvPr/>
          </p:nvSpPr>
          <p:spPr>
            <a:xfrm>
              <a:off x="7382611" y="5462492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9E8F94F8-7E5C-EF4D-C062-A98F8B0D0D1E}"/>
                </a:ext>
              </a:extLst>
            </p:cNvPr>
            <p:cNvSpPr/>
            <p:nvPr/>
          </p:nvSpPr>
          <p:spPr>
            <a:xfrm>
              <a:off x="8271209" y="3530862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7" name="楕円 236">
              <a:extLst>
                <a:ext uri="{FF2B5EF4-FFF2-40B4-BE49-F238E27FC236}">
                  <a16:creationId xmlns:a16="http://schemas.microsoft.com/office/drawing/2014/main" id="{1DE1160B-4BC8-82D4-117A-FD89BEAF3A2A}"/>
                </a:ext>
              </a:extLst>
            </p:cNvPr>
            <p:cNvSpPr/>
            <p:nvPr/>
          </p:nvSpPr>
          <p:spPr>
            <a:xfrm>
              <a:off x="8271209" y="3952778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8" name="楕円 237">
              <a:extLst>
                <a:ext uri="{FF2B5EF4-FFF2-40B4-BE49-F238E27FC236}">
                  <a16:creationId xmlns:a16="http://schemas.microsoft.com/office/drawing/2014/main" id="{17983593-59C0-815F-571B-7BA57CFFFF0C}"/>
                </a:ext>
              </a:extLst>
            </p:cNvPr>
            <p:cNvSpPr/>
            <p:nvPr/>
          </p:nvSpPr>
          <p:spPr>
            <a:xfrm>
              <a:off x="8271209" y="4382416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01877AC3-1AED-82E3-7337-01E5BFE0B725}"/>
                </a:ext>
              </a:extLst>
            </p:cNvPr>
            <p:cNvSpPr/>
            <p:nvPr/>
          </p:nvSpPr>
          <p:spPr>
            <a:xfrm>
              <a:off x="8271860" y="5184529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0" name="楕円 239">
              <a:extLst>
                <a:ext uri="{FF2B5EF4-FFF2-40B4-BE49-F238E27FC236}">
                  <a16:creationId xmlns:a16="http://schemas.microsoft.com/office/drawing/2014/main" id="{17AFAEA1-0A20-DC84-0F30-821D7EB97958}"/>
                </a:ext>
              </a:extLst>
            </p:cNvPr>
            <p:cNvSpPr/>
            <p:nvPr/>
          </p:nvSpPr>
          <p:spPr>
            <a:xfrm>
              <a:off x="8271209" y="5616831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1" name="楕円 240">
              <a:extLst>
                <a:ext uri="{FF2B5EF4-FFF2-40B4-BE49-F238E27FC236}">
                  <a16:creationId xmlns:a16="http://schemas.microsoft.com/office/drawing/2014/main" id="{C89EC30F-D54F-0CBC-1C7E-4BFD16CD1207}"/>
                </a:ext>
              </a:extLst>
            </p:cNvPr>
            <p:cNvSpPr/>
            <p:nvPr/>
          </p:nvSpPr>
          <p:spPr>
            <a:xfrm>
              <a:off x="8271209" y="6043933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BFF2DD01-CF71-6725-18C8-ACDEAC4DE1CA}"/>
                </a:ext>
              </a:extLst>
            </p:cNvPr>
            <p:cNvCxnSpPr>
              <a:cxnSpLocks/>
              <a:stCxn id="229" idx="0"/>
              <a:endCxn id="229" idx="4"/>
            </p:cNvCxnSpPr>
            <p:nvPr/>
          </p:nvCxnSpPr>
          <p:spPr>
            <a:xfrm>
              <a:off x="6253274" y="3689983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D3617E95-3DBA-79B3-75F2-E41E38743DA0}"/>
                </a:ext>
              </a:extLst>
            </p:cNvPr>
            <p:cNvCxnSpPr>
              <a:cxnSpLocks/>
              <a:stCxn id="231" idx="0"/>
              <a:endCxn id="231" idx="4"/>
            </p:cNvCxnSpPr>
            <p:nvPr/>
          </p:nvCxnSpPr>
          <p:spPr>
            <a:xfrm>
              <a:off x="6246587" y="4333629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2963C11B-B37F-8F28-3B4D-33DFC38644C8}"/>
                </a:ext>
              </a:extLst>
            </p:cNvPr>
            <p:cNvCxnSpPr>
              <a:cxnSpLocks/>
              <a:stCxn id="232" idx="0"/>
              <a:endCxn id="232" idx="4"/>
            </p:cNvCxnSpPr>
            <p:nvPr/>
          </p:nvCxnSpPr>
          <p:spPr>
            <a:xfrm>
              <a:off x="6244217" y="5213756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8586300A-5502-3056-8963-744A15497D52}"/>
                </a:ext>
              </a:extLst>
            </p:cNvPr>
            <p:cNvCxnSpPr>
              <a:cxnSpLocks/>
              <a:stCxn id="233" idx="0"/>
              <a:endCxn id="233" idx="4"/>
            </p:cNvCxnSpPr>
            <p:nvPr/>
          </p:nvCxnSpPr>
          <p:spPr>
            <a:xfrm>
              <a:off x="6253274" y="5756620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楕円 260">
              <a:extLst>
                <a:ext uri="{FF2B5EF4-FFF2-40B4-BE49-F238E27FC236}">
                  <a16:creationId xmlns:a16="http://schemas.microsoft.com/office/drawing/2014/main" id="{7D57FAA6-DAD4-AB9C-3F30-E688A660CE58}"/>
                </a:ext>
              </a:extLst>
            </p:cNvPr>
            <p:cNvSpPr/>
            <p:nvPr/>
          </p:nvSpPr>
          <p:spPr>
            <a:xfrm>
              <a:off x="6662413" y="4484522"/>
              <a:ext cx="205246" cy="209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2" name="楕円 261">
              <a:extLst>
                <a:ext uri="{FF2B5EF4-FFF2-40B4-BE49-F238E27FC236}">
                  <a16:creationId xmlns:a16="http://schemas.microsoft.com/office/drawing/2014/main" id="{BFD71CCC-DE3F-3165-258D-678734BA1B69}"/>
                </a:ext>
              </a:extLst>
            </p:cNvPr>
            <p:cNvSpPr/>
            <p:nvPr/>
          </p:nvSpPr>
          <p:spPr>
            <a:xfrm>
              <a:off x="6662413" y="5904033"/>
              <a:ext cx="205246" cy="209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3634871F-90BF-EC73-271D-F2E17620CD30}"/>
                </a:ext>
              </a:extLst>
            </p:cNvPr>
            <p:cNvSpPr/>
            <p:nvPr/>
          </p:nvSpPr>
          <p:spPr>
            <a:xfrm>
              <a:off x="7018284" y="4105385"/>
              <a:ext cx="204372" cy="199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+</a:t>
              </a:r>
              <a:endParaRPr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5CE53246-6146-0549-6326-A0322D98F6B9}"/>
                </a:ext>
              </a:extLst>
            </p:cNvPr>
            <p:cNvSpPr/>
            <p:nvPr/>
          </p:nvSpPr>
          <p:spPr>
            <a:xfrm>
              <a:off x="7052451" y="5611849"/>
              <a:ext cx="204372" cy="199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+</a:t>
              </a:r>
              <a:endParaRPr lang="ja-JP" altLang="en-US" dirty="0"/>
            </a:p>
          </p:txBody>
        </p:sp>
        <p:cxnSp>
          <p:nvCxnSpPr>
            <p:cNvPr id="267" name="コネクタ: カギ線 266">
              <a:extLst>
                <a:ext uri="{FF2B5EF4-FFF2-40B4-BE49-F238E27FC236}">
                  <a16:creationId xmlns:a16="http://schemas.microsoft.com/office/drawing/2014/main" id="{727234A4-34FE-0A4C-35B9-0EC9864C8D78}"/>
                </a:ext>
              </a:extLst>
            </p:cNvPr>
            <p:cNvCxnSpPr>
              <a:cxnSpLocks/>
              <a:stCxn id="229" idx="6"/>
              <a:endCxn id="263" idx="0"/>
            </p:cNvCxnSpPr>
            <p:nvPr/>
          </p:nvCxnSpPr>
          <p:spPr>
            <a:xfrm>
              <a:off x="6512499" y="3938720"/>
              <a:ext cx="607971" cy="1666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コネクタ: カギ線 269">
              <a:extLst>
                <a:ext uri="{FF2B5EF4-FFF2-40B4-BE49-F238E27FC236}">
                  <a16:creationId xmlns:a16="http://schemas.microsoft.com/office/drawing/2014/main" id="{E5751EFC-841E-FB8E-A2C4-B231C6FFB1D7}"/>
                </a:ext>
              </a:extLst>
            </p:cNvPr>
            <p:cNvCxnSpPr>
              <a:cxnSpLocks/>
              <a:stCxn id="261" idx="6"/>
              <a:endCxn id="263" idx="2"/>
            </p:cNvCxnSpPr>
            <p:nvPr/>
          </p:nvCxnSpPr>
          <p:spPr>
            <a:xfrm flipV="1">
              <a:off x="6867660" y="4304500"/>
              <a:ext cx="252811" cy="28458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矢印コネクタ 276">
              <a:extLst>
                <a:ext uri="{FF2B5EF4-FFF2-40B4-BE49-F238E27FC236}">
                  <a16:creationId xmlns:a16="http://schemas.microsoft.com/office/drawing/2014/main" id="{D0F8ADB1-0371-82B9-C318-4C049AE34630}"/>
                </a:ext>
              </a:extLst>
            </p:cNvPr>
            <p:cNvCxnSpPr>
              <a:cxnSpLocks/>
              <a:stCxn id="263" idx="3"/>
              <a:endCxn id="234" idx="2"/>
            </p:cNvCxnSpPr>
            <p:nvPr/>
          </p:nvCxnSpPr>
          <p:spPr>
            <a:xfrm>
              <a:off x="7222656" y="4204943"/>
              <a:ext cx="157038" cy="73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矢印コネクタ 279">
              <a:extLst>
                <a:ext uri="{FF2B5EF4-FFF2-40B4-BE49-F238E27FC236}">
                  <a16:creationId xmlns:a16="http://schemas.microsoft.com/office/drawing/2014/main" id="{2FB92791-72A8-B8AD-1B1B-C5C49352FB39}"/>
                </a:ext>
              </a:extLst>
            </p:cNvPr>
            <p:cNvCxnSpPr>
              <a:cxnSpLocks/>
              <a:stCxn id="265" idx="3"/>
              <a:endCxn id="235" idx="2"/>
            </p:cNvCxnSpPr>
            <p:nvPr/>
          </p:nvCxnSpPr>
          <p:spPr>
            <a:xfrm flipV="1">
              <a:off x="7256823" y="5711229"/>
              <a:ext cx="125788" cy="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コネクタ: カギ線 283">
              <a:extLst>
                <a:ext uri="{FF2B5EF4-FFF2-40B4-BE49-F238E27FC236}">
                  <a16:creationId xmlns:a16="http://schemas.microsoft.com/office/drawing/2014/main" id="{5CC94FAA-C736-6D2E-99CA-ECEDA78531E2}"/>
                </a:ext>
              </a:extLst>
            </p:cNvPr>
            <p:cNvCxnSpPr>
              <a:cxnSpLocks/>
              <a:stCxn id="262" idx="6"/>
              <a:endCxn id="265" idx="2"/>
            </p:cNvCxnSpPr>
            <p:nvPr/>
          </p:nvCxnSpPr>
          <p:spPr>
            <a:xfrm flipV="1">
              <a:off x="6867660" y="5810965"/>
              <a:ext cx="286978" cy="19762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コネクタ: カギ線 286">
              <a:extLst>
                <a:ext uri="{FF2B5EF4-FFF2-40B4-BE49-F238E27FC236}">
                  <a16:creationId xmlns:a16="http://schemas.microsoft.com/office/drawing/2014/main" id="{25EF1367-AAFF-9CA2-8505-2D061CDC2510}"/>
                </a:ext>
              </a:extLst>
            </p:cNvPr>
            <p:cNvCxnSpPr>
              <a:cxnSpLocks/>
              <a:stCxn id="232" idx="6"/>
              <a:endCxn id="265" idx="0"/>
            </p:cNvCxnSpPr>
            <p:nvPr/>
          </p:nvCxnSpPr>
          <p:spPr>
            <a:xfrm>
              <a:off x="6503441" y="5462493"/>
              <a:ext cx="651196" cy="14935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3ED6C632-65FF-2C3A-8948-7AA057B009A4}"/>
                </a:ext>
              </a:extLst>
            </p:cNvPr>
            <p:cNvCxnSpPr>
              <a:cxnSpLocks/>
              <a:stCxn id="233" idx="6"/>
              <a:endCxn id="262" idx="2"/>
            </p:cNvCxnSpPr>
            <p:nvPr/>
          </p:nvCxnSpPr>
          <p:spPr>
            <a:xfrm>
              <a:off x="6512499" y="6005357"/>
              <a:ext cx="149915" cy="32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15200E0-F6D1-B798-8F13-44762EC29E95}"/>
                </a:ext>
              </a:extLst>
            </p:cNvPr>
            <p:cNvCxnSpPr>
              <a:cxnSpLocks/>
              <a:stCxn id="231" idx="6"/>
              <a:endCxn id="261" idx="2"/>
            </p:cNvCxnSpPr>
            <p:nvPr/>
          </p:nvCxnSpPr>
          <p:spPr>
            <a:xfrm>
              <a:off x="6505812" y="4582366"/>
              <a:ext cx="156602" cy="67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666F588B-D07B-828B-1424-35B8DF881955}"/>
                </a:ext>
              </a:extLst>
            </p:cNvPr>
            <p:cNvCxnSpPr>
              <a:cxnSpLocks/>
              <a:stCxn id="235" idx="6"/>
              <a:endCxn id="236" idx="2"/>
            </p:cNvCxnSpPr>
            <p:nvPr/>
          </p:nvCxnSpPr>
          <p:spPr>
            <a:xfrm flipV="1">
              <a:off x="7901060" y="3688964"/>
              <a:ext cx="370149" cy="202226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グループ化 301">
              <a:extLst>
                <a:ext uri="{FF2B5EF4-FFF2-40B4-BE49-F238E27FC236}">
                  <a16:creationId xmlns:a16="http://schemas.microsoft.com/office/drawing/2014/main" id="{2AFFAB11-CBC7-B6F0-3C4B-73F1999111B7}"/>
                </a:ext>
              </a:extLst>
            </p:cNvPr>
            <p:cNvGrpSpPr/>
            <p:nvPr/>
          </p:nvGrpSpPr>
          <p:grpSpPr>
            <a:xfrm rot="5400000">
              <a:off x="5036894" y="4912013"/>
              <a:ext cx="234906" cy="37242"/>
              <a:chOff x="1329234" y="3655920"/>
              <a:chExt cx="334301" cy="54000"/>
            </a:xfrm>
          </p:grpSpPr>
          <p:sp>
            <p:nvSpPr>
              <p:cNvPr id="303" name="楕円 302">
                <a:extLst>
                  <a:ext uri="{FF2B5EF4-FFF2-40B4-BE49-F238E27FC236}">
                    <a16:creationId xmlns:a16="http://schemas.microsoft.com/office/drawing/2014/main" id="{65B78E85-B4C3-67A4-52C8-9E1B201338CE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4" name="楕円 303">
                <a:extLst>
                  <a:ext uri="{FF2B5EF4-FFF2-40B4-BE49-F238E27FC236}">
                    <a16:creationId xmlns:a16="http://schemas.microsoft.com/office/drawing/2014/main" id="{8EA6ACF8-B778-89D5-250A-EBF54BCC90E7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5" name="楕円 304">
                <a:extLst>
                  <a:ext uri="{FF2B5EF4-FFF2-40B4-BE49-F238E27FC236}">
                    <a16:creationId xmlns:a16="http://schemas.microsoft.com/office/drawing/2014/main" id="{DFF7AF94-1F6F-E71B-3795-44848B04A02E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306" name="グループ化 305">
              <a:extLst>
                <a:ext uri="{FF2B5EF4-FFF2-40B4-BE49-F238E27FC236}">
                  <a16:creationId xmlns:a16="http://schemas.microsoft.com/office/drawing/2014/main" id="{5771B2C6-85DA-CE15-21A4-14DBC243C8FB}"/>
                </a:ext>
              </a:extLst>
            </p:cNvPr>
            <p:cNvGrpSpPr/>
            <p:nvPr/>
          </p:nvGrpSpPr>
          <p:grpSpPr>
            <a:xfrm rot="5400000">
              <a:off x="8320403" y="4907389"/>
              <a:ext cx="234906" cy="37242"/>
              <a:chOff x="1329234" y="3655920"/>
              <a:chExt cx="334301" cy="54000"/>
            </a:xfrm>
          </p:grpSpPr>
          <p:sp>
            <p:nvSpPr>
              <p:cNvPr id="307" name="楕円 306">
                <a:extLst>
                  <a:ext uri="{FF2B5EF4-FFF2-40B4-BE49-F238E27FC236}">
                    <a16:creationId xmlns:a16="http://schemas.microsoft.com/office/drawing/2014/main" id="{DAA29BF3-0669-9951-B7DD-E4261D9B4267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8" name="楕円 307">
                <a:extLst>
                  <a:ext uri="{FF2B5EF4-FFF2-40B4-BE49-F238E27FC236}">
                    <a16:creationId xmlns:a16="http://schemas.microsoft.com/office/drawing/2014/main" id="{398376B5-450A-519D-DBF1-84692757B00D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9" name="楕円 308">
                <a:extLst>
                  <a:ext uri="{FF2B5EF4-FFF2-40B4-BE49-F238E27FC236}">
                    <a16:creationId xmlns:a16="http://schemas.microsoft.com/office/drawing/2014/main" id="{AA655496-1F88-17D0-A5C3-AD91279B1F94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5A741540-046E-B9A6-C05C-CD1176075588}"/>
                </a:ext>
              </a:extLst>
            </p:cNvPr>
            <p:cNvCxnSpPr>
              <a:cxnSpLocks/>
              <a:stCxn id="223" idx="6"/>
              <a:endCxn id="229" idx="2"/>
            </p:cNvCxnSpPr>
            <p:nvPr/>
          </p:nvCxnSpPr>
          <p:spPr>
            <a:xfrm>
              <a:off x="5309523" y="3683982"/>
              <a:ext cx="684526" cy="25473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958A1C79-4263-F41B-19C1-772460B3C79E}"/>
                </a:ext>
              </a:extLst>
            </p:cNvPr>
            <p:cNvCxnSpPr>
              <a:cxnSpLocks/>
              <a:stCxn id="223" idx="6"/>
              <a:endCxn id="231" idx="2"/>
            </p:cNvCxnSpPr>
            <p:nvPr/>
          </p:nvCxnSpPr>
          <p:spPr>
            <a:xfrm>
              <a:off x="5309523" y="3683982"/>
              <a:ext cx="677839" cy="89838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E4646E90-35E4-7EAE-76EB-2801B412032C}"/>
                </a:ext>
              </a:extLst>
            </p:cNvPr>
            <p:cNvCxnSpPr>
              <a:cxnSpLocks/>
              <a:stCxn id="223" idx="6"/>
              <a:endCxn id="232" idx="2"/>
            </p:cNvCxnSpPr>
            <p:nvPr/>
          </p:nvCxnSpPr>
          <p:spPr>
            <a:xfrm>
              <a:off x="5309523" y="3683982"/>
              <a:ext cx="675469" cy="17785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AFE258CA-97DB-1E9C-3F13-489CAFB8742E}"/>
                </a:ext>
              </a:extLst>
            </p:cNvPr>
            <p:cNvCxnSpPr>
              <a:cxnSpLocks/>
              <a:stCxn id="223" idx="6"/>
              <a:endCxn id="233" idx="2"/>
            </p:cNvCxnSpPr>
            <p:nvPr/>
          </p:nvCxnSpPr>
          <p:spPr>
            <a:xfrm>
              <a:off x="5309523" y="3683982"/>
              <a:ext cx="684526" cy="232137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線コネクタ 323">
              <a:extLst>
                <a:ext uri="{FF2B5EF4-FFF2-40B4-BE49-F238E27FC236}">
                  <a16:creationId xmlns:a16="http://schemas.microsoft.com/office/drawing/2014/main" id="{28AEA693-3417-2E5A-4A69-92F3787C8A40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5309523" y="3938720"/>
              <a:ext cx="684526" cy="16717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コネクタ 326">
              <a:extLst>
                <a:ext uri="{FF2B5EF4-FFF2-40B4-BE49-F238E27FC236}">
                  <a16:creationId xmlns:a16="http://schemas.microsoft.com/office/drawing/2014/main" id="{96968202-8D4A-36BB-9066-F2E3585261E6}"/>
                </a:ext>
              </a:extLst>
            </p:cNvPr>
            <p:cNvCxnSpPr>
              <a:cxnSpLocks/>
              <a:stCxn id="224" idx="6"/>
              <a:endCxn id="231" idx="2"/>
            </p:cNvCxnSpPr>
            <p:nvPr/>
          </p:nvCxnSpPr>
          <p:spPr>
            <a:xfrm>
              <a:off x="5309523" y="4105898"/>
              <a:ext cx="677839" cy="47646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線コネクタ 329">
              <a:extLst>
                <a:ext uri="{FF2B5EF4-FFF2-40B4-BE49-F238E27FC236}">
                  <a16:creationId xmlns:a16="http://schemas.microsoft.com/office/drawing/2014/main" id="{09F5306F-E1CB-5C27-3B4A-A85CBDCE6A63}"/>
                </a:ext>
              </a:extLst>
            </p:cNvPr>
            <p:cNvCxnSpPr>
              <a:cxnSpLocks/>
              <a:stCxn id="225" idx="6"/>
              <a:endCxn id="232" idx="2"/>
            </p:cNvCxnSpPr>
            <p:nvPr/>
          </p:nvCxnSpPr>
          <p:spPr>
            <a:xfrm>
              <a:off x="5309523" y="4535537"/>
              <a:ext cx="675469" cy="92695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線コネクタ 332">
              <a:extLst>
                <a:ext uri="{FF2B5EF4-FFF2-40B4-BE49-F238E27FC236}">
                  <a16:creationId xmlns:a16="http://schemas.microsoft.com/office/drawing/2014/main" id="{A8284B07-9865-B552-C0E7-629B5B4E803A}"/>
                </a:ext>
              </a:extLst>
            </p:cNvPr>
            <p:cNvCxnSpPr>
              <a:cxnSpLocks/>
              <a:stCxn id="224" idx="6"/>
              <a:endCxn id="232" idx="2"/>
            </p:cNvCxnSpPr>
            <p:nvPr/>
          </p:nvCxnSpPr>
          <p:spPr>
            <a:xfrm>
              <a:off x="5309523" y="4105898"/>
              <a:ext cx="675469" cy="135659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>
              <a:extLst>
                <a:ext uri="{FF2B5EF4-FFF2-40B4-BE49-F238E27FC236}">
                  <a16:creationId xmlns:a16="http://schemas.microsoft.com/office/drawing/2014/main" id="{9C969D5F-3815-7B1D-2B82-FAEBEEA790F7}"/>
                </a:ext>
              </a:extLst>
            </p:cNvPr>
            <p:cNvCxnSpPr>
              <a:cxnSpLocks/>
              <a:stCxn id="224" idx="6"/>
              <a:endCxn id="233" idx="2"/>
            </p:cNvCxnSpPr>
            <p:nvPr/>
          </p:nvCxnSpPr>
          <p:spPr>
            <a:xfrm>
              <a:off x="5309523" y="4105898"/>
              <a:ext cx="684526" cy="189945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6E603B59-DB85-1A33-AC2B-A21F7EB3F5D1}"/>
                </a:ext>
              </a:extLst>
            </p:cNvPr>
            <p:cNvCxnSpPr>
              <a:cxnSpLocks/>
              <a:stCxn id="225" idx="6"/>
              <a:endCxn id="229" idx="2"/>
            </p:cNvCxnSpPr>
            <p:nvPr/>
          </p:nvCxnSpPr>
          <p:spPr>
            <a:xfrm flipV="1">
              <a:off x="5309523" y="3938720"/>
              <a:ext cx="684526" cy="59681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>
              <a:extLst>
                <a:ext uri="{FF2B5EF4-FFF2-40B4-BE49-F238E27FC236}">
                  <a16:creationId xmlns:a16="http://schemas.microsoft.com/office/drawing/2014/main" id="{321AE1DD-A891-7ACE-717F-0BBD99393B16}"/>
                </a:ext>
              </a:extLst>
            </p:cNvPr>
            <p:cNvCxnSpPr>
              <a:cxnSpLocks/>
              <a:stCxn id="225" idx="6"/>
              <a:endCxn id="231" idx="2"/>
            </p:cNvCxnSpPr>
            <p:nvPr/>
          </p:nvCxnSpPr>
          <p:spPr>
            <a:xfrm>
              <a:off x="5309523" y="4535537"/>
              <a:ext cx="677839" cy="4682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>
              <a:extLst>
                <a:ext uri="{FF2B5EF4-FFF2-40B4-BE49-F238E27FC236}">
                  <a16:creationId xmlns:a16="http://schemas.microsoft.com/office/drawing/2014/main" id="{E7350918-0A38-78B9-73F4-47A0630D39EC}"/>
                </a:ext>
              </a:extLst>
            </p:cNvPr>
            <p:cNvCxnSpPr>
              <a:cxnSpLocks/>
              <a:stCxn id="225" idx="6"/>
              <a:endCxn id="233" idx="2"/>
            </p:cNvCxnSpPr>
            <p:nvPr/>
          </p:nvCxnSpPr>
          <p:spPr>
            <a:xfrm>
              <a:off x="5309523" y="4535537"/>
              <a:ext cx="684526" cy="146982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9DFA451F-3D08-550A-7628-5173D51B347F}"/>
                </a:ext>
              </a:extLst>
            </p:cNvPr>
            <p:cNvCxnSpPr>
              <a:cxnSpLocks/>
              <a:stCxn id="226" idx="6"/>
              <a:endCxn id="229" idx="2"/>
            </p:cNvCxnSpPr>
            <p:nvPr/>
          </p:nvCxnSpPr>
          <p:spPr>
            <a:xfrm flipV="1">
              <a:off x="5310174" y="3938720"/>
              <a:ext cx="683875" cy="139893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>
              <a:extLst>
                <a:ext uri="{FF2B5EF4-FFF2-40B4-BE49-F238E27FC236}">
                  <a16:creationId xmlns:a16="http://schemas.microsoft.com/office/drawing/2014/main" id="{06A73320-9ABA-A237-2427-EA69A4F18C4F}"/>
                </a:ext>
              </a:extLst>
            </p:cNvPr>
            <p:cNvCxnSpPr>
              <a:cxnSpLocks/>
              <a:stCxn id="226" idx="6"/>
              <a:endCxn id="231" idx="2"/>
            </p:cNvCxnSpPr>
            <p:nvPr/>
          </p:nvCxnSpPr>
          <p:spPr>
            <a:xfrm flipV="1">
              <a:off x="5310174" y="4582366"/>
              <a:ext cx="677188" cy="75528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>
              <a:extLst>
                <a:ext uri="{FF2B5EF4-FFF2-40B4-BE49-F238E27FC236}">
                  <a16:creationId xmlns:a16="http://schemas.microsoft.com/office/drawing/2014/main" id="{7B15D16E-CE5E-0C86-2AEA-48D980A7F473}"/>
                </a:ext>
              </a:extLst>
            </p:cNvPr>
            <p:cNvCxnSpPr>
              <a:cxnSpLocks/>
              <a:stCxn id="226" idx="6"/>
              <a:endCxn id="232" idx="2"/>
            </p:cNvCxnSpPr>
            <p:nvPr/>
          </p:nvCxnSpPr>
          <p:spPr>
            <a:xfrm>
              <a:off x="5310174" y="5337650"/>
              <a:ext cx="674818" cy="12484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>
              <a:extLst>
                <a:ext uri="{FF2B5EF4-FFF2-40B4-BE49-F238E27FC236}">
                  <a16:creationId xmlns:a16="http://schemas.microsoft.com/office/drawing/2014/main" id="{604D796A-0359-DE14-0B7A-86783034CB0E}"/>
                </a:ext>
              </a:extLst>
            </p:cNvPr>
            <p:cNvCxnSpPr>
              <a:cxnSpLocks/>
              <a:stCxn id="226" idx="6"/>
              <a:endCxn id="233" idx="2"/>
            </p:cNvCxnSpPr>
            <p:nvPr/>
          </p:nvCxnSpPr>
          <p:spPr>
            <a:xfrm>
              <a:off x="5310174" y="5337650"/>
              <a:ext cx="683875" cy="6677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線コネクタ 360">
              <a:extLst>
                <a:ext uri="{FF2B5EF4-FFF2-40B4-BE49-F238E27FC236}">
                  <a16:creationId xmlns:a16="http://schemas.microsoft.com/office/drawing/2014/main" id="{CCF1AB3B-30EB-C6FD-52CE-2C2667B17E36}"/>
                </a:ext>
              </a:extLst>
            </p:cNvPr>
            <p:cNvCxnSpPr>
              <a:cxnSpLocks/>
              <a:stCxn id="227" idx="6"/>
              <a:endCxn id="229" idx="2"/>
            </p:cNvCxnSpPr>
            <p:nvPr/>
          </p:nvCxnSpPr>
          <p:spPr>
            <a:xfrm flipV="1">
              <a:off x="5309523" y="3938720"/>
              <a:ext cx="684526" cy="183123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線コネクタ 364">
              <a:extLst>
                <a:ext uri="{FF2B5EF4-FFF2-40B4-BE49-F238E27FC236}">
                  <a16:creationId xmlns:a16="http://schemas.microsoft.com/office/drawing/2014/main" id="{0C56AF1A-C224-B268-5D00-0BCE8ACB2332}"/>
                </a:ext>
              </a:extLst>
            </p:cNvPr>
            <p:cNvCxnSpPr>
              <a:cxnSpLocks/>
              <a:stCxn id="227" idx="6"/>
              <a:endCxn id="231" idx="2"/>
            </p:cNvCxnSpPr>
            <p:nvPr/>
          </p:nvCxnSpPr>
          <p:spPr>
            <a:xfrm flipV="1">
              <a:off x="5309523" y="4582366"/>
              <a:ext cx="677839" cy="118758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線コネクタ 367">
              <a:extLst>
                <a:ext uri="{FF2B5EF4-FFF2-40B4-BE49-F238E27FC236}">
                  <a16:creationId xmlns:a16="http://schemas.microsoft.com/office/drawing/2014/main" id="{DF62CE5E-CC8C-B03F-987B-5299EC53D017}"/>
                </a:ext>
              </a:extLst>
            </p:cNvPr>
            <p:cNvCxnSpPr>
              <a:cxnSpLocks/>
              <a:stCxn id="227" idx="6"/>
              <a:endCxn id="232" idx="2"/>
            </p:cNvCxnSpPr>
            <p:nvPr/>
          </p:nvCxnSpPr>
          <p:spPr>
            <a:xfrm flipV="1">
              <a:off x="5309523" y="5462493"/>
              <a:ext cx="675469" cy="30745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64614DE7-9131-765E-BBFC-AB930DA616B7}"/>
                </a:ext>
              </a:extLst>
            </p:cNvPr>
            <p:cNvCxnSpPr>
              <a:cxnSpLocks/>
              <a:stCxn id="227" idx="6"/>
              <a:endCxn id="233" idx="2"/>
            </p:cNvCxnSpPr>
            <p:nvPr/>
          </p:nvCxnSpPr>
          <p:spPr>
            <a:xfrm>
              <a:off x="5309523" y="5769952"/>
              <a:ext cx="684526" cy="23540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線コネクタ 373">
              <a:extLst>
                <a:ext uri="{FF2B5EF4-FFF2-40B4-BE49-F238E27FC236}">
                  <a16:creationId xmlns:a16="http://schemas.microsoft.com/office/drawing/2014/main" id="{799DAB7D-6BE6-9CA1-54F3-5998A889BF1E}"/>
                </a:ext>
              </a:extLst>
            </p:cNvPr>
            <p:cNvCxnSpPr>
              <a:cxnSpLocks/>
              <a:stCxn id="228" idx="6"/>
              <a:endCxn id="229" idx="2"/>
            </p:cNvCxnSpPr>
            <p:nvPr/>
          </p:nvCxnSpPr>
          <p:spPr>
            <a:xfrm flipV="1">
              <a:off x="5309523" y="3938720"/>
              <a:ext cx="684526" cy="225833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線コネクタ 376">
              <a:extLst>
                <a:ext uri="{FF2B5EF4-FFF2-40B4-BE49-F238E27FC236}">
                  <a16:creationId xmlns:a16="http://schemas.microsoft.com/office/drawing/2014/main" id="{30B8CBC0-09A9-76F1-E2B9-8A4976AC6E83}"/>
                </a:ext>
              </a:extLst>
            </p:cNvPr>
            <p:cNvCxnSpPr>
              <a:cxnSpLocks/>
              <a:stCxn id="228" idx="6"/>
              <a:endCxn id="231" idx="2"/>
            </p:cNvCxnSpPr>
            <p:nvPr/>
          </p:nvCxnSpPr>
          <p:spPr>
            <a:xfrm flipV="1">
              <a:off x="5309523" y="4582366"/>
              <a:ext cx="677839" cy="161468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線コネクタ 379">
              <a:extLst>
                <a:ext uri="{FF2B5EF4-FFF2-40B4-BE49-F238E27FC236}">
                  <a16:creationId xmlns:a16="http://schemas.microsoft.com/office/drawing/2014/main" id="{9C3536AB-A350-FA7A-EF5E-A51676331AE4}"/>
                </a:ext>
              </a:extLst>
            </p:cNvPr>
            <p:cNvCxnSpPr>
              <a:cxnSpLocks/>
              <a:stCxn id="228" idx="6"/>
              <a:endCxn id="232" idx="2"/>
            </p:cNvCxnSpPr>
            <p:nvPr/>
          </p:nvCxnSpPr>
          <p:spPr>
            <a:xfrm flipV="1">
              <a:off x="5309523" y="5462493"/>
              <a:ext cx="675469" cy="73456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線コネクタ 382">
              <a:extLst>
                <a:ext uri="{FF2B5EF4-FFF2-40B4-BE49-F238E27FC236}">
                  <a16:creationId xmlns:a16="http://schemas.microsoft.com/office/drawing/2014/main" id="{59401FD7-4C8A-D105-41D1-81DD2BF9CA9C}"/>
                </a:ext>
              </a:extLst>
            </p:cNvPr>
            <p:cNvCxnSpPr>
              <a:cxnSpLocks/>
              <a:stCxn id="228" idx="6"/>
              <a:endCxn id="233" idx="2"/>
            </p:cNvCxnSpPr>
            <p:nvPr/>
          </p:nvCxnSpPr>
          <p:spPr>
            <a:xfrm flipV="1">
              <a:off x="5309523" y="6005357"/>
              <a:ext cx="684526" cy="19169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>
              <a:extLst>
                <a:ext uri="{FF2B5EF4-FFF2-40B4-BE49-F238E27FC236}">
                  <a16:creationId xmlns:a16="http://schemas.microsoft.com/office/drawing/2014/main" id="{54D9128B-DA5E-D443-BA72-CE3F24FB5F83}"/>
                </a:ext>
              </a:extLst>
            </p:cNvPr>
            <p:cNvCxnSpPr>
              <a:cxnSpLocks/>
              <a:stCxn id="234" idx="6"/>
              <a:endCxn id="236" idx="2"/>
            </p:cNvCxnSpPr>
            <p:nvPr/>
          </p:nvCxnSpPr>
          <p:spPr>
            <a:xfrm flipV="1">
              <a:off x="7898144" y="3688964"/>
              <a:ext cx="373065" cy="52337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>
              <a:extLst>
                <a:ext uri="{FF2B5EF4-FFF2-40B4-BE49-F238E27FC236}">
                  <a16:creationId xmlns:a16="http://schemas.microsoft.com/office/drawing/2014/main" id="{7799594F-42B6-0D5E-2E3A-0A41369595D4}"/>
                </a:ext>
              </a:extLst>
            </p:cNvPr>
            <p:cNvCxnSpPr>
              <a:cxnSpLocks/>
              <a:stCxn id="234" idx="6"/>
              <a:endCxn id="237" idx="2"/>
            </p:cNvCxnSpPr>
            <p:nvPr/>
          </p:nvCxnSpPr>
          <p:spPr>
            <a:xfrm flipV="1">
              <a:off x="7898144" y="4110880"/>
              <a:ext cx="373065" cy="10145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線コネクタ 392">
              <a:extLst>
                <a:ext uri="{FF2B5EF4-FFF2-40B4-BE49-F238E27FC236}">
                  <a16:creationId xmlns:a16="http://schemas.microsoft.com/office/drawing/2014/main" id="{7B88C6B9-D71F-CBBE-84B8-CF09FEF8F25C}"/>
                </a:ext>
              </a:extLst>
            </p:cNvPr>
            <p:cNvCxnSpPr>
              <a:cxnSpLocks/>
              <a:stCxn id="234" idx="6"/>
              <a:endCxn id="238" idx="2"/>
            </p:cNvCxnSpPr>
            <p:nvPr/>
          </p:nvCxnSpPr>
          <p:spPr>
            <a:xfrm>
              <a:off x="7898144" y="4212338"/>
              <a:ext cx="373065" cy="32818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線コネクタ 395">
              <a:extLst>
                <a:ext uri="{FF2B5EF4-FFF2-40B4-BE49-F238E27FC236}">
                  <a16:creationId xmlns:a16="http://schemas.microsoft.com/office/drawing/2014/main" id="{36C6528A-F975-8EF8-FB10-C20D096AF365}"/>
                </a:ext>
              </a:extLst>
            </p:cNvPr>
            <p:cNvCxnSpPr>
              <a:cxnSpLocks/>
              <a:stCxn id="234" idx="6"/>
              <a:endCxn id="239" idx="2"/>
            </p:cNvCxnSpPr>
            <p:nvPr/>
          </p:nvCxnSpPr>
          <p:spPr>
            <a:xfrm>
              <a:off x="7898144" y="4212338"/>
              <a:ext cx="373716" cy="113029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線コネクタ 398">
              <a:extLst>
                <a:ext uri="{FF2B5EF4-FFF2-40B4-BE49-F238E27FC236}">
                  <a16:creationId xmlns:a16="http://schemas.microsoft.com/office/drawing/2014/main" id="{E845DC18-1310-9BE9-C1C8-2C70239A5AF7}"/>
                </a:ext>
              </a:extLst>
            </p:cNvPr>
            <p:cNvCxnSpPr>
              <a:cxnSpLocks/>
              <a:stCxn id="234" idx="6"/>
              <a:endCxn id="240" idx="2"/>
            </p:cNvCxnSpPr>
            <p:nvPr/>
          </p:nvCxnSpPr>
          <p:spPr>
            <a:xfrm>
              <a:off x="7898144" y="4212338"/>
              <a:ext cx="373065" cy="156259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線コネクタ 401">
              <a:extLst>
                <a:ext uri="{FF2B5EF4-FFF2-40B4-BE49-F238E27FC236}">
                  <a16:creationId xmlns:a16="http://schemas.microsoft.com/office/drawing/2014/main" id="{97554C68-7235-E99F-4952-084500FC44EC}"/>
                </a:ext>
              </a:extLst>
            </p:cNvPr>
            <p:cNvCxnSpPr>
              <a:cxnSpLocks/>
              <a:stCxn id="234" idx="6"/>
              <a:endCxn id="241" idx="2"/>
            </p:cNvCxnSpPr>
            <p:nvPr/>
          </p:nvCxnSpPr>
          <p:spPr>
            <a:xfrm>
              <a:off x="7898144" y="4212338"/>
              <a:ext cx="373065" cy="198969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線コネクタ 406">
              <a:extLst>
                <a:ext uri="{FF2B5EF4-FFF2-40B4-BE49-F238E27FC236}">
                  <a16:creationId xmlns:a16="http://schemas.microsoft.com/office/drawing/2014/main" id="{0EE63AFF-0019-F992-8447-BFD01A3328BB}"/>
                </a:ext>
              </a:extLst>
            </p:cNvPr>
            <p:cNvCxnSpPr>
              <a:cxnSpLocks/>
              <a:stCxn id="235" idx="6"/>
              <a:endCxn id="241" idx="2"/>
            </p:cNvCxnSpPr>
            <p:nvPr/>
          </p:nvCxnSpPr>
          <p:spPr>
            <a:xfrm>
              <a:off x="7901060" y="5711229"/>
              <a:ext cx="370149" cy="49080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線コネクタ 409">
              <a:extLst>
                <a:ext uri="{FF2B5EF4-FFF2-40B4-BE49-F238E27FC236}">
                  <a16:creationId xmlns:a16="http://schemas.microsoft.com/office/drawing/2014/main" id="{3993DD95-3E84-93F9-ED03-3818A513415A}"/>
                </a:ext>
              </a:extLst>
            </p:cNvPr>
            <p:cNvCxnSpPr>
              <a:cxnSpLocks/>
              <a:stCxn id="235" idx="6"/>
              <a:endCxn id="240" idx="3"/>
            </p:cNvCxnSpPr>
            <p:nvPr/>
          </p:nvCxnSpPr>
          <p:spPr>
            <a:xfrm>
              <a:off x="7901060" y="5711229"/>
              <a:ext cx="415599" cy="1755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8F482FBD-2C42-8E97-BBFB-0BCF32B2AC92}"/>
                </a:ext>
              </a:extLst>
            </p:cNvPr>
            <p:cNvCxnSpPr>
              <a:cxnSpLocks/>
              <a:stCxn id="235" idx="6"/>
              <a:endCxn id="239" idx="2"/>
            </p:cNvCxnSpPr>
            <p:nvPr/>
          </p:nvCxnSpPr>
          <p:spPr>
            <a:xfrm flipV="1">
              <a:off x="7901060" y="5342632"/>
              <a:ext cx="370800" cy="36859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D6BBD70A-E917-D34D-DE12-C9D97637B43A}"/>
                </a:ext>
              </a:extLst>
            </p:cNvPr>
            <p:cNvCxnSpPr>
              <a:cxnSpLocks/>
              <a:stCxn id="235" idx="6"/>
              <a:endCxn id="238" idx="2"/>
            </p:cNvCxnSpPr>
            <p:nvPr/>
          </p:nvCxnSpPr>
          <p:spPr>
            <a:xfrm flipV="1">
              <a:off x="7901060" y="4540519"/>
              <a:ext cx="370149" cy="11707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4BE5EC6A-6105-A446-E63C-E508ED9FDADA}"/>
                </a:ext>
              </a:extLst>
            </p:cNvPr>
            <p:cNvCxnSpPr>
              <a:cxnSpLocks/>
              <a:stCxn id="235" idx="6"/>
              <a:endCxn id="237" idx="2"/>
            </p:cNvCxnSpPr>
            <p:nvPr/>
          </p:nvCxnSpPr>
          <p:spPr>
            <a:xfrm flipV="1">
              <a:off x="7901060" y="4110880"/>
              <a:ext cx="370149" cy="160034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8" name="左中かっこ 427">
              <a:extLst>
                <a:ext uri="{FF2B5EF4-FFF2-40B4-BE49-F238E27FC236}">
                  <a16:creationId xmlns:a16="http://schemas.microsoft.com/office/drawing/2014/main" id="{BD8C62AB-DCE1-3A10-DCB8-FE0C0B3E3CCC}"/>
                </a:ext>
              </a:extLst>
            </p:cNvPr>
            <p:cNvSpPr/>
            <p:nvPr/>
          </p:nvSpPr>
          <p:spPr>
            <a:xfrm>
              <a:off x="4701200" y="3525880"/>
              <a:ext cx="329360" cy="2828557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9" name="テキスト ボックス 438">
              <a:extLst>
                <a:ext uri="{FF2B5EF4-FFF2-40B4-BE49-F238E27FC236}">
                  <a16:creationId xmlns:a16="http://schemas.microsoft.com/office/drawing/2014/main" id="{E2B8106D-D1E8-4C54-6D5F-A54AA30E0DC3}"/>
                </a:ext>
              </a:extLst>
            </p:cNvPr>
            <p:cNvSpPr txBox="1"/>
            <p:nvPr/>
          </p:nvSpPr>
          <p:spPr>
            <a:xfrm>
              <a:off x="6410001" y="3139388"/>
              <a:ext cx="110214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VAE</a:t>
              </a:r>
              <a:endParaRPr lang="ja-JP" altLang="en-US" b="1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3D468A5-A87A-D77D-5F66-55A8103D79B1}"/>
                </a:ext>
              </a:extLst>
            </p:cNvPr>
            <p:cNvGrpSpPr/>
            <p:nvPr/>
          </p:nvGrpSpPr>
          <p:grpSpPr>
            <a:xfrm rot="5400000">
              <a:off x="6604398" y="4970105"/>
              <a:ext cx="234906" cy="37242"/>
              <a:chOff x="1329234" y="3655920"/>
              <a:chExt cx="334301" cy="54000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AE611AB-00BB-30C0-3D2C-BB308AC79890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D3C4E6D-6591-34B6-021F-120068DC0ADC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7F40DC8-FB27-C954-8D0D-E0908D7F499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pic>
        <p:nvPicPr>
          <p:cNvPr id="16" name="図 15" descr="屋外, 草, 道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3C06162C-6CBA-2001-F414-1F58502C1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68" y="123454"/>
            <a:ext cx="2411502" cy="2411502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6553AC-231E-60B5-3D55-F1861C6045B3}"/>
              </a:ext>
            </a:extLst>
          </p:cNvPr>
          <p:cNvSpPr/>
          <p:nvPr/>
        </p:nvSpPr>
        <p:spPr>
          <a:xfrm>
            <a:off x="7101139" y="1102824"/>
            <a:ext cx="389000" cy="36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26BCDD-085F-A452-A0FF-78716E29A7CC}"/>
              </a:ext>
            </a:extLst>
          </p:cNvPr>
          <p:cNvCxnSpPr>
            <a:cxnSpLocks/>
            <a:endCxn id="86" idx="2"/>
          </p:cNvCxnSpPr>
          <p:nvPr/>
        </p:nvCxnSpPr>
        <p:spPr>
          <a:xfrm flipH="1">
            <a:off x="2859222" y="1121665"/>
            <a:ext cx="4233524" cy="27889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8633272-8206-9D1F-835E-2980C39E2EBB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4638006" y="1497585"/>
            <a:ext cx="2852477" cy="407591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D1CC85-68D1-4B2C-D715-094BC2AF670B}"/>
              </a:ext>
            </a:extLst>
          </p:cNvPr>
          <p:cNvSpPr txBox="1"/>
          <p:nvPr/>
        </p:nvSpPr>
        <p:spPr>
          <a:xfrm>
            <a:off x="6170401" y="6088215"/>
            <a:ext cx="447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learning condition		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eta: 0.005 </a:t>
            </a:r>
          </a:p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					epoch: 10000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7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112</Words>
  <Application>Microsoft Office PowerPoint</Application>
  <PresentationFormat>ワイド画面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KAWASAKI Taiga</dc:creator>
  <cp:lastModifiedBy>優希 今村</cp:lastModifiedBy>
  <cp:revision>16</cp:revision>
  <dcterms:created xsi:type="dcterms:W3CDTF">2025-01-21T14:38:36Z</dcterms:created>
  <dcterms:modified xsi:type="dcterms:W3CDTF">2025-03-04T02:19:00Z</dcterms:modified>
</cp:coreProperties>
</file>