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3" r:id="rId10"/>
    <p:sldId id="274" r:id="rId11"/>
    <p:sldId id="264" r:id="rId12"/>
    <p:sldId id="267" r:id="rId13"/>
    <p:sldId id="268" r:id="rId14"/>
    <p:sldId id="269" r:id="rId15"/>
    <p:sldId id="262" r:id="rId16"/>
    <p:sldId id="263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10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8A51C-9419-D8F1-6CFF-51D82617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CD226-266B-E29F-7E5A-01F192CF2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67ACEB-5BA4-54D5-7FE7-F14CEE1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24FB77-518D-CA80-3485-2ABE209B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BBE65-7F20-C24D-F36D-C63DB7D4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01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504A7-8761-40D9-A0D7-1A821D9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111301-5D2C-3951-28A7-B1BF54C4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79C4E-18F7-7F51-0479-10817787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6D2F7-2F08-9B25-A4E5-9069C58E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5EB57E-4305-D87F-4990-ED40996B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67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865810-8AE0-C8BC-8DEC-BA2190835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DA3A83-2178-788B-18CB-5A93E36B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35C82A-A139-8B3F-BA52-09B88C8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64823-5CF4-F263-6A7D-BB2E0E53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FAADF-53A8-35FF-D862-76122231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6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6AB03-75BB-F014-BD0D-58CD12C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4B97C6-E17A-5048-6963-318D3CB2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9F921-4C70-D71F-9627-20D3DA56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9DD31-FAE3-2519-A707-3F024153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E717DC-355B-20C3-2804-D1A1B072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5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C3786-B819-23C1-B78B-8DAE219B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7EC9B-F31B-ABB7-11F7-D8397B44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00EE4E-6080-45DB-3EC7-8F5E5AB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2E72F-7D69-BFC6-556F-0A60BF72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70648-5A2C-B12F-FADD-EED62D00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6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3D901-6727-6B32-FA93-A4848CDB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B0CBF-1C77-5C44-961C-392F19E5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75BC9-2880-8ED1-6125-11E58F31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E7C7B8-3360-57BA-9C8E-6A3033E5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685DC4-3637-3376-BA3E-112DF758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C88EA7-EDC5-3661-4408-C09AE4AD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BDBC1-6416-1C5E-3DF4-83F9C1ED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4E0C8-DEA0-5793-D54B-86D488FB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54D506-D9BB-9FDC-1BB6-7AE9543E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35B6F-2324-5DC3-90C4-B2FA340C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7C2F1-9456-487E-A0AA-485BB3BB1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65CAF-6445-DF4D-20A2-4EFDE8E9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BA3CBC-8D99-0A3D-E715-637FA5DE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9D9C1-DAC9-9F75-367F-370E9660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85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963B3-8B13-8565-62AA-5BE760DB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59CEFB-32A2-1B03-3C63-23222C3C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3B6480-9B4D-12F2-B732-612158A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3B721D-4436-3AA2-3BE9-297DA352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ED9C6E-0B06-3CE7-71C9-FE0584F7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C4929F-6A20-5AC9-5526-CD8A106B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0CBB9-B29D-02EB-49B5-2B277896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6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06551-4760-A7F0-3723-2DB2275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69136-7A88-98D7-35E8-DF13A8CF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A0A662-979B-4A8D-E0E9-302D83B4E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B4FABB-9D51-FBDE-D573-A4F06BB2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D080C-70EB-99F9-22D8-442E83E0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ADD88-F6BC-AD79-EAE3-FC0CEB23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265DB-6878-FD62-D886-F1806B2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716347-35C8-6ADD-BD48-FE1E1AAC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61C483-0200-7BED-6006-46E8DAC4E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B29BA4-E068-F2C3-C7B3-49F01F91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15E2C-19FB-DE5F-B836-FD40F1F7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89027B-B1EA-D0CF-4CDF-A71CE59F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9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79936D-ED51-7D10-301B-8215B148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7EBAF6-7AAC-A8D9-885D-467C88A4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DFB1B-875E-4231-6E14-ACF8FDFB8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10084-94EE-413E-8AAE-843039AE4103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E53A0-1887-7DCB-7895-8EA34B91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D7B0F6-FB23-B82A-3304-9CB066E5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C1C11-7ED9-48B5-B378-3BF818B0F6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29976-E9F3-9315-7212-16FEAC5D1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CA0361-BA86-6746-AC68-59687AA2D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2025/1/8</a:t>
            </a:r>
          </a:p>
          <a:p>
            <a:r>
              <a:rPr lang="en-US" altLang="ja-JP" dirty="0"/>
              <a:t>222C1021 </a:t>
            </a:r>
            <a:r>
              <a:rPr lang="ja-JP" altLang="en-US" dirty="0"/>
              <a:t>今村優希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47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3A97E-D196-8566-5204-1FA2DECA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5C60E-09A1-DA89-FC6F-6EF1B7A6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シミュレーション内容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AD94C2A-E74C-8692-FE99-6B4A775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入力画像を</a:t>
            </a:r>
            <a:r>
              <a:rPr lang="en-US" altLang="ja-JP" dirty="0"/>
              <a:t>16×16</a:t>
            </a:r>
            <a:r>
              <a:rPr lang="ja-JP" altLang="en-US" dirty="0"/>
              <a:t>のブロックに分ける</a:t>
            </a:r>
            <a:endParaRPr lang="en-US" altLang="ja-JP" dirty="0"/>
          </a:p>
          <a:p>
            <a:r>
              <a:rPr lang="ja-JP" altLang="en-US" dirty="0"/>
              <a:t>そのブロックそれぞれを</a:t>
            </a:r>
            <a:r>
              <a:rPr lang="en-US" altLang="ja-JP" dirty="0"/>
              <a:t>VAE</a:t>
            </a:r>
            <a:r>
              <a:rPr lang="ja-JP" altLang="en-US" dirty="0"/>
              <a:t>に通して圧縮等を実施</a:t>
            </a:r>
            <a:endParaRPr lang="en-US" altLang="ja-JP" dirty="0"/>
          </a:p>
          <a:p>
            <a:r>
              <a:rPr lang="ja-JP" altLang="en-US" dirty="0"/>
              <a:t>ブロック毎に</a:t>
            </a:r>
            <a:r>
              <a:rPr lang="en-US" altLang="ja-JP" dirty="0"/>
              <a:t>PSNR</a:t>
            </a:r>
            <a:r>
              <a:rPr lang="ja-JP" altLang="en-US" dirty="0"/>
              <a:t>を測定</a:t>
            </a:r>
            <a:endParaRPr lang="en-US" altLang="ja-JP" dirty="0"/>
          </a:p>
          <a:p>
            <a:pPr lvl="1"/>
            <a:r>
              <a:rPr lang="en-US" altLang="ja-JP" dirty="0"/>
              <a:t>PSNR</a:t>
            </a:r>
            <a:r>
              <a:rPr lang="ja-JP" altLang="en-US" dirty="0"/>
              <a:t>が高いブロックはそのまま</a:t>
            </a:r>
            <a:endParaRPr lang="en-US" altLang="ja-JP" dirty="0"/>
          </a:p>
          <a:p>
            <a:pPr lvl="1"/>
            <a:r>
              <a:rPr lang="en-US" altLang="ja-JP" dirty="0"/>
              <a:t>PSNR</a:t>
            </a:r>
            <a:r>
              <a:rPr lang="ja-JP" altLang="en-US" dirty="0"/>
              <a:t>が低いブロックは元のブロックを利用</a:t>
            </a:r>
            <a:endParaRPr lang="en-US" altLang="ja-JP" dirty="0"/>
          </a:p>
          <a:p>
            <a:r>
              <a:rPr lang="ja-JP" altLang="en-US" dirty="0"/>
              <a:t>出力されたブロックを再結合</a:t>
            </a:r>
            <a:endParaRPr lang="en-US" altLang="ja-JP" dirty="0"/>
          </a:p>
          <a:p>
            <a:pPr lvl="1"/>
            <a:r>
              <a:rPr lang="ja-JP" altLang="en-US" dirty="0"/>
              <a:t>画像の圧縮が可能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認識可能</a:t>
            </a:r>
            <a:endParaRPr lang="en-US" altLang="ja-JP" dirty="0"/>
          </a:p>
          <a:p>
            <a:pPr lvl="1"/>
            <a:r>
              <a:rPr lang="ja-JP" altLang="en-US" dirty="0"/>
              <a:t>異常検知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181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8572E-C687-E748-B09A-D67E946A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B1802-FA8C-54DD-8382-A6D37A61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システム構造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F963B07-9EB1-08BC-EDB5-39E42F24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大まかな構造</a:t>
            </a:r>
            <a:endParaRPr lang="en-US" altLang="ja-JP" dirty="0"/>
          </a:p>
          <a:p>
            <a:pPr lvl="1"/>
            <a:r>
              <a:rPr lang="ja-JP" altLang="en-US" dirty="0"/>
              <a:t>入力処理部 </a:t>
            </a:r>
            <a:r>
              <a:rPr lang="en-US" altLang="ja-JP" dirty="0"/>
              <a:t>- MATLAB</a:t>
            </a:r>
            <a:r>
              <a:rPr lang="ja-JP" altLang="en-US" dirty="0"/>
              <a:t>等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VAE</a:t>
            </a:r>
            <a:r>
              <a:rPr lang="ja-JP" altLang="en-US" dirty="0"/>
              <a:t>学習部 </a:t>
            </a:r>
            <a:r>
              <a:rPr lang="en-US" altLang="ja-JP" dirty="0"/>
              <a:t>- MATLAB</a:t>
            </a:r>
            <a:r>
              <a:rPr lang="ja-JP" altLang="en-US" dirty="0"/>
              <a:t>等</a:t>
            </a:r>
            <a:endParaRPr lang="en-US" altLang="ja-JP" dirty="0"/>
          </a:p>
          <a:p>
            <a:pPr lvl="1"/>
            <a:r>
              <a:rPr lang="en-US" altLang="ja-JP" dirty="0"/>
              <a:t>VAE</a:t>
            </a:r>
            <a:r>
              <a:rPr lang="ja-JP" altLang="en-US" dirty="0"/>
              <a:t>利用部 </a:t>
            </a:r>
            <a:r>
              <a:rPr lang="en-US" altLang="ja-JP" dirty="0"/>
              <a:t>- FPGA</a:t>
            </a:r>
            <a:r>
              <a:rPr lang="ja-JP" altLang="en-US" dirty="0"/>
              <a:t>利用</a:t>
            </a:r>
          </a:p>
        </p:txBody>
      </p:sp>
      <p:pic>
        <p:nvPicPr>
          <p:cNvPr id="15" name="図 1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D2DA9B3-EE3A-D287-EDD9-D1A702E0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2721769"/>
            <a:ext cx="5641542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C92F-AB8C-2E73-5D10-17B1C887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C0903-926F-F5A5-981F-5EBD9001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システム構造</a:t>
            </a:r>
            <a:r>
              <a:rPr lang="en-US" altLang="ja-JP" dirty="0"/>
              <a:t>*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7210126-59E8-19CD-6EA7-F12215BB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入力処理部</a:t>
            </a:r>
            <a:endParaRPr lang="en-US" altLang="ja-JP" dirty="0"/>
          </a:p>
          <a:p>
            <a:pPr lvl="1"/>
            <a:r>
              <a:rPr lang="en-US" altLang="ja-JP" dirty="0"/>
              <a:t>MATLAB</a:t>
            </a:r>
            <a:r>
              <a:rPr lang="ja-JP" altLang="en-US" dirty="0"/>
              <a:t>で作成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A827D5C-2E6C-38EF-6FAC-22C98FC8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871" y="3602711"/>
            <a:ext cx="7503742" cy="20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4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A3A7-F640-498B-988F-FDD93E2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51FEA-0E53-4089-32F4-091C58A1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システム構造</a:t>
            </a:r>
            <a:r>
              <a:rPr lang="en-US" altLang="ja-JP" dirty="0"/>
              <a:t>*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D2F3DC1D-D4B3-EC77-1006-FCA0EAE9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VAE</a:t>
            </a:r>
            <a:r>
              <a:rPr lang="ja-JP" altLang="en-US" dirty="0"/>
              <a:t>学習部</a:t>
            </a:r>
            <a:endParaRPr lang="en-US" altLang="ja-JP" dirty="0"/>
          </a:p>
          <a:p>
            <a:pPr lvl="1"/>
            <a:r>
              <a:rPr lang="en-US" altLang="ja-JP" dirty="0"/>
              <a:t>MATLAB</a:t>
            </a:r>
            <a:r>
              <a:rPr lang="ja-JP" altLang="en-US" dirty="0"/>
              <a:t>で学習予定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3C1AB65-3D0B-F9B7-ADD2-DC06FB0F8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818" y="2721769"/>
            <a:ext cx="7304490" cy="37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4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80A13-6F80-38A0-EFC1-D0D133642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39EF8-10D0-5D31-FB11-762A34BE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システム構造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41B3A80-6ABA-7976-6535-A6390BFF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3253" cy="4351338"/>
          </a:xfrm>
        </p:spPr>
        <p:txBody>
          <a:bodyPr/>
          <a:lstStyle/>
          <a:p>
            <a:r>
              <a:rPr lang="en-US" altLang="ja-JP" dirty="0"/>
              <a:t>VAE</a:t>
            </a:r>
            <a:r>
              <a:rPr lang="ja-JP" altLang="en-US" dirty="0"/>
              <a:t>利用部</a:t>
            </a:r>
            <a:endParaRPr lang="en-US" altLang="ja-JP" dirty="0"/>
          </a:p>
          <a:p>
            <a:pPr lvl="1"/>
            <a:r>
              <a:rPr lang="en-US" altLang="ja-JP" dirty="0"/>
              <a:t>FPGA</a:t>
            </a:r>
            <a:r>
              <a:rPr lang="ja-JP" altLang="en-US" dirty="0"/>
              <a:t>で設計想定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層の数</a:t>
            </a:r>
            <a:endParaRPr lang="en-US" altLang="ja-JP" dirty="0"/>
          </a:p>
          <a:p>
            <a:pPr lvl="1"/>
            <a:r>
              <a:rPr lang="ja-JP" altLang="en-US" dirty="0"/>
              <a:t>ボードの</a:t>
            </a:r>
            <a:endParaRPr lang="en-US" altLang="ja-JP" dirty="0"/>
          </a:p>
          <a:p>
            <a:pPr lvl="1"/>
            <a:r>
              <a:rPr lang="en-US" altLang="ja-JP" dirty="0"/>
              <a:t>1: 3*3</a:t>
            </a:r>
          </a:p>
          <a:p>
            <a:pPr lvl="1"/>
            <a:r>
              <a:rPr lang="en-US" altLang="ja-JP" dirty="0"/>
              <a:t>2: 2</a:t>
            </a:r>
          </a:p>
          <a:p>
            <a:pPr lvl="1"/>
            <a:r>
              <a:rPr lang="en-US" altLang="ja-JP" dirty="0"/>
              <a:t>3: 9</a:t>
            </a:r>
          </a:p>
          <a:p>
            <a:pPr lvl="1"/>
            <a:r>
              <a:rPr lang="en-US" altLang="ja-JP" dirty="0"/>
              <a:t>256</a:t>
            </a:r>
            <a:r>
              <a:rPr lang="ja-JP" altLang="en-US" dirty="0"/>
              <a:t>は大きい</a:t>
            </a:r>
            <a:endParaRPr lang="en-US" altLang="ja-JP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CA1EE30-0FBD-7694-E3D7-5AD9BE6B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1453" y="284012"/>
            <a:ext cx="6554538" cy="62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6F67D-6BF7-E92B-DBC3-DE6906F8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B6B90-B3EB-EB10-6B1D-848BAFA0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ブロックノイズが顕著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オーバーラップをつけるか検討</a:t>
            </a:r>
            <a:endParaRPr kumimoji="1" lang="en-US" altLang="ja-JP" dirty="0"/>
          </a:p>
          <a:p>
            <a:r>
              <a:rPr kumimoji="1" lang="ja-JP" altLang="en-US" dirty="0"/>
              <a:t>ひとまず</a:t>
            </a:r>
            <a:r>
              <a:rPr kumimoji="1" lang="en-US" altLang="ja-JP" dirty="0"/>
              <a:t>FPGA</a:t>
            </a:r>
            <a:r>
              <a:rPr kumimoji="1" lang="ja-JP" altLang="en-US" dirty="0"/>
              <a:t>の設計に入る</a:t>
            </a:r>
          </a:p>
        </p:txBody>
      </p:sp>
    </p:spTree>
    <p:extLst>
      <p:ext uri="{BB962C8B-B14F-4D97-AF65-F5344CB8AC3E}">
        <p14:creationId xmlns:p14="http://schemas.microsoft.com/office/powerpoint/2010/main" val="26974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D3380-C4F9-CAC6-A051-3CD59CF0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C80DB-CCE9-0698-7F3E-9C83223F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今回の構造が問題ない場合</a:t>
            </a:r>
            <a:endParaRPr lang="en-US" altLang="ja-JP" dirty="0"/>
          </a:p>
          <a:p>
            <a:pPr lvl="1"/>
            <a:r>
              <a:rPr lang="en-US" altLang="ja-JP" dirty="0"/>
              <a:t>FPGA</a:t>
            </a:r>
            <a:r>
              <a:rPr lang="ja-JP" altLang="en-US" dirty="0"/>
              <a:t>の詳細設計に着手</a:t>
            </a:r>
            <a:endParaRPr lang="en-US" altLang="ja-JP" dirty="0"/>
          </a:p>
          <a:p>
            <a:pPr lvl="1"/>
            <a:r>
              <a:rPr lang="ja-JP" altLang="en-US" dirty="0"/>
              <a:t>来週中に</a:t>
            </a:r>
            <a:r>
              <a:rPr lang="en-US" altLang="ja-JP" dirty="0"/>
              <a:t>FPGA</a:t>
            </a:r>
            <a:r>
              <a:rPr lang="ja-JP" altLang="en-US" dirty="0"/>
              <a:t>のコードを書き始めれるようにする</a:t>
            </a:r>
            <a:endParaRPr lang="en-US" altLang="ja-JP" dirty="0"/>
          </a:p>
          <a:p>
            <a:r>
              <a:rPr lang="ja-JP" altLang="en-US" dirty="0"/>
              <a:t>問題ある場合</a:t>
            </a:r>
            <a:endParaRPr lang="en-US" altLang="ja-JP" dirty="0"/>
          </a:p>
          <a:p>
            <a:pPr lvl="1"/>
            <a:r>
              <a:rPr lang="ja-JP" altLang="en-US" dirty="0"/>
              <a:t>設計を今週中に完了させる</a:t>
            </a:r>
            <a:endParaRPr lang="en-US" altLang="ja-JP" dirty="0"/>
          </a:p>
          <a:p>
            <a:pPr lvl="1"/>
            <a:r>
              <a:rPr lang="ja-JP" altLang="en-US" dirty="0"/>
              <a:t>詳細設計を来週初めまで終わらせる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CPU</a:t>
            </a:r>
            <a:r>
              <a:rPr lang="ja-JP" altLang="en-US" dirty="0"/>
              <a:t>で動かす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15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BA06E-37F0-85F1-7969-F505B40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22B098-A45A-E155-1E90-78F34C7E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題目に</a:t>
            </a:r>
            <a:r>
              <a:rPr kumimoji="1" lang="en-US" altLang="ja-JP" dirty="0"/>
              <a:t>*</a:t>
            </a:r>
            <a:r>
              <a:rPr kumimoji="1" lang="ja-JP" altLang="en-US" dirty="0"/>
              <a:t>がついているのは省略して良いと思う</a:t>
            </a:r>
          </a:p>
        </p:txBody>
      </p:sp>
    </p:spTree>
    <p:extLst>
      <p:ext uri="{BB962C8B-B14F-4D97-AF65-F5344CB8AC3E}">
        <p14:creationId xmlns:p14="http://schemas.microsoft.com/office/powerpoint/2010/main" val="218727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BA21C-C6E5-AC52-3B6E-DC754F97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96382-F39E-5139-4437-AC147CD3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でのシミュレーションを行った</a:t>
            </a:r>
            <a:endParaRPr kumimoji="1" lang="en-US" altLang="ja-JP" dirty="0"/>
          </a:p>
          <a:p>
            <a:r>
              <a:rPr lang="ja-JP" altLang="en-US" dirty="0"/>
              <a:t>システムの構造を考えた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92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74D3B-1617-CA43-53E5-6494CA1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3B597-F167-D8B4-BFF4-AA6610A3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前回の振り返り</a:t>
            </a:r>
            <a:endParaRPr kumimoji="1" lang="en-US" altLang="ja-JP" dirty="0"/>
          </a:p>
          <a:p>
            <a:r>
              <a:rPr lang="ja-JP" altLang="en-US" dirty="0"/>
              <a:t>今回の実施内容</a:t>
            </a:r>
            <a:endParaRPr lang="en-US" altLang="ja-JP" dirty="0"/>
          </a:p>
          <a:p>
            <a:r>
              <a:rPr kumimoji="1" lang="ja-JP" altLang="en-US" dirty="0"/>
              <a:t>実験と考察</a:t>
            </a:r>
            <a:endParaRPr kumimoji="1"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kumimoji="1" lang="ja-JP" altLang="en-US" dirty="0"/>
              <a:t>今後の計画</a:t>
            </a:r>
          </a:p>
        </p:txBody>
      </p:sp>
    </p:spTree>
    <p:extLst>
      <p:ext uri="{BB962C8B-B14F-4D97-AF65-F5344CB8AC3E}">
        <p14:creationId xmlns:p14="http://schemas.microsoft.com/office/powerpoint/2010/main" val="15734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497DC-CD1C-9600-E616-B57DAED9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前回振り返り</a:t>
            </a:r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CE07F-1B61-6E56-AE51-9BCB2A1D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090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DF0A8-1D9D-9FDA-A0C8-9028BDBD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現状報告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26918-2806-D10B-7E89-DE74CF1D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MATLAB</a:t>
            </a:r>
            <a:r>
              <a:rPr lang="ja-JP" altLang="en-US" dirty="0"/>
              <a:t>でのシミュレーションの暫定で完成</a:t>
            </a:r>
            <a:endParaRPr lang="en-US" altLang="ja-JP" dirty="0"/>
          </a:p>
          <a:p>
            <a:r>
              <a:rPr lang="ja-JP" altLang="en-US" dirty="0"/>
              <a:t>システムの構造を考えた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36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1C53C-FCF0-95F2-9C0E-32F19FBD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シミュレーション内容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18F44B8-56EA-3348-E279-BFDEE705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入力画像を</a:t>
            </a:r>
            <a:r>
              <a:rPr lang="en-US" altLang="ja-JP" dirty="0"/>
              <a:t>16×16</a:t>
            </a:r>
            <a:r>
              <a:rPr lang="ja-JP" altLang="en-US" dirty="0"/>
              <a:t>のブロックに分ける</a:t>
            </a:r>
            <a:endParaRPr lang="en-US" altLang="ja-JP" dirty="0"/>
          </a:p>
          <a:p>
            <a:r>
              <a:rPr lang="ja-JP" altLang="en-US" dirty="0"/>
              <a:t>そのブロックそれぞれを</a:t>
            </a:r>
            <a:r>
              <a:rPr lang="en-US" altLang="ja-JP" dirty="0"/>
              <a:t>VAE</a:t>
            </a:r>
            <a:r>
              <a:rPr lang="ja-JP" altLang="en-US" dirty="0"/>
              <a:t>に通す</a:t>
            </a:r>
            <a:endParaRPr lang="en-US" altLang="ja-JP" dirty="0"/>
          </a:p>
          <a:p>
            <a:r>
              <a:rPr lang="ja-JP" altLang="en-US" dirty="0"/>
              <a:t>ブロック毎に</a:t>
            </a:r>
            <a:r>
              <a:rPr lang="en-US" altLang="ja-JP" dirty="0"/>
              <a:t>PSNR</a:t>
            </a:r>
            <a:r>
              <a:rPr lang="ja-JP" altLang="en-US" dirty="0"/>
              <a:t>を測定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131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5A1B2-97A6-E4D4-9F62-6629AC225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CA7A5-5303-61D1-D966-1E6CA17A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シミュレーション内容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137DCF-B892-A543-A903-6D49054D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/>
          <a:lstStyle/>
          <a:p>
            <a:r>
              <a:rPr lang="en-US" altLang="ja-JP" dirty="0"/>
              <a:t>VAE</a:t>
            </a:r>
            <a:r>
              <a:rPr lang="ja-JP" altLang="en-US" dirty="0"/>
              <a:t>に学習させたもの</a:t>
            </a:r>
            <a:endParaRPr lang="en-US" altLang="ja-JP" dirty="0"/>
          </a:p>
          <a:p>
            <a:pPr lvl="1"/>
            <a:r>
              <a:rPr lang="ja-JP" altLang="en-US" dirty="0"/>
              <a:t>道路のみの画像</a:t>
            </a:r>
            <a:endParaRPr lang="en-US" altLang="ja-JP" dirty="0"/>
          </a:p>
          <a:p>
            <a:pPr lvl="1"/>
            <a:r>
              <a:rPr lang="ja-JP" altLang="en-US" dirty="0"/>
              <a:t>ブロック化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ブロック数</a:t>
            </a:r>
            <a:r>
              <a:rPr lang="en-US" altLang="ja-JP" dirty="0"/>
              <a:t>400</a:t>
            </a:r>
            <a:r>
              <a:rPr lang="ja-JP" altLang="en-US" dirty="0"/>
              <a:t>弱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VAE</a:t>
            </a:r>
            <a:r>
              <a:rPr lang="ja-JP" altLang="en-US" dirty="0"/>
              <a:t>の条件</a:t>
            </a:r>
            <a:endParaRPr lang="en-US" altLang="ja-JP" dirty="0"/>
          </a:p>
          <a:p>
            <a:pPr lvl="2"/>
            <a:r>
              <a:rPr lang="en-US" altLang="ja-JP" dirty="0"/>
              <a:t>epoch: 10,000</a:t>
            </a:r>
          </a:p>
          <a:p>
            <a:pPr lvl="2"/>
            <a:r>
              <a:rPr lang="en-US" altLang="ja-JP" dirty="0"/>
              <a:t>eta: 0.0005</a:t>
            </a:r>
          </a:p>
          <a:p>
            <a:pPr lvl="2"/>
            <a:r>
              <a:rPr lang="en-US" altLang="ja-JP" dirty="0"/>
              <a:t>layer2: 16</a:t>
            </a:r>
          </a:p>
        </p:txBody>
      </p:sp>
      <p:pic>
        <p:nvPicPr>
          <p:cNvPr id="4" name="図 3" descr="屋外, 自然, 丘, 座る が含まれている画像&#10;&#10;自動的に生成された説明">
            <a:extLst>
              <a:ext uri="{FF2B5EF4-FFF2-40B4-BE49-F238E27FC236}">
                <a16:creationId xmlns:a16="http://schemas.microsoft.com/office/drawing/2014/main" id="{4128779A-EB15-E459-BFB7-C779440F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02" y="2214563"/>
            <a:ext cx="3962400" cy="3962400"/>
          </a:xfrm>
          <a:prstGeom prst="rect">
            <a:avLst/>
          </a:prstGeom>
        </p:spPr>
      </p:pic>
      <p:pic>
        <p:nvPicPr>
          <p:cNvPr id="6" name="図 5" descr="屋外, 草, 道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57F2671-6ECD-61A2-545D-A9C3E5143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1557791"/>
            <a:ext cx="2637972" cy="2637972"/>
          </a:xfrm>
          <a:prstGeom prst="rect">
            <a:avLst/>
          </a:prstGeom>
        </p:spPr>
      </p:pic>
      <p:sp>
        <p:nvSpPr>
          <p:cNvPr id="7" name="矢印: 下 6">
            <a:extLst>
              <a:ext uri="{FF2B5EF4-FFF2-40B4-BE49-F238E27FC236}">
                <a16:creationId xmlns:a16="http://schemas.microsoft.com/office/drawing/2014/main" id="{8EEEA1C0-3B99-CE98-034B-EF3E9B42EE8A}"/>
              </a:ext>
            </a:extLst>
          </p:cNvPr>
          <p:cNvSpPr/>
          <p:nvPr/>
        </p:nvSpPr>
        <p:spPr>
          <a:xfrm rot="3540088">
            <a:off x="9231603" y="4181680"/>
            <a:ext cx="359228" cy="1289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31834-167E-25EF-C381-A05B5DAAC080}"/>
              </a:ext>
            </a:extLst>
          </p:cNvPr>
          <p:cNvSpPr txBox="1"/>
          <p:nvPr/>
        </p:nvSpPr>
        <p:spPr>
          <a:xfrm>
            <a:off x="8882743" y="5176157"/>
            <a:ext cx="2841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・グレースケール</a:t>
            </a:r>
            <a:br>
              <a:rPr kumimoji="1" lang="en-US" altLang="ja-JP" sz="2000" dirty="0"/>
            </a:br>
            <a:r>
              <a:rPr kumimoji="1" lang="ja-JP" altLang="en-US" sz="2000" dirty="0"/>
              <a:t>・道路の部分のみ抽出</a:t>
            </a:r>
          </a:p>
        </p:txBody>
      </p:sp>
    </p:spTree>
    <p:extLst>
      <p:ext uri="{BB962C8B-B14F-4D97-AF65-F5344CB8AC3E}">
        <p14:creationId xmlns:p14="http://schemas.microsoft.com/office/powerpoint/2010/main" val="15422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F3958-7455-B371-284D-051649B60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12998-C044-5508-E023-E7382119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シミュレーション内容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4478150-0E43-2A97-9C18-90E930E4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学習した</a:t>
            </a:r>
            <a:r>
              <a:rPr lang="en-US" altLang="ja-JP" dirty="0"/>
              <a:t>VAE</a:t>
            </a:r>
            <a:r>
              <a:rPr lang="ja-JP" altLang="en-US" dirty="0"/>
              <a:t>を用いて出力した画像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道路の部分のみ</a:t>
            </a:r>
            <a:r>
              <a:rPr lang="en-US" altLang="ja-JP" dirty="0"/>
              <a:t>PSNR</a:t>
            </a:r>
            <a:r>
              <a:rPr lang="ja-JP" altLang="en-US" dirty="0"/>
              <a:t>が高くなっている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dirty="0"/>
          </a:p>
        </p:txBody>
      </p:sp>
      <p:pic>
        <p:nvPicPr>
          <p:cNvPr id="4" name="図 3" descr="屋外, 草, 道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7F204393-5C82-D3C3-6584-05D28648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1" y="3178175"/>
            <a:ext cx="3314700" cy="3314700"/>
          </a:xfrm>
          <a:prstGeom prst="rect">
            <a:avLst/>
          </a:prstGeom>
        </p:spPr>
      </p:pic>
      <p:pic>
        <p:nvPicPr>
          <p:cNvPr id="6" name="図 5" descr="駅のホームの白黒写真&#10;&#10;中程度の精度で自動的に生成された説明">
            <a:extLst>
              <a:ext uri="{FF2B5EF4-FFF2-40B4-BE49-F238E27FC236}">
                <a16:creationId xmlns:a16="http://schemas.microsoft.com/office/drawing/2014/main" id="{8155343E-1666-B882-BE6A-BD4E58CE4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178175"/>
            <a:ext cx="3314700" cy="3314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AA6EAC-CE4F-7038-D23C-84F0EAE4F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505" y="3178175"/>
            <a:ext cx="4288277" cy="34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3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D17D4-C2B6-2DA2-A092-5F70D597D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D2B1A-E732-9F19-6F37-E8399335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シミュレーション内容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1142278-91C5-09E2-D319-ABB61501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学習した</a:t>
            </a:r>
            <a:r>
              <a:rPr lang="en-US" altLang="ja-JP"/>
              <a:t>VAE</a:t>
            </a:r>
            <a:r>
              <a:rPr lang="ja-JP" altLang="en-US"/>
              <a:t>を用いて出力した画像</a:t>
            </a:r>
            <a:r>
              <a:rPr lang="en-US" altLang="ja-JP"/>
              <a:t>2</a:t>
            </a:r>
          </a:p>
          <a:p>
            <a:pPr lvl="1"/>
            <a:r>
              <a:rPr lang="ja-JP" altLang="en-US"/>
              <a:t>道路の部分が</a:t>
            </a:r>
            <a:r>
              <a:rPr lang="en-US" altLang="ja-JP"/>
              <a:t>PSNR</a:t>
            </a:r>
            <a:r>
              <a:rPr lang="ja-JP" altLang="en-US"/>
              <a:t>高い </a:t>
            </a:r>
            <a:r>
              <a:rPr lang="en-US" altLang="ja-JP"/>
              <a:t>and </a:t>
            </a:r>
            <a:r>
              <a:rPr lang="ja-JP" altLang="en-US"/>
              <a:t>空の部分もある程度高い</a:t>
            </a:r>
            <a:endParaRPr lang="en-US" altLang="ja-JP"/>
          </a:p>
          <a:p>
            <a:pPr marL="457200" lvl="1" indent="0">
              <a:buNone/>
            </a:pP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75ED81-80BE-517D-661A-FED63AEC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21" y="3178175"/>
            <a:ext cx="3314700" cy="3314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84E5FB-4C29-2479-8220-56CCE8FD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900" y="3178175"/>
            <a:ext cx="3314700" cy="33147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F6B52F-463D-A178-85D5-2B1235AC8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505" y="3178175"/>
            <a:ext cx="4288277" cy="34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4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359</Words>
  <Application>Microsoft Office PowerPoint</Application>
  <PresentationFormat>ワイド画面</PresentationFormat>
  <Paragraphs>82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進捗報告</vt:lpstr>
      <vt:lpstr>進捗概要</vt:lpstr>
      <vt:lpstr>目次</vt:lpstr>
      <vt:lpstr>前回振り返り*</vt:lpstr>
      <vt:lpstr>現状報告</vt:lpstr>
      <vt:lpstr>MATLABシミュレーション内容</vt:lpstr>
      <vt:lpstr>MATLABシミュレーション内容</vt:lpstr>
      <vt:lpstr>MATLABシミュレーション内容</vt:lpstr>
      <vt:lpstr>MATLABシミュレーション内容</vt:lpstr>
      <vt:lpstr>MATLABシミュレーション内容</vt:lpstr>
      <vt:lpstr>システム構造</vt:lpstr>
      <vt:lpstr>システム構造*</vt:lpstr>
      <vt:lpstr>システム構造*</vt:lpstr>
      <vt:lpstr>システム構造</vt:lpstr>
      <vt:lpstr>課題</vt:lpstr>
      <vt:lpstr>今後の計画</vt:lpstr>
      <vt:lpstr>メモ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優希 今村</dc:creator>
  <cp:lastModifiedBy>優希 今村</cp:lastModifiedBy>
  <cp:revision>11</cp:revision>
  <dcterms:created xsi:type="dcterms:W3CDTF">2024-12-20T03:24:35Z</dcterms:created>
  <dcterms:modified xsi:type="dcterms:W3CDTF">2025-01-08T03:27:21Z</dcterms:modified>
</cp:coreProperties>
</file>