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6" d="100"/>
          <a:sy n="46" d="100"/>
        </p:scale>
        <p:origin x="120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E8A51C-9419-D8F1-6CFF-51D826171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ACD226-266B-E29F-7E5A-01F192CF2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67ACEB-5BA4-54D5-7FE7-F14CEE10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0084-94EE-413E-8AAE-843039AE4103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24FB77-518D-CA80-3485-2ABE209B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CBBE65-7F20-C24D-F36D-C63DB7D4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1C11-7ED9-48B5-B378-3BF818B0F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01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4504A7-8761-40D9-A0D7-1A821D91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111301-5D2C-3951-28A7-B1BF54C40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879C4E-18F7-7F51-0479-10817787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0084-94EE-413E-8AAE-843039AE4103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56D2F7-2F08-9B25-A4E5-9069C58E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5EB57E-4305-D87F-4990-ED40996B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1C11-7ED9-48B5-B378-3BF818B0F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67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E865810-8AE0-C8BC-8DEC-BA2190835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DA3A83-2178-788B-18CB-5A93E36BC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35C82A-A139-8B3F-BA52-09B88C82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0084-94EE-413E-8AAE-843039AE4103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664823-5CF4-F263-6A7D-BB2E0E53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AFAADF-53A8-35FF-D862-76122231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1C11-7ED9-48B5-B378-3BF818B0F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60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C6AB03-75BB-F014-BD0D-58CD12C6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4B97C6-E17A-5048-6963-318D3CB2F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39F921-4C70-D71F-9627-20D3DA56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0084-94EE-413E-8AAE-843039AE4103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69DD31-FAE3-2519-A707-3F024153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E717DC-355B-20C3-2804-D1A1B072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1C11-7ED9-48B5-B378-3BF818B0F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58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7C3786-B819-23C1-B78B-8DAE219BC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27EC9B-F31B-ABB7-11F7-D8397B44A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00EE4E-6080-45DB-3EC7-8F5E5AB0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0084-94EE-413E-8AAE-843039AE4103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62E72F-7D69-BFC6-556F-0A60BF72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D70648-5A2C-B12F-FADD-EED62D00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1C11-7ED9-48B5-B378-3BF818B0F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62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B3D901-6727-6B32-FA93-A4848CDB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7B0CBF-1C77-5C44-961C-392F19E5B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675BC9-2880-8ED1-6125-11E58F31F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E7C7B8-3360-57BA-9C8E-6A3033E5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0084-94EE-413E-8AAE-843039AE4103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685DC4-3637-3376-BA3E-112DF758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C88EA7-EDC5-3661-4408-C09AE4AD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1C11-7ED9-48B5-B378-3BF818B0F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1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4BDBC1-6416-1C5E-3DF4-83F9C1ED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24E0C8-DEA0-5793-D54B-86D488FB3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54D506-D9BB-9FDC-1BB6-7AE9543E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935B6F-2324-5DC3-90C4-B2FA340C9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17C2F1-9456-487E-A0AA-485BB3BB1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3E65CAF-6445-DF4D-20A2-4EFDE8E9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0084-94EE-413E-8AAE-843039AE4103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BA3CBC-8D99-0A3D-E715-637FA5DE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A9D9C1-DAC9-9F75-367F-370E9660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1C11-7ED9-48B5-B378-3BF818B0F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85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C963B3-8B13-8565-62AA-5BE760DBE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59CEFB-32A2-1B03-3C63-23222C3C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0084-94EE-413E-8AAE-843039AE4103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43B6480-9B4D-12F2-B732-612158A4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3B721D-4436-3AA2-3BE9-297DA352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1C11-7ED9-48B5-B378-3BF818B0F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14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0ED9C6E-0B06-3CE7-71C9-FE0584F7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0084-94EE-413E-8AAE-843039AE4103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BC4929F-6A20-5AC9-5526-CD8A106B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70CBB9-B29D-02EB-49B5-2B277896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1C11-7ED9-48B5-B378-3BF818B0F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61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706551-4760-A7F0-3723-2DB22754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069136-7A88-98D7-35E8-DF13A8CFF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A0A662-979B-4A8D-E0E9-302D83B4E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B4FABB-9D51-FBDE-D573-A4F06BB2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0084-94EE-413E-8AAE-843039AE4103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AD080C-70EB-99F9-22D8-442E83E0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7ADD88-F6BC-AD79-EAE3-FC0CEB23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1C11-7ED9-48B5-B378-3BF818B0F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15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6265DB-6878-FD62-D886-F1806B21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716347-35C8-6ADD-BD48-FE1E1AACE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61C483-0200-7BED-6006-46E8DAC4E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B29BA4-E068-F2C3-C7B3-49F01F91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0084-94EE-413E-8AAE-843039AE4103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715E2C-19FB-DE5F-B836-FD40F1F7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89027B-B1EA-D0CF-4CDF-A71CE59F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1C11-7ED9-48B5-B378-3BF818B0F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29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79936D-ED51-7D10-301B-8215B148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7EBAF6-7AAC-A8D9-885D-467C88A46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7DFB1B-875E-4231-6E14-ACF8FDFB8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610084-94EE-413E-8AAE-843039AE4103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CE53A0-1887-7DCB-7895-8EA34B913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D7B0F6-FB23-B82A-3304-9CB066E53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EC1C11-7ED9-48B5-B378-3BF818B0F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0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829976-E9F3-9315-7212-16FEAC5D1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CA0361-BA86-6746-AC68-59687AA2D2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2024/12/20</a:t>
            </a:r>
          </a:p>
          <a:p>
            <a:r>
              <a:rPr lang="en-US" altLang="ja-JP" dirty="0"/>
              <a:t>222C1021 </a:t>
            </a:r>
            <a:r>
              <a:rPr lang="ja-JP" altLang="en-US" dirty="0"/>
              <a:t>今村優希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347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7B11B-4F13-B73A-FC51-BDC269F75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E76954-5C1F-1E68-B846-154EB526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今後の計画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148C83-88D1-730A-C2BE-8B08CA1FF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画像データから道路の部分を抽出</a:t>
            </a:r>
            <a:endParaRPr lang="en-US" altLang="ja-JP" dirty="0"/>
          </a:p>
          <a:p>
            <a:r>
              <a:rPr lang="ja-JP" altLang="en-US" dirty="0"/>
              <a:t>その部分を含むブロック画像を</a:t>
            </a:r>
            <a:r>
              <a:rPr lang="en-US" altLang="ja-JP" dirty="0"/>
              <a:t>VAE</a:t>
            </a:r>
            <a:r>
              <a:rPr lang="ja-JP" altLang="en-US" dirty="0"/>
              <a:t>にて学習させるよう設計</a:t>
            </a:r>
            <a:endParaRPr lang="en-US" altLang="ja-JP" dirty="0"/>
          </a:p>
          <a:p>
            <a:r>
              <a:rPr lang="ja-JP" altLang="en-US" dirty="0"/>
              <a:t>テストデータを用いて検証，修正</a:t>
            </a:r>
            <a:endParaRPr lang="en-US" altLang="ja-JP" dirty="0"/>
          </a:p>
        </p:txBody>
      </p:sp>
      <p:pic>
        <p:nvPicPr>
          <p:cNvPr id="5" name="図 4" descr="森の中の道路を走っている列車&#10;&#10;低い精度で自動的に生成された説明">
            <a:extLst>
              <a:ext uri="{FF2B5EF4-FFF2-40B4-BE49-F238E27FC236}">
                <a16:creationId xmlns:a16="http://schemas.microsoft.com/office/drawing/2014/main" id="{46939E13-B375-A7E4-6A83-CB29C4331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3649102"/>
            <a:ext cx="3270498" cy="2452874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CF6C116-E4EF-1710-37A5-D172FCDDCB6A}"/>
              </a:ext>
            </a:extLst>
          </p:cNvPr>
          <p:cNvSpPr/>
          <p:nvPr/>
        </p:nvSpPr>
        <p:spPr>
          <a:xfrm>
            <a:off x="4305945" y="4364550"/>
            <a:ext cx="1083858" cy="149836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VAE</a:t>
            </a:r>
          </a:p>
          <a:p>
            <a:pPr algn="ctr"/>
            <a:r>
              <a:rPr lang="en-US" altLang="ja-JP" sz="1600" dirty="0" err="1"/>
              <a:t>encorder</a:t>
            </a:r>
            <a:endParaRPr kumimoji="1" lang="ja-JP" altLang="en-US" sz="1600" dirty="0"/>
          </a:p>
        </p:txBody>
      </p:sp>
      <p:pic>
        <p:nvPicPr>
          <p:cNvPr id="6" name="図 5" descr="森の中の道路を走っている列車&#10;&#10;低い精度で自動的に生成された説明">
            <a:extLst>
              <a:ext uri="{FF2B5EF4-FFF2-40B4-BE49-F238E27FC236}">
                <a16:creationId xmlns:a16="http://schemas.microsoft.com/office/drawing/2014/main" id="{C4BB9B0E-38F7-683B-49BC-799EA2630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532" y="3649102"/>
            <a:ext cx="3270498" cy="245287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6C63A7-3787-5FA2-153D-97563E430224}"/>
              </a:ext>
            </a:extLst>
          </p:cNvPr>
          <p:cNvSpPr/>
          <p:nvPr/>
        </p:nvSpPr>
        <p:spPr>
          <a:xfrm>
            <a:off x="6528366" y="4364550"/>
            <a:ext cx="1083858" cy="149836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VAE</a:t>
            </a:r>
          </a:p>
          <a:p>
            <a:pPr algn="ctr"/>
            <a:r>
              <a:rPr kumimoji="1" lang="en-US" altLang="ja-JP" sz="1600" dirty="0" err="1"/>
              <a:t>decorder</a:t>
            </a:r>
            <a:endParaRPr kumimoji="1" lang="ja-JP" altLang="en-US" sz="16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03CE7897-E71A-9B96-EE6F-BA143242ADBA}"/>
              </a:ext>
            </a:extLst>
          </p:cNvPr>
          <p:cNvSpPr/>
          <p:nvPr/>
        </p:nvSpPr>
        <p:spPr>
          <a:xfrm>
            <a:off x="3681447" y="4971434"/>
            <a:ext cx="624498" cy="2845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BDE4A7B5-5445-7DA0-002D-782B803EC5DD}"/>
              </a:ext>
            </a:extLst>
          </p:cNvPr>
          <p:cNvSpPr/>
          <p:nvPr/>
        </p:nvSpPr>
        <p:spPr>
          <a:xfrm>
            <a:off x="5417155" y="5018325"/>
            <a:ext cx="1083858" cy="1908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70FD1E5D-80C1-E6B1-5CF5-FD15369EE8F9}"/>
              </a:ext>
            </a:extLst>
          </p:cNvPr>
          <p:cNvSpPr/>
          <p:nvPr/>
        </p:nvSpPr>
        <p:spPr>
          <a:xfrm>
            <a:off x="7562186" y="4977603"/>
            <a:ext cx="624498" cy="2845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18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6BA06E-37F0-85F1-7969-F505B405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22B098-A45A-E155-1E90-78F34C7EC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27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BA21C-C6E5-AC52-3B6E-DC754F97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596382-F39E-5139-4437-AC147CD36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27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74D3B-1617-CA43-53E5-6494CA1B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D3B597-F167-D8B4-BFF4-AA6610A3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前回の振り返り</a:t>
            </a:r>
            <a:endParaRPr kumimoji="1" lang="en-US" altLang="ja-JP" dirty="0"/>
          </a:p>
          <a:p>
            <a:r>
              <a:rPr lang="ja-JP" altLang="en-US" dirty="0"/>
              <a:t>今回の実施内容</a:t>
            </a:r>
            <a:endParaRPr lang="en-US" altLang="ja-JP" dirty="0"/>
          </a:p>
          <a:p>
            <a:r>
              <a:rPr kumimoji="1" lang="ja-JP" altLang="en-US" dirty="0"/>
              <a:t>実験と考察</a:t>
            </a:r>
            <a:endParaRPr kumimoji="1" lang="en-US" altLang="ja-JP" dirty="0"/>
          </a:p>
          <a:p>
            <a:r>
              <a:rPr lang="ja-JP" altLang="en-US" dirty="0"/>
              <a:t>課題</a:t>
            </a:r>
            <a:endParaRPr lang="en-US" altLang="ja-JP" dirty="0"/>
          </a:p>
          <a:p>
            <a:r>
              <a:rPr kumimoji="1" lang="ja-JP" altLang="en-US" dirty="0"/>
              <a:t>今後の計画</a:t>
            </a:r>
          </a:p>
        </p:txBody>
      </p:sp>
    </p:spTree>
    <p:extLst>
      <p:ext uri="{BB962C8B-B14F-4D97-AF65-F5344CB8AC3E}">
        <p14:creationId xmlns:p14="http://schemas.microsoft.com/office/powerpoint/2010/main" val="157344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0497DC-CD1C-9600-E616-B57DAED9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前回振り返り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ACE07F-1B61-6E56-AE51-9BCB2A1D5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テーマの概要説明</a:t>
            </a:r>
            <a:endParaRPr kumimoji="1" lang="en-US" altLang="ja-JP" dirty="0"/>
          </a:p>
          <a:p>
            <a:r>
              <a:rPr lang="en-US" altLang="ja-JP" dirty="0" err="1"/>
              <a:t>Vavado</a:t>
            </a:r>
            <a:r>
              <a:rPr lang="ja-JP" altLang="en-US" dirty="0"/>
              <a:t>を用いたハード・ソフトの設計概要</a:t>
            </a:r>
            <a:endParaRPr lang="en-US" altLang="ja-JP" dirty="0"/>
          </a:p>
          <a:p>
            <a:r>
              <a:rPr kumimoji="1" lang="en-US" altLang="ja-JP" dirty="0"/>
              <a:t>MATLAB</a:t>
            </a:r>
            <a:r>
              <a:rPr kumimoji="1" lang="ja-JP" altLang="en-US" dirty="0"/>
              <a:t>でシミュレーションを行う</a:t>
            </a:r>
          </a:p>
        </p:txBody>
      </p:sp>
    </p:spTree>
    <p:extLst>
      <p:ext uri="{BB962C8B-B14F-4D97-AF65-F5344CB8AC3E}">
        <p14:creationId xmlns:p14="http://schemas.microsoft.com/office/powerpoint/2010/main" val="3420909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CDF0A8-1D9D-9FDA-A0C8-9028BDBD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今回の実施内容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E26918-2806-D10B-7E89-DE74CF1D6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MATLAB</a:t>
            </a:r>
            <a:r>
              <a:rPr kumimoji="1" lang="ja-JP" altLang="en-US" dirty="0"/>
              <a:t>でのシミュレーション</a:t>
            </a:r>
            <a:endParaRPr kumimoji="1" lang="en-US" altLang="ja-JP" dirty="0"/>
          </a:p>
          <a:p>
            <a:pPr lvl="1"/>
            <a:r>
              <a:rPr lang="ja-JP" altLang="en-US" dirty="0"/>
              <a:t>作成・変更したプログラム</a:t>
            </a:r>
            <a:endParaRPr lang="en-US" altLang="ja-JP" dirty="0"/>
          </a:p>
          <a:p>
            <a:pPr lvl="2"/>
            <a:r>
              <a:rPr lang="ja-JP" altLang="en-US" dirty="0"/>
              <a:t>入力画像をグレースケール化，ブロック化を行う</a:t>
            </a:r>
            <a:endParaRPr lang="en-US" altLang="ja-JP" dirty="0"/>
          </a:p>
          <a:p>
            <a:pPr lvl="2"/>
            <a:r>
              <a:rPr lang="en-US" altLang="ja-JP" dirty="0" err="1"/>
              <a:t>Insole_judge_VAE.m</a:t>
            </a:r>
            <a:endParaRPr lang="en-US" altLang="ja-JP" dirty="0"/>
          </a:p>
          <a:p>
            <a:pPr lvl="2"/>
            <a:r>
              <a:rPr lang="en-US" altLang="ja-JP" dirty="0" err="1"/>
              <a:t>Neuralnetwork_VAE.m</a:t>
            </a:r>
            <a:endParaRPr lang="en-US" altLang="ja-JP" dirty="0"/>
          </a:p>
          <a:p>
            <a:pPr lvl="2"/>
            <a:r>
              <a:rPr lang="en-US" altLang="ja-JP" dirty="0" err="1"/>
              <a:t>Neuralnetwork_forward_VAE.m</a:t>
            </a:r>
            <a:endParaRPr lang="en-US" altLang="ja-JP" dirty="0"/>
          </a:p>
          <a:p>
            <a:pPr lvl="2"/>
            <a:r>
              <a:rPr lang="ja-JP" altLang="en-US" dirty="0"/>
              <a:t>出力した縦ベクトルをブロックに変更し，再結合する</a:t>
            </a:r>
            <a:endParaRPr lang="en-US" altLang="ja-JP" dirty="0"/>
          </a:p>
          <a:p>
            <a:pPr lvl="1"/>
            <a:r>
              <a:rPr lang="en-US" altLang="ja-JP" dirty="0"/>
              <a:t>VAE</a:t>
            </a:r>
            <a:r>
              <a:rPr lang="ja-JP" altLang="en-US" dirty="0"/>
              <a:t>の構造に関しては大きく変化させてない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367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1C53C-FCF0-95F2-9C0E-32F19FBD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実験と考察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69A4D4-B3FE-82D4-8D26-F579679CA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</a:t>
            </a:r>
            <a:r>
              <a:rPr kumimoji="1" lang="ja-JP" altLang="en-US" dirty="0"/>
              <a:t> 教師データ</a:t>
            </a:r>
            <a:r>
              <a:rPr kumimoji="1" lang="en-US" altLang="ja-JP" dirty="0"/>
              <a:t>1</a:t>
            </a:r>
            <a:r>
              <a:rPr kumimoji="1" lang="ja-JP" altLang="en-US" dirty="0"/>
              <a:t>枚，テストデータ</a:t>
            </a:r>
            <a:r>
              <a:rPr kumimoji="1" lang="en-US" altLang="ja-JP" dirty="0"/>
              <a:t>2</a:t>
            </a:r>
            <a:r>
              <a:rPr kumimoji="1" lang="ja-JP" altLang="en-US" dirty="0"/>
              <a:t>枚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3854327-1C2E-2B53-5FB1-89D65662B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86" y="2930980"/>
            <a:ext cx="2683329" cy="268332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689FE2C-675E-1F0B-EB59-C77DFC6F6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56" y="2356757"/>
            <a:ext cx="1915888" cy="191588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8F4F3CE-496D-25A4-943B-19851EFFB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56" y="4512128"/>
            <a:ext cx="1980747" cy="1980747"/>
          </a:xfrm>
          <a:prstGeom prst="rect">
            <a:avLst/>
          </a:prstGeom>
        </p:spPr>
      </p:pic>
      <p:pic>
        <p:nvPicPr>
          <p:cNvPr id="11" name="図 10" descr="シャワー, タイル張り, 座る, ガラス が含まれている画像&#10;&#10;自動的に生成された説明">
            <a:extLst>
              <a:ext uri="{FF2B5EF4-FFF2-40B4-BE49-F238E27FC236}">
                <a16:creationId xmlns:a16="http://schemas.microsoft.com/office/drawing/2014/main" id="{E4B0BE33-C761-8A92-35CA-368C8994D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992" y="2356757"/>
            <a:ext cx="1915888" cy="1915888"/>
          </a:xfrm>
          <a:prstGeom prst="rect">
            <a:avLst/>
          </a:prstGeom>
        </p:spPr>
      </p:pic>
      <p:pic>
        <p:nvPicPr>
          <p:cNvPr id="13" name="図 12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B32FE1BD-B992-557E-652F-34F6C5A36D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09" y="4513005"/>
            <a:ext cx="1938350" cy="193835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7CA1463-346F-F213-003C-686FAB38771F}"/>
              </a:ext>
            </a:extLst>
          </p:cNvPr>
          <p:cNvSpPr txBox="1"/>
          <p:nvPr/>
        </p:nvSpPr>
        <p:spPr>
          <a:xfrm>
            <a:off x="1247483" y="5840787"/>
            <a:ext cx="133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教師データ</a:t>
            </a:r>
            <a:endParaRPr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CDDE4F7-E5AC-5312-7448-A58DD4EF9516}"/>
              </a:ext>
            </a:extLst>
          </p:cNvPr>
          <p:cNvSpPr txBox="1"/>
          <p:nvPr/>
        </p:nvSpPr>
        <p:spPr>
          <a:xfrm>
            <a:off x="4583341" y="6478249"/>
            <a:ext cx="198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テストデータ</a:t>
            </a:r>
            <a:endParaRPr lang="en-US" altLang="ja-JP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53F14F-5C31-A9B6-C6BD-C8C2A7E7A973}"/>
              </a:ext>
            </a:extLst>
          </p:cNvPr>
          <p:cNvSpPr txBox="1"/>
          <p:nvPr/>
        </p:nvSpPr>
        <p:spPr>
          <a:xfrm>
            <a:off x="8528661" y="6451355"/>
            <a:ext cx="198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VAE</a:t>
            </a:r>
            <a:r>
              <a:rPr lang="ja-JP" altLang="en-US" dirty="0"/>
              <a:t>通過後</a:t>
            </a:r>
            <a:endParaRPr lang="en-US" altLang="ja-JP" dirty="0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C95ADF1D-B6D4-C9D7-A7D2-AAAE26D8F47F}"/>
              </a:ext>
            </a:extLst>
          </p:cNvPr>
          <p:cNvSpPr/>
          <p:nvPr/>
        </p:nvSpPr>
        <p:spPr>
          <a:xfrm>
            <a:off x="6842671" y="3076016"/>
            <a:ext cx="1089212" cy="4773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531BD369-5EF6-49ED-623E-175B325B1475}"/>
              </a:ext>
            </a:extLst>
          </p:cNvPr>
          <p:cNvSpPr/>
          <p:nvPr/>
        </p:nvSpPr>
        <p:spPr>
          <a:xfrm>
            <a:off x="6897700" y="5243495"/>
            <a:ext cx="1089212" cy="4773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31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8572E-C687-E748-B09A-D67E946A1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AB1802-FA8C-54DD-8382-A6D37A61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実験と考察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173B68-9D8C-4622-1D32-5BEEEF01F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lang="en-US" altLang="ja-JP" dirty="0"/>
              <a:t>3</a:t>
            </a:r>
            <a:r>
              <a:rPr kumimoji="1" lang="ja-JP" altLang="en-US" dirty="0"/>
              <a:t> 教師データ</a:t>
            </a:r>
            <a:r>
              <a:rPr lang="en-US" altLang="ja-JP" dirty="0"/>
              <a:t>256</a:t>
            </a:r>
            <a:r>
              <a:rPr lang="ja-JP" altLang="en-US" dirty="0"/>
              <a:t>枚</a:t>
            </a:r>
            <a:r>
              <a:rPr kumimoji="1" lang="ja-JP" altLang="en-US" dirty="0"/>
              <a:t>，テストデータ</a:t>
            </a:r>
            <a:r>
              <a:rPr kumimoji="1" lang="en-US" altLang="ja-JP" dirty="0"/>
              <a:t>256</a:t>
            </a:r>
            <a:r>
              <a:rPr kumimoji="1" lang="ja-JP" altLang="en-US" dirty="0"/>
              <a:t>枚</a:t>
            </a:r>
            <a:r>
              <a:rPr kumimoji="1" lang="en-US" altLang="ja-JP" dirty="0"/>
              <a:t>(</a:t>
            </a:r>
            <a:r>
              <a:rPr kumimoji="1" lang="ja-JP" altLang="en-US" dirty="0"/>
              <a:t>ブロック全て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6" name="図 5" descr="帽子をかぶった女性の白黒写真&#10;&#10;自動的に生成された説明">
            <a:extLst>
              <a:ext uri="{FF2B5EF4-FFF2-40B4-BE49-F238E27FC236}">
                <a16:creationId xmlns:a16="http://schemas.microsoft.com/office/drawing/2014/main" id="{28015BAB-5951-C979-BF05-38F281451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6372"/>
            <a:ext cx="4103914" cy="4103914"/>
          </a:xfrm>
          <a:prstGeom prst="rect">
            <a:avLst/>
          </a:prstGeom>
        </p:spPr>
      </p:pic>
      <p:pic>
        <p:nvPicPr>
          <p:cNvPr id="10" name="図 9" descr="白黒の写真&#10;&#10;中程度の精度で自動的に生成された説明">
            <a:extLst>
              <a:ext uri="{FF2B5EF4-FFF2-40B4-BE49-F238E27FC236}">
                <a16:creationId xmlns:a16="http://schemas.microsoft.com/office/drawing/2014/main" id="{A4F9F97F-604B-516C-DBE3-B988D6BE1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890" y="2536372"/>
            <a:ext cx="3410596" cy="3584013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0D598E7-E88D-6EE4-3AA3-6E8A68141322}"/>
              </a:ext>
            </a:extLst>
          </p:cNvPr>
          <p:cNvSpPr/>
          <p:nvPr/>
        </p:nvSpPr>
        <p:spPr>
          <a:xfrm>
            <a:off x="838200" y="2536372"/>
            <a:ext cx="667871" cy="67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D299414-21C0-94F1-F658-54A35D0B5425}"/>
              </a:ext>
            </a:extLst>
          </p:cNvPr>
          <p:cNvSpPr txBox="1"/>
          <p:nvPr/>
        </p:nvSpPr>
        <p:spPr>
          <a:xfrm>
            <a:off x="7603814" y="6308209"/>
            <a:ext cx="198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赤枠拡大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6795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F6F67D-6BF7-E92B-DBC3-DE6906F8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2B6B90-B3EB-EB10-6B1D-848BAFA0E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0</a:t>
            </a:r>
          </a:p>
          <a:p>
            <a:pPr lvl="1"/>
            <a:r>
              <a:rPr lang="ja-JP" altLang="en-US" dirty="0"/>
              <a:t>元データとどのくらいの誤差があるのか検証</a:t>
            </a:r>
            <a:endParaRPr lang="en-US" altLang="ja-JP" dirty="0"/>
          </a:p>
          <a:p>
            <a:r>
              <a:rPr kumimoji="1" lang="ja-JP" altLang="en-US" dirty="0"/>
              <a:t>課題</a:t>
            </a:r>
            <a:r>
              <a:rPr kumimoji="1" lang="en-US" altLang="ja-JP" dirty="0"/>
              <a:t>1</a:t>
            </a:r>
          </a:p>
          <a:p>
            <a:pPr lvl="1"/>
            <a:r>
              <a:rPr lang="ja-JP" altLang="en-US" dirty="0"/>
              <a:t>ブロックノイズができるだけ消えるようなアルゴリズム考案</a:t>
            </a:r>
            <a:endParaRPr lang="en-US" altLang="ja-JP" dirty="0"/>
          </a:p>
          <a:p>
            <a:pPr lvl="2"/>
            <a:r>
              <a:rPr kumimoji="1" lang="en-US" altLang="ja-JP" dirty="0"/>
              <a:t>VAE</a:t>
            </a:r>
            <a:r>
              <a:rPr kumimoji="1" lang="ja-JP" altLang="en-US" dirty="0"/>
              <a:t>の構造理解</a:t>
            </a:r>
            <a:endParaRPr kumimoji="1" lang="en-US" altLang="ja-JP" dirty="0"/>
          </a:p>
          <a:p>
            <a:r>
              <a:rPr kumimoji="1" lang="ja-JP" altLang="en-US" dirty="0"/>
              <a:t>課題</a:t>
            </a:r>
            <a:r>
              <a:rPr kumimoji="1" lang="en-US" altLang="ja-JP" dirty="0"/>
              <a:t>2</a:t>
            </a:r>
          </a:p>
          <a:p>
            <a:pPr lvl="1"/>
            <a:r>
              <a:rPr lang="ja-JP" altLang="en-US" dirty="0"/>
              <a:t>圧縮したデータ量がどのくらいなのか検証</a:t>
            </a:r>
            <a:endParaRPr lang="en-US" altLang="ja-JP" dirty="0"/>
          </a:p>
          <a:p>
            <a:r>
              <a:rPr kumimoji="1" lang="ja-JP" altLang="en-US" dirty="0"/>
              <a:t>課題</a:t>
            </a:r>
            <a:r>
              <a:rPr kumimoji="1" lang="en-US" altLang="ja-JP" dirty="0"/>
              <a:t>3, 4</a:t>
            </a:r>
          </a:p>
          <a:p>
            <a:pPr lvl="1"/>
            <a:r>
              <a:rPr kumimoji="1" lang="ja-JP" altLang="en-US" dirty="0"/>
              <a:t>使用したい画像を用いた画像圧縮シミュレーションを行う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異常検知ができるかも考える</a:t>
            </a:r>
          </a:p>
        </p:txBody>
      </p:sp>
    </p:spTree>
    <p:extLst>
      <p:ext uri="{BB962C8B-B14F-4D97-AF65-F5344CB8AC3E}">
        <p14:creationId xmlns:p14="http://schemas.microsoft.com/office/powerpoint/2010/main" val="26974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7D3380-C4F9-CAC6-A051-3CD59CF0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今後の計画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7C80DB-CCE9-0698-7F3E-9C83223F5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時間がないので，ひとまず課題</a:t>
            </a:r>
            <a:r>
              <a:rPr kumimoji="1" lang="en-US" altLang="ja-JP" dirty="0"/>
              <a:t>3, 4</a:t>
            </a:r>
            <a:r>
              <a:rPr kumimoji="1" lang="ja-JP" altLang="en-US" dirty="0"/>
              <a:t>に取り掛かる</a:t>
            </a:r>
            <a:endParaRPr kumimoji="1" lang="en-US" altLang="ja-JP" dirty="0"/>
          </a:p>
          <a:p>
            <a:r>
              <a:rPr lang="ja-JP" altLang="en-US" dirty="0"/>
              <a:t>今現在考案しているのは「道路情報カメラの画像圧縮」</a:t>
            </a:r>
            <a:endParaRPr lang="en-US" altLang="ja-JP" dirty="0"/>
          </a:p>
        </p:txBody>
      </p:sp>
      <p:pic>
        <p:nvPicPr>
          <p:cNvPr id="5" name="図 4" descr="森の中の道路を走っている列車&#10;&#10;低い精度で自動的に生成された説明">
            <a:extLst>
              <a:ext uri="{FF2B5EF4-FFF2-40B4-BE49-F238E27FC236}">
                <a16:creationId xmlns:a16="http://schemas.microsoft.com/office/drawing/2014/main" id="{E9EFB71E-0089-2540-904E-967370351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870" y="3040342"/>
            <a:ext cx="4603377" cy="3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1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269</Words>
  <Application>Microsoft Office PowerPoint</Application>
  <PresentationFormat>ワイド画面</PresentationFormat>
  <Paragraphs>54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進捗報告</vt:lpstr>
      <vt:lpstr>進捗概要</vt:lpstr>
      <vt:lpstr>目次</vt:lpstr>
      <vt:lpstr>前回振り返り</vt:lpstr>
      <vt:lpstr>今回の実施内容</vt:lpstr>
      <vt:lpstr>実験と考察</vt:lpstr>
      <vt:lpstr>実験と考察</vt:lpstr>
      <vt:lpstr>課題</vt:lpstr>
      <vt:lpstr>今後の計画</vt:lpstr>
      <vt:lpstr>今後の計画</vt:lpstr>
      <vt:lpstr>メモ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優希 今村</dc:creator>
  <cp:lastModifiedBy>優希 今村</cp:lastModifiedBy>
  <cp:revision>3</cp:revision>
  <dcterms:created xsi:type="dcterms:W3CDTF">2024-12-20T03:24:35Z</dcterms:created>
  <dcterms:modified xsi:type="dcterms:W3CDTF">2024-12-20T05:24:08Z</dcterms:modified>
</cp:coreProperties>
</file>