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4597-2509-4254-AD22-77D778A4DBB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CE8B-FE43-458F-97DE-B47DCCE2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4597-2509-4254-AD22-77D778A4DBB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CE8B-FE43-458F-97DE-B47DCCE2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4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4597-2509-4254-AD22-77D778A4DBB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CE8B-FE43-458F-97DE-B47DCCE2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5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4597-2509-4254-AD22-77D778A4DBB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CE8B-FE43-458F-97DE-B47DCCE2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4597-2509-4254-AD22-77D778A4DBB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CE8B-FE43-458F-97DE-B47DCCE2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4597-2509-4254-AD22-77D778A4DBB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CE8B-FE43-458F-97DE-B47DCCE2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8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4597-2509-4254-AD22-77D778A4DBB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CE8B-FE43-458F-97DE-B47DCCE2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3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4597-2509-4254-AD22-77D778A4DBB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CE8B-FE43-458F-97DE-B47DCCE2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4597-2509-4254-AD22-77D778A4DBB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CE8B-FE43-458F-97DE-B47DCCE2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4597-2509-4254-AD22-77D778A4DBB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CE8B-FE43-458F-97DE-B47DCCE2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4597-2509-4254-AD22-77D778A4DBB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CE8B-FE43-458F-97DE-B47DCCE2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0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14597-2509-4254-AD22-77D778A4DBB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CE8B-FE43-458F-97DE-B47DCCE21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1" y="0"/>
            <a:ext cx="11571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7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9" y="190500"/>
            <a:ext cx="11766331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0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</cp:revision>
  <dcterms:created xsi:type="dcterms:W3CDTF">2020-08-27T10:36:05Z</dcterms:created>
  <dcterms:modified xsi:type="dcterms:W3CDTF">2020-08-27T10:36:24Z</dcterms:modified>
</cp:coreProperties>
</file>