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0795f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0795f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0795f1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0795f1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e0795f1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e0795f1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0795f1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0795f1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0795f1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0795f1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e0795f1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e0795f1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0795f1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0795f1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0795f1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0795f1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Inference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422"/>
            <a:ext cx="9144000" cy="479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8925"/>
            <a:ext cx="8520599" cy="5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140"/>
            <a:ext cx="9144001" cy="452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52400"/>
            <a:ext cx="88323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2" y="154475"/>
            <a:ext cx="8684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Design a robust data architecture and carefully select appropriate tools for each stage of the project lifecycle.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Configure a virtualized environment to simulate local conditions, including database and web server setups.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a comprehensive ETL (Extract, Transform, Load) process to gather data from diverse sources, perform necessary transformations, and populate the target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Leverage cloud-based solutions to expand the data lake and data warehouse capabilities for production use.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8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Construct an interactive dashboard for data visualization and in-depth business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Engineer and train machine learning models to forecast future sales, identify customer segments, and predict customer attrition rates.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 the developed models in a production environment, utilizing API web services and cloud infrastructure to drive business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