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1" r:id="rId5"/>
    <p:sldId id="258" r:id="rId6"/>
    <p:sldId id="260"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85" d="100"/>
          <a:sy n="85" d="100"/>
        </p:scale>
        <p:origin x="13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69E29-3D60-40F2-B6F2-95A8B375C871}"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33A891B0-4927-449F-A8B3-1AF34C4A1D78}">
      <dgm:prSet phldrT="[Text]"/>
      <dgm:spPr>
        <a:blipFill rotWithShape="0">
          <a:blip xmlns:r="http://schemas.openxmlformats.org/officeDocument/2006/relationships" r:embed="rId1"/>
          <a:stretch>
            <a:fillRect/>
          </a:stretch>
        </a:blipFill>
      </dgm:spPr>
      <dgm:t>
        <a:bodyPr/>
        <a:lstStyle/>
        <a:p>
          <a:r>
            <a:rPr lang="en-US" dirty="0"/>
            <a:t> </a:t>
          </a:r>
        </a:p>
      </dgm:t>
    </dgm:pt>
    <dgm:pt modelId="{E0CB0F18-33BE-4A33-B339-66725026D705}" type="parTrans" cxnId="{65365F51-678B-4551-85AF-137FC5724285}">
      <dgm:prSet/>
      <dgm:spPr/>
      <dgm:t>
        <a:bodyPr/>
        <a:lstStyle/>
        <a:p>
          <a:endParaRPr lang="en-US"/>
        </a:p>
      </dgm:t>
    </dgm:pt>
    <dgm:pt modelId="{F3A29AF5-D0FD-410F-A8DF-F6A23D3B63A7}" type="sibTrans" cxnId="{65365F51-678B-4551-85AF-137FC5724285}">
      <dgm:prSet/>
      <dgm:spPr/>
      <dgm:t>
        <a:bodyPr/>
        <a:lstStyle/>
        <a:p>
          <a:endParaRPr lang="en-US"/>
        </a:p>
      </dgm:t>
    </dgm:pt>
    <dgm:pt modelId="{6FC308F7-5A9F-454E-800A-B71DEFAD600D}">
      <dgm:prSet phldrT="[Text]"/>
      <dgm:spPr>
        <a:blipFill rotWithShape="0">
          <a:blip xmlns:r="http://schemas.openxmlformats.org/officeDocument/2006/relationships" r:embed="rId2"/>
          <a:stretch>
            <a:fillRect/>
          </a:stretch>
        </a:blipFill>
      </dgm:spPr>
      <dgm:t>
        <a:bodyPr/>
        <a:lstStyle/>
        <a:p>
          <a:r>
            <a:rPr lang="en-US" dirty="0"/>
            <a:t> </a:t>
          </a:r>
        </a:p>
      </dgm:t>
    </dgm:pt>
    <dgm:pt modelId="{1A67C3C0-CA96-4E35-A5B8-583041622578}" type="parTrans" cxnId="{3734C519-A985-4842-8EE0-0AA11AC2A13F}">
      <dgm:prSet/>
      <dgm:spPr/>
      <dgm:t>
        <a:bodyPr/>
        <a:lstStyle/>
        <a:p>
          <a:endParaRPr lang="en-US"/>
        </a:p>
      </dgm:t>
    </dgm:pt>
    <dgm:pt modelId="{7A43C751-F90A-4686-94EF-0292FF99B4F3}" type="sibTrans" cxnId="{3734C519-A985-4842-8EE0-0AA11AC2A13F}">
      <dgm:prSet/>
      <dgm:spPr/>
      <dgm:t>
        <a:bodyPr/>
        <a:lstStyle/>
        <a:p>
          <a:endParaRPr lang="en-US"/>
        </a:p>
      </dgm:t>
    </dgm:pt>
    <dgm:pt modelId="{FB935A4C-F2BD-402C-A2A3-76782B12BA4E}">
      <dgm:prSet phldrT="[Text]"/>
      <dgm:spPr>
        <a:blipFill rotWithShape="0">
          <a:blip xmlns:r="http://schemas.openxmlformats.org/officeDocument/2006/relationships" r:embed="rId3"/>
          <a:stretch>
            <a:fillRect/>
          </a:stretch>
        </a:blipFill>
      </dgm:spPr>
      <dgm:t>
        <a:bodyPr/>
        <a:lstStyle/>
        <a:p>
          <a:r>
            <a:rPr lang="en-US" dirty="0"/>
            <a:t> </a:t>
          </a:r>
        </a:p>
      </dgm:t>
    </dgm:pt>
    <dgm:pt modelId="{FCE2FCB4-839D-4CE9-A6C9-A47194E52DE6}" type="parTrans" cxnId="{24424F39-311A-4D6C-A4A3-BA2026E808F4}">
      <dgm:prSet/>
      <dgm:spPr/>
      <dgm:t>
        <a:bodyPr/>
        <a:lstStyle/>
        <a:p>
          <a:endParaRPr lang="en-US"/>
        </a:p>
      </dgm:t>
    </dgm:pt>
    <dgm:pt modelId="{18DDF2FC-5C4E-46C9-9C63-D9525C6E79B5}" type="sibTrans" cxnId="{24424F39-311A-4D6C-A4A3-BA2026E808F4}">
      <dgm:prSet/>
      <dgm:spPr/>
      <dgm:t>
        <a:bodyPr/>
        <a:lstStyle/>
        <a:p>
          <a:endParaRPr lang="en-US"/>
        </a:p>
      </dgm:t>
    </dgm:pt>
    <dgm:pt modelId="{C7B6B7B9-7F63-4CC6-8CD8-85459C2C78DE}">
      <dgm:prSet phldrT="[Text]"/>
      <dgm:spPr>
        <a:blipFill rotWithShape="0">
          <a:blip xmlns:r="http://schemas.openxmlformats.org/officeDocument/2006/relationships" r:embed="rId4"/>
          <a:stretch>
            <a:fillRect/>
          </a:stretch>
        </a:blipFill>
      </dgm:spPr>
      <dgm:t>
        <a:bodyPr/>
        <a:lstStyle/>
        <a:p>
          <a:r>
            <a:rPr lang="en-US" dirty="0"/>
            <a:t> </a:t>
          </a:r>
        </a:p>
      </dgm:t>
    </dgm:pt>
    <dgm:pt modelId="{AEE13B92-6604-4EBD-B0C4-B3E1EC6C24FC}" type="parTrans" cxnId="{8F30D915-BF58-4EE5-98F3-271D187B6345}">
      <dgm:prSet/>
      <dgm:spPr/>
      <dgm:t>
        <a:bodyPr/>
        <a:lstStyle/>
        <a:p>
          <a:endParaRPr lang="en-US"/>
        </a:p>
      </dgm:t>
    </dgm:pt>
    <dgm:pt modelId="{7464661A-9552-46A8-A8B1-AB7683D4732F}" type="sibTrans" cxnId="{8F30D915-BF58-4EE5-98F3-271D187B6345}">
      <dgm:prSet/>
      <dgm:spPr/>
      <dgm:t>
        <a:bodyPr/>
        <a:lstStyle/>
        <a:p>
          <a:endParaRPr lang="en-US"/>
        </a:p>
      </dgm:t>
    </dgm:pt>
    <dgm:pt modelId="{2F062FCD-E1CB-431A-9411-9E84D50F8A05}">
      <dgm:prSet phldrT="[Text]"/>
      <dgm:spPr>
        <a:blipFill rotWithShape="0">
          <a:blip xmlns:r="http://schemas.openxmlformats.org/officeDocument/2006/relationships" r:embed="rId5"/>
          <a:stretch>
            <a:fillRect/>
          </a:stretch>
        </a:blipFill>
      </dgm:spPr>
      <dgm:t>
        <a:bodyPr/>
        <a:lstStyle/>
        <a:p>
          <a:r>
            <a:rPr lang="en-US" dirty="0"/>
            <a:t> </a:t>
          </a:r>
        </a:p>
      </dgm:t>
    </dgm:pt>
    <dgm:pt modelId="{97DBCA8B-A7A3-42E9-A638-AA8D1587AE48}" type="parTrans" cxnId="{F267132B-3635-4CE4-B060-1BDFC2257924}">
      <dgm:prSet/>
      <dgm:spPr/>
      <dgm:t>
        <a:bodyPr/>
        <a:lstStyle/>
        <a:p>
          <a:endParaRPr lang="en-US"/>
        </a:p>
      </dgm:t>
    </dgm:pt>
    <dgm:pt modelId="{4E179E58-D0B9-421C-BB24-8C280FFE21BF}" type="sibTrans" cxnId="{F267132B-3635-4CE4-B060-1BDFC2257924}">
      <dgm:prSet/>
      <dgm:spPr/>
      <dgm:t>
        <a:bodyPr/>
        <a:lstStyle/>
        <a:p>
          <a:endParaRPr lang="en-US"/>
        </a:p>
      </dgm:t>
    </dgm:pt>
    <dgm:pt modelId="{61D0E071-4FB0-41D9-8969-A474ADC35C7F}" type="pres">
      <dgm:prSet presAssocID="{E6369E29-3D60-40F2-B6F2-95A8B375C871}" presName="cycle" presStyleCnt="0">
        <dgm:presLayoutVars>
          <dgm:chMax val="1"/>
          <dgm:dir/>
          <dgm:animLvl val="ctr"/>
          <dgm:resizeHandles val="exact"/>
        </dgm:presLayoutVars>
      </dgm:prSet>
      <dgm:spPr/>
    </dgm:pt>
    <dgm:pt modelId="{F627F4B9-D689-4205-BCDE-FAA416F99534}" type="pres">
      <dgm:prSet presAssocID="{33A891B0-4927-449F-A8B3-1AF34C4A1D78}" presName="centerShape" presStyleLbl="node0" presStyleIdx="0" presStyleCnt="1" custLinFactNeighborX="1481" custLinFactNeighborY="-1591"/>
      <dgm:spPr/>
    </dgm:pt>
    <dgm:pt modelId="{08388DF3-B33A-4917-97DB-81878B33E1D4}" type="pres">
      <dgm:prSet presAssocID="{1A67C3C0-CA96-4E35-A5B8-583041622578}" presName="Name9" presStyleLbl="parChTrans1D2" presStyleIdx="0" presStyleCnt="4"/>
      <dgm:spPr/>
    </dgm:pt>
    <dgm:pt modelId="{86576594-21A6-4B6A-A2C5-21AFFCA8E2DF}" type="pres">
      <dgm:prSet presAssocID="{1A67C3C0-CA96-4E35-A5B8-583041622578}" presName="connTx" presStyleLbl="parChTrans1D2" presStyleIdx="0" presStyleCnt="4"/>
      <dgm:spPr/>
    </dgm:pt>
    <dgm:pt modelId="{4FF82EEF-FF27-46CA-A8F8-D714AF440E99}" type="pres">
      <dgm:prSet presAssocID="{6FC308F7-5A9F-454E-800A-B71DEFAD600D}" presName="node" presStyleLbl="node1" presStyleIdx="0" presStyleCnt="4" custScaleX="150706" custScaleY="114466" custRadScaleRad="96551" custRadScaleInc="4818">
        <dgm:presLayoutVars>
          <dgm:bulletEnabled val="1"/>
        </dgm:presLayoutVars>
      </dgm:prSet>
      <dgm:spPr/>
    </dgm:pt>
    <dgm:pt modelId="{00E00B16-F2F7-4605-8110-5F0CC383E8CF}" type="pres">
      <dgm:prSet presAssocID="{FCE2FCB4-839D-4CE9-A6C9-A47194E52DE6}" presName="Name9" presStyleLbl="parChTrans1D2" presStyleIdx="1" presStyleCnt="4"/>
      <dgm:spPr/>
    </dgm:pt>
    <dgm:pt modelId="{5F5C3CCF-D1DB-480E-AF8F-4273DB77C07D}" type="pres">
      <dgm:prSet presAssocID="{FCE2FCB4-839D-4CE9-A6C9-A47194E52DE6}" presName="connTx" presStyleLbl="parChTrans1D2" presStyleIdx="1" presStyleCnt="4"/>
      <dgm:spPr/>
    </dgm:pt>
    <dgm:pt modelId="{AB0F4EA7-5A55-4D2E-866B-A2B024CE660D}" type="pres">
      <dgm:prSet presAssocID="{FB935A4C-F2BD-402C-A2A3-76782B12BA4E}" presName="node" presStyleLbl="node1" presStyleIdx="1" presStyleCnt="4" custScaleY="105528" custRadScaleRad="199062" custRadScaleInc="-4730">
        <dgm:presLayoutVars>
          <dgm:bulletEnabled val="1"/>
        </dgm:presLayoutVars>
      </dgm:prSet>
      <dgm:spPr/>
    </dgm:pt>
    <dgm:pt modelId="{56566135-ADEE-4166-BBB1-E1F43EA851C1}" type="pres">
      <dgm:prSet presAssocID="{AEE13B92-6604-4EBD-B0C4-B3E1EC6C24FC}" presName="Name9" presStyleLbl="parChTrans1D2" presStyleIdx="2" presStyleCnt="4"/>
      <dgm:spPr/>
    </dgm:pt>
    <dgm:pt modelId="{03F68BFA-4496-4888-9954-816CA446312C}" type="pres">
      <dgm:prSet presAssocID="{AEE13B92-6604-4EBD-B0C4-B3E1EC6C24FC}" presName="connTx" presStyleLbl="parChTrans1D2" presStyleIdx="2" presStyleCnt="4"/>
      <dgm:spPr/>
    </dgm:pt>
    <dgm:pt modelId="{D245BCCF-9C13-48FA-ACB7-514840594ADB}" type="pres">
      <dgm:prSet presAssocID="{C7B6B7B9-7F63-4CC6-8CD8-85459C2C78DE}" presName="node" presStyleLbl="node1" presStyleIdx="2" presStyleCnt="4" custScaleX="119454" custScaleY="120761" custRadScaleRad="90580" custRadScaleInc="-9065">
        <dgm:presLayoutVars>
          <dgm:bulletEnabled val="1"/>
        </dgm:presLayoutVars>
      </dgm:prSet>
      <dgm:spPr/>
    </dgm:pt>
    <dgm:pt modelId="{3203C846-8685-48CE-90DB-389725D313E2}" type="pres">
      <dgm:prSet presAssocID="{97DBCA8B-A7A3-42E9-A638-AA8D1587AE48}" presName="Name9" presStyleLbl="parChTrans1D2" presStyleIdx="3" presStyleCnt="4"/>
      <dgm:spPr/>
    </dgm:pt>
    <dgm:pt modelId="{47AA9ECD-F7A3-4E5C-A7E0-7C9DB679C948}" type="pres">
      <dgm:prSet presAssocID="{97DBCA8B-A7A3-42E9-A638-AA8D1587AE48}" presName="connTx" presStyleLbl="parChTrans1D2" presStyleIdx="3" presStyleCnt="4"/>
      <dgm:spPr/>
    </dgm:pt>
    <dgm:pt modelId="{D0013233-8D3D-4EEE-BFCA-756B7A670467}" type="pres">
      <dgm:prSet presAssocID="{2F062FCD-E1CB-431A-9411-9E84D50F8A05}" presName="node" presStyleLbl="node1" presStyleIdx="3" presStyleCnt="4" custScaleX="108522" custScaleY="110936" custRadScaleRad="99140" custRadScaleInc="7851">
        <dgm:presLayoutVars>
          <dgm:bulletEnabled val="1"/>
        </dgm:presLayoutVars>
      </dgm:prSet>
      <dgm:spPr/>
    </dgm:pt>
  </dgm:ptLst>
  <dgm:cxnLst>
    <dgm:cxn modelId="{E7455205-AE1B-4F60-829D-B3213401E247}" type="presOf" srcId="{33A891B0-4927-449F-A8B3-1AF34C4A1D78}" destId="{F627F4B9-D689-4205-BCDE-FAA416F99534}" srcOrd="0" destOrd="0" presId="urn:microsoft.com/office/officeart/2005/8/layout/radial1"/>
    <dgm:cxn modelId="{8F30D915-BF58-4EE5-98F3-271D187B6345}" srcId="{33A891B0-4927-449F-A8B3-1AF34C4A1D78}" destId="{C7B6B7B9-7F63-4CC6-8CD8-85459C2C78DE}" srcOrd="2" destOrd="0" parTransId="{AEE13B92-6604-4EBD-B0C4-B3E1EC6C24FC}" sibTransId="{7464661A-9552-46A8-A8B1-AB7683D4732F}"/>
    <dgm:cxn modelId="{E5F0F116-29DC-4D0D-8C97-857CCC5EAF98}" type="presOf" srcId="{2F062FCD-E1CB-431A-9411-9E84D50F8A05}" destId="{D0013233-8D3D-4EEE-BFCA-756B7A670467}" srcOrd="0" destOrd="0" presId="urn:microsoft.com/office/officeart/2005/8/layout/radial1"/>
    <dgm:cxn modelId="{564E5118-6612-4339-8633-D7DB1E4C9A2C}" type="presOf" srcId="{1A67C3C0-CA96-4E35-A5B8-583041622578}" destId="{08388DF3-B33A-4917-97DB-81878B33E1D4}" srcOrd="0" destOrd="0" presId="urn:microsoft.com/office/officeart/2005/8/layout/radial1"/>
    <dgm:cxn modelId="{3734C519-A985-4842-8EE0-0AA11AC2A13F}" srcId="{33A891B0-4927-449F-A8B3-1AF34C4A1D78}" destId="{6FC308F7-5A9F-454E-800A-B71DEFAD600D}" srcOrd="0" destOrd="0" parTransId="{1A67C3C0-CA96-4E35-A5B8-583041622578}" sibTransId="{7A43C751-F90A-4686-94EF-0292FF99B4F3}"/>
    <dgm:cxn modelId="{F267132B-3635-4CE4-B060-1BDFC2257924}" srcId="{33A891B0-4927-449F-A8B3-1AF34C4A1D78}" destId="{2F062FCD-E1CB-431A-9411-9E84D50F8A05}" srcOrd="3" destOrd="0" parTransId="{97DBCA8B-A7A3-42E9-A638-AA8D1587AE48}" sibTransId="{4E179E58-D0B9-421C-BB24-8C280FFE21BF}"/>
    <dgm:cxn modelId="{24424F39-311A-4D6C-A4A3-BA2026E808F4}" srcId="{33A891B0-4927-449F-A8B3-1AF34C4A1D78}" destId="{FB935A4C-F2BD-402C-A2A3-76782B12BA4E}" srcOrd="1" destOrd="0" parTransId="{FCE2FCB4-839D-4CE9-A6C9-A47194E52DE6}" sibTransId="{18DDF2FC-5C4E-46C9-9C63-D9525C6E79B5}"/>
    <dgm:cxn modelId="{5C12E344-2FC3-4BB3-8C8F-E8D5AD85CC30}" type="presOf" srcId="{FCE2FCB4-839D-4CE9-A6C9-A47194E52DE6}" destId="{5F5C3CCF-D1DB-480E-AF8F-4273DB77C07D}" srcOrd="1" destOrd="0" presId="urn:microsoft.com/office/officeart/2005/8/layout/radial1"/>
    <dgm:cxn modelId="{2350B146-035B-4198-8951-22E5EB38BCB5}" type="presOf" srcId="{FCE2FCB4-839D-4CE9-A6C9-A47194E52DE6}" destId="{00E00B16-F2F7-4605-8110-5F0CC383E8CF}" srcOrd="0" destOrd="0" presId="urn:microsoft.com/office/officeart/2005/8/layout/radial1"/>
    <dgm:cxn modelId="{96F0E949-5903-4B63-B6C0-FE9B7F13ECDB}" type="presOf" srcId="{C7B6B7B9-7F63-4CC6-8CD8-85459C2C78DE}" destId="{D245BCCF-9C13-48FA-ACB7-514840594ADB}" srcOrd="0" destOrd="0" presId="urn:microsoft.com/office/officeart/2005/8/layout/radial1"/>
    <dgm:cxn modelId="{F5CC6850-8336-4603-9C58-2FA9CFC64B29}" type="presOf" srcId="{97DBCA8B-A7A3-42E9-A638-AA8D1587AE48}" destId="{47AA9ECD-F7A3-4E5C-A7E0-7C9DB679C948}" srcOrd="1" destOrd="0" presId="urn:microsoft.com/office/officeart/2005/8/layout/radial1"/>
    <dgm:cxn modelId="{65365F51-678B-4551-85AF-137FC5724285}" srcId="{E6369E29-3D60-40F2-B6F2-95A8B375C871}" destId="{33A891B0-4927-449F-A8B3-1AF34C4A1D78}" srcOrd="0" destOrd="0" parTransId="{E0CB0F18-33BE-4A33-B339-66725026D705}" sibTransId="{F3A29AF5-D0FD-410F-A8DF-F6A23D3B63A7}"/>
    <dgm:cxn modelId="{68086971-8723-434E-BB34-39C2460DDA8F}" type="presOf" srcId="{AEE13B92-6604-4EBD-B0C4-B3E1EC6C24FC}" destId="{56566135-ADEE-4166-BBB1-E1F43EA851C1}" srcOrd="0" destOrd="0" presId="urn:microsoft.com/office/officeart/2005/8/layout/radial1"/>
    <dgm:cxn modelId="{6B3C5D59-254D-4746-8187-ACDFCE79A549}" type="presOf" srcId="{AEE13B92-6604-4EBD-B0C4-B3E1EC6C24FC}" destId="{03F68BFA-4496-4888-9954-816CA446312C}" srcOrd="1" destOrd="0" presId="urn:microsoft.com/office/officeart/2005/8/layout/radial1"/>
    <dgm:cxn modelId="{1BD64859-9FD4-47FC-9AE2-0B539A7ACA19}" type="presOf" srcId="{97DBCA8B-A7A3-42E9-A638-AA8D1587AE48}" destId="{3203C846-8685-48CE-90DB-389725D313E2}" srcOrd="0" destOrd="0" presId="urn:microsoft.com/office/officeart/2005/8/layout/radial1"/>
    <dgm:cxn modelId="{C5C17BA0-427A-4103-9FDC-FAF77D53C4A0}" type="presOf" srcId="{FB935A4C-F2BD-402C-A2A3-76782B12BA4E}" destId="{AB0F4EA7-5A55-4D2E-866B-A2B024CE660D}" srcOrd="0" destOrd="0" presId="urn:microsoft.com/office/officeart/2005/8/layout/radial1"/>
    <dgm:cxn modelId="{33CEEBA6-AC7A-4029-BC33-FE698172B68A}" type="presOf" srcId="{E6369E29-3D60-40F2-B6F2-95A8B375C871}" destId="{61D0E071-4FB0-41D9-8969-A474ADC35C7F}" srcOrd="0" destOrd="0" presId="urn:microsoft.com/office/officeart/2005/8/layout/radial1"/>
    <dgm:cxn modelId="{39FD92B2-759D-4C09-8454-A705C1771EEC}" type="presOf" srcId="{1A67C3C0-CA96-4E35-A5B8-583041622578}" destId="{86576594-21A6-4B6A-A2C5-21AFFCA8E2DF}" srcOrd="1" destOrd="0" presId="urn:microsoft.com/office/officeart/2005/8/layout/radial1"/>
    <dgm:cxn modelId="{6401B0C5-DE61-423F-A31C-6C0ADF34A3FE}" type="presOf" srcId="{6FC308F7-5A9F-454E-800A-B71DEFAD600D}" destId="{4FF82EEF-FF27-46CA-A8F8-D714AF440E99}" srcOrd="0" destOrd="0" presId="urn:microsoft.com/office/officeart/2005/8/layout/radial1"/>
    <dgm:cxn modelId="{0160A7F0-29F1-403E-88F7-EE9EAF8A0E53}" type="presParOf" srcId="{61D0E071-4FB0-41D9-8969-A474ADC35C7F}" destId="{F627F4B9-D689-4205-BCDE-FAA416F99534}" srcOrd="0" destOrd="0" presId="urn:microsoft.com/office/officeart/2005/8/layout/radial1"/>
    <dgm:cxn modelId="{59635509-11E4-4D70-8BF0-71BA3E8A1ECC}" type="presParOf" srcId="{61D0E071-4FB0-41D9-8969-A474ADC35C7F}" destId="{08388DF3-B33A-4917-97DB-81878B33E1D4}" srcOrd="1" destOrd="0" presId="urn:microsoft.com/office/officeart/2005/8/layout/radial1"/>
    <dgm:cxn modelId="{12FB36B8-037A-41F5-8872-2B626E76D429}" type="presParOf" srcId="{08388DF3-B33A-4917-97DB-81878B33E1D4}" destId="{86576594-21A6-4B6A-A2C5-21AFFCA8E2DF}" srcOrd="0" destOrd="0" presId="urn:microsoft.com/office/officeart/2005/8/layout/radial1"/>
    <dgm:cxn modelId="{F838A534-3B26-4787-9D00-33404A8E756A}" type="presParOf" srcId="{61D0E071-4FB0-41D9-8969-A474ADC35C7F}" destId="{4FF82EEF-FF27-46CA-A8F8-D714AF440E99}" srcOrd="2" destOrd="0" presId="urn:microsoft.com/office/officeart/2005/8/layout/radial1"/>
    <dgm:cxn modelId="{7DFB54DF-0B0F-4C54-B29C-BD3679DC7D1D}" type="presParOf" srcId="{61D0E071-4FB0-41D9-8969-A474ADC35C7F}" destId="{00E00B16-F2F7-4605-8110-5F0CC383E8CF}" srcOrd="3" destOrd="0" presId="urn:microsoft.com/office/officeart/2005/8/layout/radial1"/>
    <dgm:cxn modelId="{0BC0F462-1E3A-4CEB-B6D8-9BD6EC1603C8}" type="presParOf" srcId="{00E00B16-F2F7-4605-8110-5F0CC383E8CF}" destId="{5F5C3CCF-D1DB-480E-AF8F-4273DB77C07D}" srcOrd="0" destOrd="0" presId="urn:microsoft.com/office/officeart/2005/8/layout/radial1"/>
    <dgm:cxn modelId="{560581BC-2C2A-43BF-AA3C-CF534AF74ECE}" type="presParOf" srcId="{61D0E071-4FB0-41D9-8969-A474ADC35C7F}" destId="{AB0F4EA7-5A55-4D2E-866B-A2B024CE660D}" srcOrd="4" destOrd="0" presId="urn:microsoft.com/office/officeart/2005/8/layout/radial1"/>
    <dgm:cxn modelId="{982C8B7D-CA2A-4FD5-A41A-84E399F6B8DB}" type="presParOf" srcId="{61D0E071-4FB0-41D9-8969-A474ADC35C7F}" destId="{56566135-ADEE-4166-BBB1-E1F43EA851C1}" srcOrd="5" destOrd="0" presId="urn:microsoft.com/office/officeart/2005/8/layout/radial1"/>
    <dgm:cxn modelId="{8D1B926B-0CB4-4338-AF01-8B5B7661C573}" type="presParOf" srcId="{56566135-ADEE-4166-BBB1-E1F43EA851C1}" destId="{03F68BFA-4496-4888-9954-816CA446312C}" srcOrd="0" destOrd="0" presId="urn:microsoft.com/office/officeart/2005/8/layout/radial1"/>
    <dgm:cxn modelId="{70020D27-30B5-4BE5-BBDC-A946B7D3D810}" type="presParOf" srcId="{61D0E071-4FB0-41D9-8969-A474ADC35C7F}" destId="{D245BCCF-9C13-48FA-ACB7-514840594ADB}" srcOrd="6" destOrd="0" presId="urn:microsoft.com/office/officeart/2005/8/layout/radial1"/>
    <dgm:cxn modelId="{FA644CD4-2450-436A-8123-4A69509B9B69}" type="presParOf" srcId="{61D0E071-4FB0-41D9-8969-A474ADC35C7F}" destId="{3203C846-8685-48CE-90DB-389725D313E2}" srcOrd="7" destOrd="0" presId="urn:microsoft.com/office/officeart/2005/8/layout/radial1"/>
    <dgm:cxn modelId="{429C5A88-CDAD-4C84-B47C-08C0C69BEA5F}" type="presParOf" srcId="{3203C846-8685-48CE-90DB-389725D313E2}" destId="{47AA9ECD-F7A3-4E5C-A7E0-7C9DB679C948}" srcOrd="0" destOrd="0" presId="urn:microsoft.com/office/officeart/2005/8/layout/radial1"/>
    <dgm:cxn modelId="{7BAAE7A6-7462-4750-A181-F100FCD6A0AF}" type="presParOf" srcId="{61D0E071-4FB0-41D9-8969-A474ADC35C7F}" destId="{D0013233-8D3D-4EEE-BFCA-756B7A67046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7F4B9-D689-4205-BCDE-FAA416F99534}">
      <dsp:nvSpPr>
        <dsp:cNvPr id="0" name=""/>
        <dsp:cNvSpPr/>
      </dsp:nvSpPr>
      <dsp:spPr>
        <a:xfrm>
          <a:off x="2506379" y="1877669"/>
          <a:ext cx="1492709" cy="1492709"/>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724981" y="2096271"/>
        <a:ext cx="1055505" cy="1055505"/>
      </dsp:txXfrm>
    </dsp:sp>
    <dsp:sp modelId="{08388DF3-B33A-4917-97DB-81878B33E1D4}">
      <dsp:nvSpPr>
        <dsp:cNvPr id="0" name=""/>
        <dsp:cNvSpPr/>
      </dsp:nvSpPr>
      <dsp:spPr>
        <a:xfrm rot="16225448">
          <a:off x="3153084" y="1750499"/>
          <a:ext cx="211918" cy="42468"/>
        </a:xfrm>
        <a:custGeom>
          <a:avLst/>
          <a:gdLst/>
          <a:ahLst/>
          <a:cxnLst/>
          <a:rect l="0" t="0" r="0" b="0"/>
          <a:pathLst>
            <a:path>
              <a:moveTo>
                <a:pt x="0" y="21234"/>
              </a:moveTo>
              <a:lnTo>
                <a:pt x="211918" y="212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3745" y="1766436"/>
        <a:ext cx="10595" cy="10595"/>
      </dsp:txXfrm>
    </dsp:sp>
    <dsp:sp modelId="{4FF82EEF-FF27-46CA-A8F8-D714AF440E99}">
      <dsp:nvSpPr>
        <dsp:cNvPr id="0" name=""/>
        <dsp:cNvSpPr/>
      </dsp:nvSpPr>
      <dsp:spPr>
        <a:xfrm>
          <a:off x="2141350" y="-42853"/>
          <a:ext cx="2249602" cy="170864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470797" y="207372"/>
        <a:ext cx="1590708" cy="1208194"/>
      </dsp:txXfrm>
    </dsp:sp>
    <dsp:sp modelId="{00E00B16-F2F7-4605-8110-5F0CC383E8CF}">
      <dsp:nvSpPr>
        <dsp:cNvPr id="0" name=""/>
        <dsp:cNvSpPr/>
      </dsp:nvSpPr>
      <dsp:spPr>
        <a:xfrm rot="21479219">
          <a:off x="3998370" y="2561884"/>
          <a:ext cx="836369" cy="42468"/>
        </a:xfrm>
        <a:custGeom>
          <a:avLst/>
          <a:gdLst/>
          <a:ahLst/>
          <a:cxnLst/>
          <a:rect l="0" t="0" r="0" b="0"/>
          <a:pathLst>
            <a:path>
              <a:moveTo>
                <a:pt x="0" y="21234"/>
              </a:moveTo>
              <a:lnTo>
                <a:pt x="836369" y="212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5645" y="2562209"/>
        <a:ext cx="41818" cy="41818"/>
      </dsp:txXfrm>
    </dsp:sp>
    <dsp:sp modelId="{AB0F4EA7-5A55-4D2E-866B-A2B024CE660D}">
      <dsp:nvSpPr>
        <dsp:cNvPr id="0" name=""/>
        <dsp:cNvSpPr/>
      </dsp:nvSpPr>
      <dsp:spPr>
        <a:xfrm>
          <a:off x="4834067" y="1754597"/>
          <a:ext cx="1492709" cy="1575226"/>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5052669" y="1985284"/>
        <a:ext cx="1055505" cy="1113852"/>
      </dsp:txXfrm>
    </dsp:sp>
    <dsp:sp modelId="{56566135-ADEE-4166-BBB1-E1F43EA851C1}">
      <dsp:nvSpPr>
        <dsp:cNvPr id="0" name=""/>
        <dsp:cNvSpPr/>
      </dsp:nvSpPr>
      <dsp:spPr>
        <a:xfrm rot="5272097">
          <a:off x="3198326" y="3433913"/>
          <a:ext cx="170687" cy="42468"/>
        </a:xfrm>
        <a:custGeom>
          <a:avLst/>
          <a:gdLst/>
          <a:ahLst/>
          <a:cxnLst/>
          <a:rect l="0" t="0" r="0" b="0"/>
          <a:pathLst>
            <a:path>
              <a:moveTo>
                <a:pt x="0" y="21234"/>
              </a:moveTo>
              <a:lnTo>
                <a:pt x="170687" y="212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9403" y="3450880"/>
        <a:ext cx="8534" cy="8534"/>
      </dsp:txXfrm>
    </dsp:sp>
    <dsp:sp modelId="{D245BCCF-9C13-48FA-ACB7-514840594ADB}">
      <dsp:nvSpPr>
        <dsp:cNvPr id="0" name=""/>
        <dsp:cNvSpPr/>
      </dsp:nvSpPr>
      <dsp:spPr>
        <a:xfrm>
          <a:off x="2428819" y="3539794"/>
          <a:ext cx="1783101" cy="1802610"/>
        </a:xfrm>
        <a:prstGeom prst="ellipse">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689948" y="3803780"/>
        <a:ext cx="1260843" cy="1274638"/>
      </dsp:txXfrm>
    </dsp:sp>
    <dsp:sp modelId="{3203C846-8685-48CE-90DB-389725D313E2}">
      <dsp:nvSpPr>
        <dsp:cNvPr id="0" name=""/>
        <dsp:cNvSpPr/>
      </dsp:nvSpPr>
      <dsp:spPr>
        <a:xfrm rot="10898715">
          <a:off x="2082390" y="2575269"/>
          <a:ext cx="424384" cy="42468"/>
        </a:xfrm>
        <a:custGeom>
          <a:avLst/>
          <a:gdLst/>
          <a:ahLst/>
          <a:cxnLst/>
          <a:rect l="0" t="0" r="0" b="0"/>
          <a:pathLst>
            <a:path>
              <a:moveTo>
                <a:pt x="0" y="21234"/>
              </a:moveTo>
              <a:lnTo>
                <a:pt x="424384" y="212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83972" y="2585894"/>
        <a:ext cx="21219" cy="21219"/>
      </dsp:txXfrm>
    </dsp:sp>
    <dsp:sp modelId="{D0013233-8D3D-4EEE-BFCA-756B7A670467}">
      <dsp:nvSpPr>
        <dsp:cNvPr id="0" name=""/>
        <dsp:cNvSpPr/>
      </dsp:nvSpPr>
      <dsp:spPr>
        <a:xfrm>
          <a:off x="462879" y="1739180"/>
          <a:ext cx="1619918" cy="1655952"/>
        </a:xfrm>
        <a:prstGeom prst="ellipse">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700110" y="1981689"/>
        <a:ext cx="1145456" cy="117093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5A1D1-E480-412A-8D31-3A20413B73C6}" type="datetimeFigureOut">
              <a:rPr lang="en-IN" smtClean="0"/>
              <a:t>05-04-2020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DC17A-1D7B-4247-A349-770643664E7D}" type="slidenum">
              <a:rPr lang="en-IN" smtClean="0"/>
              <a:t>‹#›</a:t>
            </a:fld>
            <a:endParaRPr lang="en-IN"/>
          </a:p>
        </p:txBody>
      </p:sp>
    </p:spTree>
    <p:extLst>
      <p:ext uri="{BB962C8B-B14F-4D97-AF65-F5344CB8AC3E}">
        <p14:creationId xmlns:p14="http://schemas.microsoft.com/office/powerpoint/2010/main" val="212370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FA4B-BAB0-46F2-A962-E9F5DADD2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4DC8FC-12EC-4DFB-8358-8D29D8C38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EBE64E-9E8A-4515-B8E6-426EB9EB7C8E}"/>
              </a:ext>
            </a:extLst>
          </p:cNvPr>
          <p:cNvSpPr>
            <a:spLocks noGrp="1"/>
          </p:cNvSpPr>
          <p:nvPr>
            <p:ph type="dt" sz="half" idx="10"/>
          </p:nvPr>
        </p:nvSpPr>
        <p:spPr/>
        <p:txBody>
          <a:bodyPr/>
          <a:lstStyle/>
          <a:p>
            <a:fld id="{D988CE01-1568-449E-877A-D88713231A89}" type="datetime1">
              <a:rPr lang="en-IN" smtClean="0"/>
              <a:t>05-04-2020</a:t>
            </a:fld>
            <a:endParaRPr lang="en-IN"/>
          </a:p>
        </p:txBody>
      </p:sp>
      <p:sp>
        <p:nvSpPr>
          <p:cNvPr id="5" name="Footer Placeholder 4">
            <a:extLst>
              <a:ext uri="{FF2B5EF4-FFF2-40B4-BE49-F238E27FC236}">
                <a16:creationId xmlns:a16="http://schemas.microsoft.com/office/drawing/2014/main" id="{DAD841BF-DEE5-4646-A78F-4D8D766EA8E9}"/>
              </a:ext>
            </a:extLst>
          </p:cNvPr>
          <p:cNvSpPr>
            <a:spLocks noGrp="1"/>
          </p:cNvSpPr>
          <p:nvPr>
            <p:ph type="ftr" sz="quarter" idx="11"/>
          </p:nvPr>
        </p:nvSpPr>
        <p:spPr/>
        <p:txBody>
          <a:bodyPr/>
          <a:lstStyle/>
          <a:p>
            <a:r>
              <a:rPr lang="en-IN"/>
              <a:t>DEPSTAR(IT)</a:t>
            </a:r>
          </a:p>
        </p:txBody>
      </p:sp>
      <p:sp>
        <p:nvSpPr>
          <p:cNvPr id="6" name="Slide Number Placeholder 5">
            <a:extLst>
              <a:ext uri="{FF2B5EF4-FFF2-40B4-BE49-F238E27FC236}">
                <a16:creationId xmlns:a16="http://schemas.microsoft.com/office/drawing/2014/main" id="{2F1ACF91-ABCE-4101-A9CF-009B4C5E1C02}"/>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404584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7127-5E16-4D49-8680-11F93CFBB4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A69F25-22E9-4130-8707-C7BB6A4CC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D03255-D71B-451D-BCF8-847A9C2F9B93}"/>
              </a:ext>
            </a:extLst>
          </p:cNvPr>
          <p:cNvSpPr>
            <a:spLocks noGrp="1"/>
          </p:cNvSpPr>
          <p:nvPr>
            <p:ph type="dt" sz="half" idx="10"/>
          </p:nvPr>
        </p:nvSpPr>
        <p:spPr/>
        <p:txBody>
          <a:bodyPr/>
          <a:lstStyle/>
          <a:p>
            <a:fld id="{74C096ED-263F-4E94-B1E1-64F8B965B3A5}" type="datetime1">
              <a:rPr lang="en-IN" smtClean="0"/>
              <a:t>05-04-2020</a:t>
            </a:fld>
            <a:endParaRPr lang="en-IN"/>
          </a:p>
        </p:txBody>
      </p:sp>
      <p:sp>
        <p:nvSpPr>
          <p:cNvPr id="5" name="Footer Placeholder 4">
            <a:extLst>
              <a:ext uri="{FF2B5EF4-FFF2-40B4-BE49-F238E27FC236}">
                <a16:creationId xmlns:a16="http://schemas.microsoft.com/office/drawing/2014/main" id="{2A4CB4B1-2F1E-4D44-B974-5D872D29F4A3}"/>
              </a:ext>
            </a:extLst>
          </p:cNvPr>
          <p:cNvSpPr>
            <a:spLocks noGrp="1"/>
          </p:cNvSpPr>
          <p:nvPr>
            <p:ph type="ftr" sz="quarter" idx="11"/>
          </p:nvPr>
        </p:nvSpPr>
        <p:spPr/>
        <p:txBody>
          <a:bodyPr/>
          <a:lstStyle/>
          <a:p>
            <a:r>
              <a:rPr lang="en-IN"/>
              <a:t>DEPSTAR(IT)</a:t>
            </a:r>
          </a:p>
        </p:txBody>
      </p:sp>
      <p:sp>
        <p:nvSpPr>
          <p:cNvPr id="6" name="Slide Number Placeholder 5">
            <a:extLst>
              <a:ext uri="{FF2B5EF4-FFF2-40B4-BE49-F238E27FC236}">
                <a16:creationId xmlns:a16="http://schemas.microsoft.com/office/drawing/2014/main" id="{522735C9-D4B5-47E3-888F-66889DA34F15}"/>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421580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8D579-674A-4307-8B1B-244943FDD0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68F2FC-55FC-4856-AFA5-C79D57354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CC61A-44F0-4414-86D6-5D0FAEEB9BDF}"/>
              </a:ext>
            </a:extLst>
          </p:cNvPr>
          <p:cNvSpPr>
            <a:spLocks noGrp="1"/>
          </p:cNvSpPr>
          <p:nvPr>
            <p:ph type="dt" sz="half" idx="10"/>
          </p:nvPr>
        </p:nvSpPr>
        <p:spPr/>
        <p:txBody>
          <a:bodyPr/>
          <a:lstStyle/>
          <a:p>
            <a:fld id="{75969CF6-34A4-43EC-8DBA-AD7A88874E85}" type="datetime1">
              <a:rPr lang="en-IN" smtClean="0"/>
              <a:t>05-04-2020</a:t>
            </a:fld>
            <a:endParaRPr lang="en-IN"/>
          </a:p>
        </p:txBody>
      </p:sp>
      <p:sp>
        <p:nvSpPr>
          <p:cNvPr id="5" name="Footer Placeholder 4">
            <a:extLst>
              <a:ext uri="{FF2B5EF4-FFF2-40B4-BE49-F238E27FC236}">
                <a16:creationId xmlns:a16="http://schemas.microsoft.com/office/drawing/2014/main" id="{7F02B47B-AED8-4232-8CE5-0E34C06ED4F8}"/>
              </a:ext>
            </a:extLst>
          </p:cNvPr>
          <p:cNvSpPr>
            <a:spLocks noGrp="1"/>
          </p:cNvSpPr>
          <p:nvPr>
            <p:ph type="ftr" sz="quarter" idx="11"/>
          </p:nvPr>
        </p:nvSpPr>
        <p:spPr/>
        <p:txBody>
          <a:bodyPr/>
          <a:lstStyle/>
          <a:p>
            <a:r>
              <a:rPr lang="en-IN"/>
              <a:t>DEPSTAR(IT)</a:t>
            </a:r>
          </a:p>
        </p:txBody>
      </p:sp>
      <p:sp>
        <p:nvSpPr>
          <p:cNvPr id="6" name="Slide Number Placeholder 5">
            <a:extLst>
              <a:ext uri="{FF2B5EF4-FFF2-40B4-BE49-F238E27FC236}">
                <a16:creationId xmlns:a16="http://schemas.microsoft.com/office/drawing/2014/main" id="{031C1B1B-3D8F-44FD-BEE0-13BCBDB3D3E4}"/>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14468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BC58-4EF8-4DA5-8C39-9D11A8F18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B8761D-6B34-4FBB-BE0E-63BA66898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E81A1-CC88-47D3-966A-EDB3DE8445EE}"/>
              </a:ext>
            </a:extLst>
          </p:cNvPr>
          <p:cNvSpPr>
            <a:spLocks noGrp="1"/>
          </p:cNvSpPr>
          <p:nvPr>
            <p:ph type="dt" sz="half" idx="10"/>
          </p:nvPr>
        </p:nvSpPr>
        <p:spPr/>
        <p:txBody>
          <a:bodyPr/>
          <a:lstStyle/>
          <a:p>
            <a:fld id="{8238E89A-7CBC-45DC-B863-2E88006C11C9}" type="datetime1">
              <a:rPr lang="en-IN" smtClean="0"/>
              <a:t>05-04-2020</a:t>
            </a:fld>
            <a:endParaRPr lang="en-IN"/>
          </a:p>
        </p:txBody>
      </p:sp>
      <p:sp>
        <p:nvSpPr>
          <p:cNvPr id="5" name="Footer Placeholder 4">
            <a:extLst>
              <a:ext uri="{FF2B5EF4-FFF2-40B4-BE49-F238E27FC236}">
                <a16:creationId xmlns:a16="http://schemas.microsoft.com/office/drawing/2014/main" id="{A5223CFB-91DD-45A4-B41B-1B689349BFAF}"/>
              </a:ext>
            </a:extLst>
          </p:cNvPr>
          <p:cNvSpPr>
            <a:spLocks noGrp="1"/>
          </p:cNvSpPr>
          <p:nvPr>
            <p:ph type="ftr" sz="quarter" idx="11"/>
          </p:nvPr>
        </p:nvSpPr>
        <p:spPr/>
        <p:txBody>
          <a:bodyPr/>
          <a:lstStyle/>
          <a:p>
            <a:r>
              <a:rPr lang="en-IN"/>
              <a:t>DEPSTAR(IT)</a:t>
            </a:r>
          </a:p>
        </p:txBody>
      </p:sp>
      <p:sp>
        <p:nvSpPr>
          <p:cNvPr id="6" name="Slide Number Placeholder 5">
            <a:extLst>
              <a:ext uri="{FF2B5EF4-FFF2-40B4-BE49-F238E27FC236}">
                <a16:creationId xmlns:a16="http://schemas.microsoft.com/office/drawing/2014/main" id="{10C804ED-37EC-4825-87CA-D2857A631E2F}"/>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122230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FF32-3552-4FF4-AAB0-9CD4F735BF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7D1D68-1780-4956-9A27-D27D4EACB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FF0C1-3EAC-429D-B8EE-72D7BDEFE9C6}"/>
              </a:ext>
            </a:extLst>
          </p:cNvPr>
          <p:cNvSpPr>
            <a:spLocks noGrp="1"/>
          </p:cNvSpPr>
          <p:nvPr>
            <p:ph type="dt" sz="half" idx="10"/>
          </p:nvPr>
        </p:nvSpPr>
        <p:spPr/>
        <p:txBody>
          <a:bodyPr/>
          <a:lstStyle/>
          <a:p>
            <a:fld id="{3424F319-4990-4B57-9CB1-F803BCC3C40A}" type="datetime1">
              <a:rPr lang="en-IN" smtClean="0"/>
              <a:t>05-04-2020</a:t>
            </a:fld>
            <a:endParaRPr lang="en-IN"/>
          </a:p>
        </p:txBody>
      </p:sp>
      <p:sp>
        <p:nvSpPr>
          <p:cNvPr id="5" name="Footer Placeholder 4">
            <a:extLst>
              <a:ext uri="{FF2B5EF4-FFF2-40B4-BE49-F238E27FC236}">
                <a16:creationId xmlns:a16="http://schemas.microsoft.com/office/drawing/2014/main" id="{07C030E2-1548-4C39-BB8C-EE1A149FF1B6}"/>
              </a:ext>
            </a:extLst>
          </p:cNvPr>
          <p:cNvSpPr>
            <a:spLocks noGrp="1"/>
          </p:cNvSpPr>
          <p:nvPr>
            <p:ph type="ftr" sz="quarter" idx="11"/>
          </p:nvPr>
        </p:nvSpPr>
        <p:spPr/>
        <p:txBody>
          <a:bodyPr/>
          <a:lstStyle/>
          <a:p>
            <a:r>
              <a:rPr lang="en-IN"/>
              <a:t>DEPSTAR(IT)</a:t>
            </a:r>
          </a:p>
        </p:txBody>
      </p:sp>
      <p:sp>
        <p:nvSpPr>
          <p:cNvPr id="6" name="Slide Number Placeholder 5">
            <a:extLst>
              <a:ext uri="{FF2B5EF4-FFF2-40B4-BE49-F238E27FC236}">
                <a16:creationId xmlns:a16="http://schemas.microsoft.com/office/drawing/2014/main" id="{312B6C83-250E-419F-9A9F-25B627F0E477}"/>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351944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AD5C-9D29-46AC-9C84-2C15A48D3C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5CC586-D873-420E-9DE8-2FE0128E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C2A923-F62E-445F-B5D7-27B04F3981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1EE583-2E6C-43A3-8B4D-EE9713345A96}"/>
              </a:ext>
            </a:extLst>
          </p:cNvPr>
          <p:cNvSpPr>
            <a:spLocks noGrp="1"/>
          </p:cNvSpPr>
          <p:nvPr>
            <p:ph type="dt" sz="half" idx="10"/>
          </p:nvPr>
        </p:nvSpPr>
        <p:spPr/>
        <p:txBody>
          <a:bodyPr/>
          <a:lstStyle/>
          <a:p>
            <a:fld id="{49E06053-6669-457D-B5A7-8B42607C647F}" type="datetime1">
              <a:rPr lang="en-IN" smtClean="0"/>
              <a:t>05-04-2020</a:t>
            </a:fld>
            <a:endParaRPr lang="en-IN"/>
          </a:p>
        </p:txBody>
      </p:sp>
      <p:sp>
        <p:nvSpPr>
          <p:cNvPr id="6" name="Footer Placeholder 5">
            <a:extLst>
              <a:ext uri="{FF2B5EF4-FFF2-40B4-BE49-F238E27FC236}">
                <a16:creationId xmlns:a16="http://schemas.microsoft.com/office/drawing/2014/main" id="{C2C40245-DA4B-4E8B-A51B-B3EFF79EBB69}"/>
              </a:ext>
            </a:extLst>
          </p:cNvPr>
          <p:cNvSpPr>
            <a:spLocks noGrp="1"/>
          </p:cNvSpPr>
          <p:nvPr>
            <p:ph type="ftr" sz="quarter" idx="11"/>
          </p:nvPr>
        </p:nvSpPr>
        <p:spPr/>
        <p:txBody>
          <a:bodyPr/>
          <a:lstStyle/>
          <a:p>
            <a:r>
              <a:rPr lang="en-IN"/>
              <a:t>DEPSTAR(IT)</a:t>
            </a:r>
          </a:p>
        </p:txBody>
      </p:sp>
      <p:sp>
        <p:nvSpPr>
          <p:cNvPr id="7" name="Slide Number Placeholder 6">
            <a:extLst>
              <a:ext uri="{FF2B5EF4-FFF2-40B4-BE49-F238E27FC236}">
                <a16:creationId xmlns:a16="http://schemas.microsoft.com/office/drawing/2014/main" id="{D54CBE3D-4534-4806-B72B-064BDF799E82}"/>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334144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B3E5-143A-450D-80F6-8FD5840000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FD6667-3018-4FA1-8618-8E428F119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D161C-9CEB-474E-86AC-7EC37CE642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943D47-9955-41B1-B2D8-EDFAADD0B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F4A24-9A1F-49EC-899D-44F57DAF2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72F4C1-6241-4F6F-B7A3-66A56170778D}"/>
              </a:ext>
            </a:extLst>
          </p:cNvPr>
          <p:cNvSpPr>
            <a:spLocks noGrp="1"/>
          </p:cNvSpPr>
          <p:nvPr>
            <p:ph type="dt" sz="half" idx="10"/>
          </p:nvPr>
        </p:nvSpPr>
        <p:spPr/>
        <p:txBody>
          <a:bodyPr/>
          <a:lstStyle/>
          <a:p>
            <a:fld id="{E9DBCCEB-7A18-46BC-8B48-C7CEC9BB86C0}" type="datetime1">
              <a:rPr lang="en-IN" smtClean="0"/>
              <a:t>05-04-2020</a:t>
            </a:fld>
            <a:endParaRPr lang="en-IN"/>
          </a:p>
        </p:txBody>
      </p:sp>
      <p:sp>
        <p:nvSpPr>
          <p:cNvPr id="8" name="Footer Placeholder 7">
            <a:extLst>
              <a:ext uri="{FF2B5EF4-FFF2-40B4-BE49-F238E27FC236}">
                <a16:creationId xmlns:a16="http://schemas.microsoft.com/office/drawing/2014/main" id="{0BCC1610-33BB-400E-AF31-7712F4124942}"/>
              </a:ext>
            </a:extLst>
          </p:cNvPr>
          <p:cNvSpPr>
            <a:spLocks noGrp="1"/>
          </p:cNvSpPr>
          <p:nvPr>
            <p:ph type="ftr" sz="quarter" idx="11"/>
          </p:nvPr>
        </p:nvSpPr>
        <p:spPr/>
        <p:txBody>
          <a:bodyPr/>
          <a:lstStyle/>
          <a:p>
            <a:r>
              <a:rPr lang="en-IN"/>
              <a:t>DEPSTAR(IT)</a:t>
            </a:r>
          </a:p>
        </p:txBody>
      </p:sp>
      <p:sp>
        <p:nvSpPr>
          <p:cNvPr id="9" name="Slide Number Placeholder 8">
            <a:extLst>
              <a:ext uri="{FF2B5EF4-FFF2-40B4-BE49-F238E27FC236}">
                <a16:creationId xmlns:a16="http://schemas.microsoft.com/office/drawing/2014/main" id="{08806CB4-378C-4DA1-A501-86EF5BC82A89}"/>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273554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FA25-465B-4832-AF25-13B3E32ED2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144E84-3207-4661-874A-4C9FEC4D675F}"/>
              </a:ext>
            </a:extLst>
          </p:cNvPr>
          <p:cNvSpPr>
            <a:spLocks noGrp="1"/>
          </p:cNvSpPr>
          <p:nvPr>
            <p:ph type="dt" sz="half" idx="10"/>
          </p:nvPr>
        </p:nvSpPr>
        <p:spPr/>
        <p:txBody>
          <a:bodyPr/>
          <a:lstStyle/>
          <a:p>
            <a:fld id="{6C1159C0-4BA3-408E-87E3-3A39B416B802}" type="datetime1">
              <a:rPr lang="en-IN" smtClean="0"/>
              <a:t>05-04-2020</a:t>
            </a:fld>
            <a:endParaRPr lang="en-IN"/>
          </a:p>
        </p:txBody>
      </p:sp>
      <p:sp>
        <p:nvSpPr>
          <p:cNvPr id="4" name="Footer Placeholder 3">
            <a:extLst>
              <a:ext uri="{FF2B5EF4-FFF2-40B4-BE49-F238E27FC236}">
                <a16:creationId xmlns:a16="http://schemas.microsoft.com/office/drawing/2014/main" id="{30ACCBCD-0373-4DCE-B0A9-79B2992EB031}"/>
              </a:ext>
            </a:extLst>
          </p:cNvPr>
          <p:cNvSpPr>
            <a:spLocks noGrp="1"/>
          </p:cNvSpPr>
          <p:nvPr>
            <p:ph type="ftr" sz="quarter" idx="11"/>
          </p:nvPr>
        </p:nvSpPr>
        <p:spPr/>
        <p:txBody>
          <a:bodyPr/>
          <a:lstStyle/>
          <a:p>
            <a:r>
              <a:rPr lang="en-IN"/>
              <a:t>DEPSTAR(IT)</a:t>
            </a:r>
          </a:p>
        </p:txBody>
      </p:sp>
      <p:sp>
        <p:nvSpPr>
          <p:cNvPr id="5" name="Slide Number Placeholder 4">
            <a:extLst>
              <a:ext uri="{FF2B5EF4-FFF2-40B4-BE49-F238E27FC236}">
                <a16:creationId xmlns:a16="http://schemas.microsoft.com/office/drawing/2014/main" id="{E2F11474-5B31-404D-8E01-991C25D326F4}"/>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56800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12D65-21AD-412E-9E23-DEB9664EBD4E}"/>
              </a:ext>
            </a:extLst>
          </p:cNvPr>
          <p:cNvSpPr>
            <a:spLocks noGrp="1"/>
          </p:cNvSpPr>
          <p:nvPr>
            <p:ph type="dt" sz="half" idx="10"/>
          </p:nvPr>
        </p:nvSpPr>
        <p:spPr/>
        <p:txBody>
          <a:bodyPr/>
          <a:lstStyle/>
          <a:p>
            <a:fld id="{5E184C76-55B4-4B15-916C-56F146853840}" type="datetime1">
              <a:rPr lang="en-IN" smtClean="0"/>
              <a:t>05-04-2020</a:t>
            </a:fld>
            <a:endParaRPr lang="en-IN"/>
          </a:p>
        </p:txBody>
      </p:sp>
      <p:sp>
        <p:nvSpPr>
          <p:cNvPr id="3" name="Footer Placeholder 2">
            <a:extLst>
              <a:ext uri="{FF2B5EF4-FFF2-40B4-BE49-F238E27FC236}">
                <a16:creationId xmlns:a16="http://schemas.microsoft.com/office/drawing/2014/main" id="{6D118986-15A1-4580-9E92-F9C3E5C6629E}"/>
              </a:ext>
            </a:extLst>
          </p:cNvPr>
          <p:cNvSpPr>
            <a:spLocks noGrp="1"/>
          </p:cNvSpPr>
          <p:nvPr>
            <p:ph type="ftr" sz="quarter" idx="11"/>
          </p:nvPr>
        </p:nvSpPr>
        <p:spPr/>
        <p:txBody>
          <a:bodyPr/>
          <a:lstStyle/>
          <a:p>
            <a:r>
              <a:rPr lang="en-IN"/>
              <a:t>DEPSTAR(IT)</a:t>
            </a:r>
          </a:p>
        </p:txBody>
      </p:sp>
      <p:sp>
        <p:nvSpPr>
          <p:cNvPr id="4" name="Slide Number Placeholder 3">
            <a:extLst>
              <a:ext uri="{FF2B5EF4-FFF2-40B4-BE49-F238E27FC236}">
                <a16:creationId xmlns:a16="http://schemas.microsoft.com/office/drawing/2014/main" id="{2CD00706-526C-4768-854D-3065221AB4F0}"/>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422713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63C0-EDBC-4AC5-854F-3DF9E687F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2444A0-E7D1-48D2-A99B-830CF5D48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D77988-373C-4BE0-8FB6-A7D933691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975B7-146B-407E-A934-FA14EE11EE37}"/>
              </a:ext>
            </a:extLst>
          </p:cNvPr>
          <p:cNvSpPr>
            <a:spLocks noGrp="1"/>
          </p:cNvSpPr>
          <p:nvPr>
            <p:ph type="dt" sz="half" idx="10"/>
          </p:nvPr>
        </p:nvSpPr>
        <p:spPr/>
        <p:txBody>
          <a:bodyPr/>
          <a:lstStyle/>
          <a:p>
            <a:fld id="{91BFFB9F-F83F-493B-88D2-D90485634A16}" type="datetime1">
              <a:rPr lang="en-IN" smtClean="0"/>
              <a:t>05-04-2020</a:t>
            </a:fld>
            <a:endParaRPr lang="en-IN"/>
          </a:p>
        </p:txBody>
      </p:sp>
      <p:sp>
        <p:nvSpPr>
          <p:cNvPr id="6" name="Footer Placeholder 5">
            <a:extLst>
              <a:ext uri="{FF2B5EF4-FFF2-40B4-BE49-F238E27FC236}">
                <a16:creationId xmlns:a16="http://schemas.microsoft.com/office/drawing/2014/main" id="{F4057A3B-BEC1-4422-BD18-8D9D7BC21614}"/>
              </a:ext>
            </a:extLst>
          </p:cNvPr>
          <p:cNvSpPr>
            <a:spLocks noGrp="1"/>
          </p:cNvSpPr>
          <p:nvPr>
            <p:ph type="ftr" sz="quarter" idx="11"/>
          </p:nvPr>
        </p:nvSpPr>
        <p:spPr/>
        <p:txBody>
          <a:bodyPr/>
          <a:lstStyle/>
          <a:p>
            <a:r>
              <a:rPr lang="en-IN"/>
              <a:t>DEPSTAR(IT)</a:t>
            </a:r>
          </a:p>
        </p:txBody>
      </p:sp>
      <p:sp>
        <p:nvSpPr>
          <p:cNvPr id="7" name="Slide Number Placeholder 6">
            <a:extLst>
              <a:ext uri="{FF2B5EF4-FFF2-40B4-BE49-F238E27FC236}">
                <a16:creationId xmlns:a16="http://schemas.microsoft.com/office/drawing/2014/main" id="{6275E70F-E5BA-4F40-BB09-4E5C3ED091A8}"/>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9246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9A8-4590-4A37-A933-D4007E91D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24B89E-AC52-4860-817F-0CC94348D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8E4D61-3938-4341-81A7-B9FE00082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1A035-0401-43E6-8B28-4EBE256F9BF0}"/>
              </a:ext>
            </a:extLst>
          </p:cNvPr>
          <p:cNvSpPr>
            <a:spLocks noGrp="1"/>
          </p:cNvSpPr>
          <p:nvPr>
            <p:ph type="dt" sz="half" idx="10"/>
          </p:nvPr>
        </p:nvSpPr>
        <p:spPr/>
        <p:txBody>
          <a:bodyPr/>
          <a:lstStyle/>
          <a:p>
            <a:fld id="{88614860-5F66-4934-8553-90DF9232F836}" type="datetime1">
              <a:rPr lang="en-IN" smtClean="0"/>
              <a:t>05-04-2020</a:t>
            </a:fld>
            <a:endParaRPr lang="en-IN"/>
          </a:p>
        </p:txBody>
      </p:sp>
      <p:sp>
        <p:nvSpPr>
          <p:cNvPr id="6" name="Footer Placeholder 5">
            <a:extLst>
              <a:ext uri="{FF2B5EF4-FFF2-40B4-BE49-F238E27FC236}">
                <a16:creationId xmlns:a16="http://schemas.microsoft.com/office/drawing/2014/main" id="{635DE9E2-ACAC-4789-BA9E-14A1DD0A8097}"/>
              </a:ext>
            </a:extLst>
          </p:cNvPr>
          <p:cNvSpPr>
            <a:spLocks noGrp="1"/>
          </p:cNvSpPr>
          <p:nvPr>
            <p:ph type="ftr" sz="quarter" idx="11"/>
          </p:nvPr>
        </p:nvSpPr>
        <p:spPr/>
        <p:txBody>
          <a:bodyPr/>
          <a:lstStyle/>
          <a:p>
            <a:r>
              <a:rPr lang="en-IN"/>
              <a:t>DEPSTAR(IT)</a:t>
            </a:r>
          </a:p>
        </p:txBody>
      </p:sp>
      <p:sp>
        <p:nvSpPr>
          <p:cNvPr id="7" name="Slide Number Placeholder 6">
            <a:extLst>
              <a:ext uri="{FF2B5EF4-FFF2-40B4-BE49-F238E27FC236}">
                <a16:creationId xmlns:a16="http://schemas.microsoft.com/office/drawing/2014/main" id="{A0BB527D-C8E7-48FB-A1BA-0A3ED3F4637F}"/>
              </a:ext>
            </a:extLst>
          </p:cNvPr>
          <p:cNvSpPr>
            <a:spLocks noGrp="1"/>
          </p:cNvSpPr>
          <p:nvPr>
            <p:ph type="sldNum" sz="quarter" idx="12"/>
          </p:nvPr>
        </p:nvSpPr>
        <p:spPr/>
        <p:txBody>
          <a:bodyPr/>
          <a:lstStyle/>
          <a:p>
            <a:fld id="{2882D250-39E2-456C-9D46-D8AEF604E1A2}" type="slidenum">
              <a:rPr lang="en-IN" smtClean="0"/>
              <a:pPr/>
              <a:t>‹#›</a:t>
            </a:fld>
            <a:endParaRPr lang="en-IN"/>
          </a:p>
        </p:txBody>
      </p:sp>
    </p:spTree>
    <p:extLst>
      <p:ext uri="{BB962C8B-B14F-4D97-AF65-F5344CB8AC3E}">
        <p14:creationId xmlns:p14="http://schemas.microsoft.com/office/powerpoint/2010/main" val="1566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D6150-C951-4A14-B60F-911941A21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80A9E-D176-4B78-95D5-87CB6AFE1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C73605-99F7-4CC5-B459-190143F93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49B99-0D30-4BAE-A4D7-4152645591AB}" type="datetime1">
              <a:rPr lang="en-IN" smtClean="0"/>
              <a:t>05-04-2020</a:t>
            </a:fld>
            <a:endParaRPr lang="en-IN"/>
          </a:p>
        </p:txBody>
      </p:sp>
      <p:sp>
        <p:nvSpPr>
          <p:cNvPr id="5" name="Footer Placeholder 4">
            <a:extLst>
              <a:ext uri="{FF2B5EF4-FFF2-40B4-BE49-F238E27FC236}">
                <a16:creationId xmlns:a16="http://schemas.microsoft.com/office/drawing/2014/main" id="{962DDC06-D6E3-49B9-95BA-2DDCDFCA3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DEPSTAR(IT)</a:t>
            </a:r>
          </a:p>
        </p:txBody>
      </p:sp>
      <p:sp>
        <p:nvSpPr>
          <p:cNvPr id="6" name="Slide Number Placeholder 5">
            <a:extLst>
              <a:ext uri="{FF2B5EF4-FFF2-40B4-BE49-F238E27FC236}">
                <a16:creationId xmlns:a16="http://schemas.microsoft.com/office/drawing/2014/main" id="{6E2C2EAB-38BB-4A93-88DB-978453C68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2D250-39E2-456C-9D46-D8AEF604E1A2}" type="slidenum">
              <a:rPr lang="en-IN" smtClean="0"/>
              <a:pPr/>
              <a:t>‹#›</a:t>
            </a:fld>
            <a:endParaRPr lang="en-IN"/>
          </a:p>
        </p:txBody>
      </p:sp>
    </p:spTree>
    <p:extLst>
      <p:ext uri="{BB962C8B-B14F-4D97-AF65-F5344CB8AC3E}">
        <p14:creationId xmlns:p14="http://schemas.microsoft.com/office/powerpoint/2010/main" val="322150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structables.com/id/Automatic-Irrigation-System-for-Indoor-Gardening-U/" TargetMode="External"/><Relationship Id="rId2" Type="http://schemas.openxmlformats.org/officeDocument/2006/relationships/hyperlink" Target="https://www.scribd.com/document/371585956/Arduino-Based-Automatic-Plant-Irrigation-System-With-Message-Alert" TargetMode="External"/><Relationship Id="rId1" Type="http://schemas.openxmlformats.org/officeDocument/2006/relationships/slideLayout" Target="../slideLayouts/slideLayout2.xml"/><Relationship Id="rId4" Type="http://schemas.openxmlformats.org/officeDocument/2006/relationships/hyperlink" Target="https://www.electronicsforu.com/electronics-projects/hardware-diy/automatic-plant-watering-syste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8BF9-908A-4387-A032-A2A2E99A1A9B}"/>
              </a:ext>
            </a:extLst>
          </p:cNvPr>
          <p:cNvSpPr>
            <a:spLocks noGrp="1"/>
          </p:cNvSpPr>
          <p:nvPr>
            <p:ph type="ctrTitle"/>
          </p:nvPr>
        </p:nvSpPr>
        <p:spPr/>
        <p:txBody>
          <a:bodyPr/>
          <a:lstStyle/>
          <a:p>
            <a:r>
              <a:rPr lang="en-IN" dirty="0"/>
              <a:t>SMART PLANT WATERING SYSTEM</a:t>
            </a:r>
          </a:p>
        </p:txBody>
      </p:sp>
      <p:sp>
        <p:nvSpPr>
          <p:cNvPr id="3" name="Subtitle 2">
            <a:extLst>
              <a:ext uri="{FF2B5EF4-FFF2-40B4-BE49-F238E27FC236}">
                <a16:creationId xmlns:a16="http://schemas.microsoft.com/office/drawing/2014/main" id="{E0EB8DAE-F2BF-429A-B2FA-180601A86298}"/>
              </a:ext>
            </a:extLst>
          </p:cNvPr>
          <p:cNvSpPr>
            <a:spLocks noGrp="1"/>
          </p:cNvSpPr>
          <p:nvPr>
            <p:ph type="subTitle" idx="1"/>
          </p:nvPr>
        </p:nvSpPr>
        <p:spPr>
          <a:xfrm>
            <a:off x="5630091" y="4767943"/>
            <a:ext cx="4767942" cy="1554480"/>
          </a:xfrm>
        </p:spPr>
        <p:txBody>
          <a:bodyPr>
            <a:normAutofit/>
          </a:bodyPr>
          <a:lstStyle/>
          <a:p>
            <a:r>
              <a:rPr lang="en-IN" sz="2000" dirty="0"/>
              <a:t>MADE </a:t>
            </a:r>
            <a:r>
              <a:rPr lang="en-IN" sz="2000" dirty="0" err="1"/>
              <a:t>BY:Hetanshi</a:t>
            </a:r>
            <a:r>
              <a:rPr lang="en-IN" sz="2000" dirty="0"/>
              <a:t> Kothari-18DIT029</a:t>
            </a:r>
          </a:p>
          <a:p>
            <a:r>
              <a:rPr lang="en-IN" sz="2000" dirty="0"/>
              <a:t>                 </a:t>
            </a:r>
            <a:r>
              <a:rPr lang="en-IN" sz="2000" dirty="0" err="1"/>
              <a:t>Tanushree</a:t>
            </a:r>
            <a:r>
              <a:rPr lang="en-IN" sz="2000" dirty="0"/>
              <a:t> Kurup-18DIT030  </a:t>
            </a:r>
          </a:p>
          <a:p>
            <a:r>
              <a:rPr lang="en-IN" sz="2000" dirty="0"/>
              <a:t>       Aditi Patel-18DIT044</a:t>
            </a:r>
          </a:p>
          <a:p>
            <a:endParaRPr lang="en-IN" dirty="0"/>
          </a:p>
        </p:txBody>
      </p:sp>
      <p:sp>
        <p:nvSpPr>
          <p:cNvPr id="4" name="TextBox 3"/>
          <p:cNvSpPr txBox="1"/>
          <p:nvPr/>
        </p:nvSpPr>
        <p:spPr>
          <a:xfrm>
            <a:off x="535577" y="4402183"/>
            <a:ext cx="3082834" cy="369332"/>
          </a:xfrm>
          <a:prstGeom prst="rect">
            <a:avLst/>
          </a:prstGeom>
          <a:noFill/>
        </p:spPr>
        <p:txBody>
          <a:bodyPr wrap="square" rtlCol="0">
            <a:spAutoFit/>
          </a:bodyPr>
          <a:lstStyle/>
          <a:p>
            <a:endParaRPr lang="en-US" dirty="0"/>
          </a:p>
        </p:txBody>
      </p:sp>
      <p:sp>
        <p:nvSpPr>
          <p:cNvPr id="5" name="TextBox 4"/>
          <p:cNvSpPr txBox="1"/>
          <p:nvPr/>
        </p:nvSpPr>
        <p:spPr>
          <a:xfrm>
            <a:off x="4140925" y="561703"/>
            <a:ext cx="3043646"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F7261E76-0673-4B0A-BB18-C9FC0D11F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33" y="260594"/>
            <a:ext cx="3271278" cy="672723"/>
          </a:xfrm>
          <a:prstGeom prst="rect">
            <a:avLst/>
          </a:prstGeom>
        </p:spPr>
      </p:pic>
      <p:pic>
        <p:nvPicPr>
          <p:cNvPr id="9" name="Picture 8">
            <a:extLst>
              <a:ext uri="{FF2B5EF4-FFF2-40B4-BE49-F238E27FC236}">
                <a16:creationId xmlns:a16="http://schemas.microsoft.com/office/drawing/2014/main" id="{A153EA89-AD44-48DC-B3FF-E27C7F1CD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3586" y="0"/>
            <a:ext cx="2152650" cy="1376295"/>
          </a:xfrm>
          <a:prstGeom prst="rect">
            <a:avLst/>
          </a:prstGeom>
        </p:spPr>
      </p:pic>
      <p:sp>
        <p:nvSpPr>
          <p:cNvPr id="6" name="Slide Number Placeholder 5">
            <a:extLst>
              <a:ext uri="{FF2B5EF4-FFF2-40B4-BE49-F238E27FC236}">
                <a16:creationId xmlns:a16="http://schemas.microsoft.com/office/drawing/2014/main" id="{EE0B7E0B-EABB-416E-A1F1-1940402A8D33}"/>
              </a:ext>
            </a:extLst>
          </p:cNvPr>
          <p:cNvSpPr>
            <a:spLocks noGrp="1"/>
          </p:cNvSpPr>
          <p:nvPr>
            <p:ph type="sldNum" sz="quarter" idx="12"/>
          </p:nvPr>
        </p:nvSpPr>
        <p:spPr/>
        <p:txBody>
          <a:bodyPr/>
          <a:lstStyle/>
          <a:p>
            <a:fld id="{2882D250-39E2-456C-9D46-D8AEF604E1A2}" type="slidenum">
              <a:rPr lang="en-IN" smtClean="0"/>
              <a:pPr/>
              <a:t>1</a:t>
            </a:fld>
            <a:endParaRPr lang="en-IN" dirty="0"/>
          </a:p>
        </p:txBody>
      </p:sp>
      <p:sp>
        <p:nvSpPr>
          <p:cNvPr id="8" name="Footer Placeholder 7">
            <a:extLst>
              <a:ext uri="{FF2B5EF4-FFF2-40B4-BE49-F238E27FC236}">
                <a16:creationId xmlns:a16="http://schemas.microsoft.com/office/drawing/2014/main" id="{B75E36F1-52A6-489D-831E-CB9D056C8C52}"/>
              </a:ext>
            </a:extLst>
          </p:cNvPr>
          <p:cNvSpPr>
            <a:spLocks noGrp="1"/>
          </p:cNvSpPr>
          <p:nvPr>
            <p:ph type="ftr" sz="quarter" idx="11"/>
          </p:nvPr>
        </p:nvSpPr>
        <p:spPr>
          <a:xfrm>
            <a:off x="1" y="6356350"/>
            <a:ext cx="2743200" cy="365125"/>
          </a:xfrm>
        </p:spPr>
        <p:txBody>
          <a:bodyPr/>
          <a:lstStyle/>
          <a:p>
            <a:r>
              <a:rPr lang="en-IN" dirty="0"/>
              <a:t>DEPSTAR(IT)</a:t>
            </a:r>
          </a:p>
        </p:txBody>
      </p:sp>
    </p:spTree>
    <p:extLst>
      <p:ext uri="{BB962C8B-B14F-4D97-AF65-F5344CB8AC3E}">
        <p14:creationId xmlns:p14="http://schemas.microsoft.com/office/powerpoint/2010/main" val="218130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3"/>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project has a high social </a:t>
            </a:r>
            <a:r>
              <a:rPr lang="en-US" sz="2400" dirty="0" err="1">
                <a:latin typeface="Times New Roman" panose="02020603050405020304" pitchFamily="18" charset="0"/>
                <a:cs typeface="Times New Roman" panose="02020603050405020304" pitchFamily="18" charset="0"/>
              </a:rPr>
              <a:t>impact,in</a:t>
            </a:r>
            <a:r>
              <a:rPr lang="en-US" sz="2400" dirty="0">
                <a:latin typeface="Times New Roman" panose="02020603050405020304" pitchFamily="18" charset="0"/>
                <a:cs typeface="Times New Roman" panose="02020603050405020304" pitchFamily="18" charset="0"/>
              </a:rPr>
              <a:t> moderating the use of water.</a:t>
            </a:r>
          </a:p>
          <a:p>
            <a:r>
              <a:rPr lang="en-US" sz="2400" dirty="0">
                <a:latin typeface="Times New Roman" panose="02020603050405020304" pitchFamily="18" charset="0"/>
                <a:cs typeface="Times New Roman" panose="02020603050405020304" pitchFamily="18" charset="0"/>
              </a:rPr>
              <a:t>Over-watering and under-watering affects the crop so proper amount of water should be supplied. By analyzing the soil parameters system waters the soil. So by this wastage of water reduced.</a:t>
            </a:r>
          </a:p>
          <a:p>
            <a:r>
              <a:rPr lang="en-US" sz="2400" dirty="0">
                <a:latin typeface="Times New Roman" panose="02020603050405020304" pitchFamily="18" charset="0"/>
                <a:cs typeface="Times New Roman" panose="02020603050405020304" pitchFamily="18" charset="0"/>
              </a:rPr>
              <a:t>We can keep a track of the water requirements of our plants.</a:t>
            </a:r>
          </a:p>
          <a:p>
            <a:r>
              <a:rPr lang="en-US" sz="2400" dirty="0">
                <a:latin typeface="Times New Roman" panose="02020603050405020304" pitchFamily="18" charset="0"/>
                <a:cs typeface="Times New Roman" panose="02020603050405020304" pitchFamily="18" charset="0"/>
              </a:rPr>
              <a:t>We can water their plants from anywhere in the world just by a single click on your device.</a:t>
            </a:r>
          </a:p>
        </p:txBody>
      </p:sp>
      <p:sp>
        <p:nvSpPr>
          <p:cNvPr id="3" name="Slide Number Placeholder 2">
            <a:extLst>
              <a:ext uri="{FF2B5EF4-FFF2-40B4-BE49-F238E27FC236}">
                <a16:creationId xmlns:a16="http://schemas.microsoft.com/office/drawing/2014/main" id="{298B7E32-ED63-475E-A5F3-9CC757BE77E7}"/>
              </a:ext>
            </a:extLst>
          </p:cNvPr>
          <p:cNvSpPr>
            <a:spLocks noGrp="1"/>
          </p:cNvSpPr>
          <p:nvPr>
            <p:ph type="sldNum" sz="quarter" idx="12"/>
          </p:nvPr>
        </p:nvSpPr>
        <p:spPr/>
        <p:txBody>
          <a:bodyPr/>
          <a:lstStyle/>
          <a:p>
            <a:fld id="{2882D250-39E2-456C-9D46-D8AEF604E1A2}" type="slidenum">
              <a:rPr lang="en-IN" smtClean="0"/>
              <a:pPr/>
              <a:t>10</a:t>
            </a:fld>
            <a:endParaRPr lang="en-IN"/>
          </a:p>
        </p:txBody>
      </p:sp>
      <p:sp>
        <p:nvSpPr>
          <p:cNvPr id="5" name="Footer Placeholder 4">
            <a:extLst>
              <a:ext uri="{FF2B5EF4-FFF2-40B4-BE49-F238E27FC236}">
                <a16:creationId xmlns:a16="http://schemas.microsoft.com/office/drawing/2014/main" id="{37DED41F-A212-4A1A-B110-6D47DE872560}"/>
              </a:ext>
            </a:extLst>
          </p:cNvPr>
          <p:cNvSpPr>
            <a:spLocks noGrp="1"/>
          </p:cNvSpPr>
          <p:nvPr>
            <p:ph type="ftr" sz="quarter" idx="11"/>
          </p:nvPr>
        </p:nvSpPr>
        <p:spPr>
          <a:xfrm>
            <a:off x="0" y="6356350"/>
            <a:ext cx="1919111" cy="365125"/>
          </a:xfrm>
        </p:spPr>
        <p:txBody>
          <a:bodyPr/>
          <a:lstStyle/>
          <a:p>
            <a:r>
              <a:rPr lang="en-IN" dirty="0"/>
              <a:t>DEPSTAR(IT)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hlinkClick r:id="rId2"/>
              </a:rPr>
              <a:t>https://</a:t>
            </a:r>
            <a:r>
              <a:rPr lang="en-US" dirty="0" err="1">
                <a:hlinkClick r:id="rId2"/>
              </a:rPr>
              <a:t>www.scribd.com</a:t>
            </a:r>
            <a:r>
              <a:rPr lang="en-US" dirty="0">
                <a:hlinkClick r:id="rId2"/>
              </a:rPr>
              <a:t>/document/371585956/</a:t>
            </a:r>
            <a:r>
              <a:rPr lang="en-US" dirty="0" err="1">
                <a:hlinkClick r:id="rId2"/>
              </a:rPr>
              <a:t>Arduino</a:t>
            </a:r>
            <a:r>
              <a:rPr lang="en-US" dirty="0">
                <a:hlinkClick r:id="rId2"/>
              </a:rPr>
              <a:t>-Based-Automatic-Plant-Irrigation-System-With-Message-Alert</a:t>
            </a:r>
            <a:endParaRPr lang="en-US" dirty="0"/>
          </a:p>
          <a:p>
            <a:r>
              <a:rPr lang="en-US" dirty="0">
                <a:hlinkClick r:id="rId3"/>
              </a:rPr>
              <a:t>https://</a:t>
            </a:r>
            <a:r>
              <a:rPr lang="en-US" dirty="0" err="1">
                <a:hlinkClick r:id="rId3"/>
              </a:rPr>
              <a:t>www.instructables.com</a:t>
            </a:r>
            <a:r>
              <a:rPr lang="en-US" dirty="0">
                <a:hlinkClick r:id="rId3"/>
              </a:rPr>
              <a:t>/id/Automatic-Irrigation-System-for-Indoor-Gardening-U/</a:t>
            </a:r>
            <a:endParaRPr lang="en-US" dirty="0"/>
          </a:p>
          <a:p>
            <a:r>
              <a:rPr lang="en-US" dirty="0">
                <a:hlinkClick r:id="rId4"/>
              </a:rPr>
              <a:t>https://</a:t>
            </a:r>
            <a:r>
              <a:rPr lang="en-US" dirty="0" err="1">
                <a:hlinkClick r:id="rId4"/>
              </a:rPr>
              <a:t>www.electronicsforu.com</a:t>
            </a:r>
            <a:r>
              <a:rPr lang="en-US" dirty="0">
                <a:hlinkClick r:id="rId4"/>
              </a:rPr>
              <a:t>/electronics-projects/hardware-</a:t>
            </a:r>
            <a:r>
              <a:rPr lang="en-US" dirty="0" err="1">
                <a:hlinkClick r:id="rId4"/>
              </a:rPr>
              <a:t>diy</a:t>
            </a:r>
            <a:r>
              <a:rPr lang="en-US" dirty="0">
                <a:hlinkClick r:id="rId4"/>
              </a:rPr>
              <a:t>/automatic-plant-watering-system</a:t>
            </a:r>
            <a:endParaRPr lang="en-US" dirty="0"/>
          </a:p>
        </p:txBody>
      </p:sp>
      <p:sp>
        <p:nvSpPr>
          <p:cNvPr id="4" name="Slide Number Placeholder 3">
            <a:extLst>
              <a:ext uri="{FF2B5EF4-FFF2-40B4-BE49-F238E27FC236}">
                <a16:creationId xmlns:a16="http://schemas.microsoft.com/office/drawing/2014/main" id="{7D0DF97B-6AFB-4242-B9A5-21877BD21927}"/>
              </a:ext>
            </a:extLst>
          </p:cNvPr>
          <p:cNvSpPr>
            <a:spLocks noGrp="1"/>
          </p:cNvSpPr>
          <p:nvPr>
            <p:ph type="sldNum" sz="quarter" idx="12"/>
          </p:nvPr>
        </p:nvSpPr>
        <p:spPr/>
        <p:txBody>
          <a:bodyPr/>
          <a:lstStyle/>
          <a:p>
            <a:fld id="{2882D250-39E2-456C-9D46-D8AEF604E1A2}" type="slidenum">
              <a:rPr lang="en-IN" smtClean="0"/>
              <a:pPr/>
              <a:t>11</a:t>
            </a:fld>
            <a:endParaRPr lang="en-IN"/>
          </a:p>
        </p:txBody>
      </p:sp>
      <p:sp>
        <p:nvSpPr>
          <p:cNvPr id="5" name="Footer Placeholder 4">
            <a:extLst>
              <a:ext uri="{FF2B5EF4-FFF2-40B4-BE49-F238E27FC236}">
                <a16:creationId xmlns:a16="http://schemas.microsoft.com/office/drawing/2014/main" id="{DA9641FF-CF5F-45DC-96D0-E31E91F35D8A}"/>
              </a:ext>
            </a:extLst>
          </p:cNvPr>
          <p:cNvSpPr>
            <a:spLocks noGrp="1"/>
          </p:cNvSpPr>
          <p:nvPr>
            <p:ph type="ftr" sz="quarter" idx="11"/>
          </p:nvPr>
        </p:nvSpPr>
        <p:spPr>
          <a:xfrm>
            <a:off x="0" y="6356350"/>
            <a:ext cx="2280356" cy="365125"/>
          </a:xfrm>
        </p:spPr>
        <p:txBody>
          <a:bodyPr/>
          <a:lstStyle/>
          <a:p>
            <a:r>
              <a:rPr lang="en-IN"/>
              <a:t>DEPSTAR(IT)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8017" y="2990759"/>
            <a:ext cx="10515600" cy="1325563"/>
          </a:xfrm>
        </p:spPr>
        <p:txBody>
          <a:bodyPr>
            <a:normAutofit/>
          </a:bodyPr>
          <a:lstStyle/>
          <a:p>
            <a:pPr algn="ctr"/>
            <a:r>
              <a:rPr lang="en-US" sz="5400" dirty="0"/>
              <a:t>THANK YOU</a:t>
            </a:r>
          </a:p>
        </p:txBody>
      </p:sp>
      <p:sp>
        <p:nvSpPr>
          <p:cNvPr id="2" name="Slide Number Placeholder 1">
            <a:extLst>
              <a:ext uri="{FF2B5EF4-FFF2-40B4-BE49-F238E27FC236}">
                <a16:creationId xmlns:a16="http://schemas.microsoft.com/office/drawing/2014/main" id="{A42B25CA-3521-4906-8E3A-739DBA3FFDEE}"/>
              </a:ext>
            </a:extLst>
          </p:cNvPr>
          <p:cNvSpPr>
            <a:spLocks noGrp="1"/>
          </p:cNvSpPr>
          <p:nvPr>
            <p:ph type="sldNum" sz="quarter" idx="12"/>
          </p:nvPr>
        </p:nvSpPr>
        <p:spPr/>
        <p:txBody>
          <a:bodyPr/>
          <a:lstStyle/>
          <a:p>
            <a:fld id="{2882D250-39E2-456C-9D46-D8AEF604E1A2}" type="slidenum">
              <a:rPr lang="en-IN" smtClean="0"/>
              <a:pPr/>
              <a:t>12</a:t>
            </a:fld>
            <a:endParaRPr lang="en-IN"/>
          </a:p>
        </p:txBody>
      </p:sp>
      <p:sp>
        <p:nvSpPr>
          <p:cNvPr id="3" name="Footer Placeholder 2">
            <a:extLst>
              <a:ext uri="{FF2B5EF4-FFF2-40B4-BE49-F238E27FC236}">
                <a16:creationId xmlns:a16="http://schemas.microsoft.com/office/drawing/2014/main" id="{5F6E36DC-144E-4E8C-AF41-A117E611C6D8}"/>
              </a:ext>
            </a:extLst>
          </p:cNvPr>
          <p:cNvSpPr>
            <a:spLocks noGrp="1"/>
          </p:cNvSpPr>
          <p:nvPr>
            <p:ph type="ftr" sz="quarter" idx="11"/>
          </p:nvPr>
        </p:nvSpPr>
        <p:spPr>
          <a:xfrm>
            <a:off x="0" y="6356350"/>
            <a:ext cx="2370667" cy="365125"/>
          </a:xfrm>
        </p:spPr>
        <p:txBody>
          <a:bodyPr/>
          <a:lstStyle/>
          <a:p>
            <a:r>
              <a:rPr lang="en-IN" dirty="0"/>
              <a:t>DEPSTAR(IT)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08AB-A026-4514-AFFD-EBB6F227971E}"/>
              </a:ext>
            </a:extLst>
          </p:cNvPr>
          <p:cNvSpPr>
            <a:spLocks noGrp="1"/>
          </p:cNvSpPr>
          <p:nvPr>
            <p:ph type="title"/>
          </p:nvPr>
        </p:nvSpPr>
        <p:spPr/>
        <p:txBody>
          <a:bodyPr/>
          <a:lstStyle/>
          <a:p>
            <a:r>
              <a:rPr lang="en-IN" dirty="0"/>
              <a:t>                  </a:t>
            </a:r>
            <a:br>
              <a:rPr lang="en-IN" dirty="0"/>
            </a:br>
            <a:r>
              <a:rPr lang="en-IN" dirty="0"/>
              <a:t>                    </a:t>
            </a:r>
            <a:r>
              <a:rPr lang="en-IN" dirty="0">
                <a:cs typeface="Arial" panose="020B0604020202020204" pitchFamily="34" charset="0"/>
              </a:rPr>
              <a:t>LITERATURE REVIEW</a:t>
            </a:r>
          </a:p>
        </p:txBody>
      </p:sp>
      <p:sp>
        <p:nvSpPr>
          <p:cNvPr id="3" name="Content Placeholder 2">
            <a:extLst>
              <a:ext uri="{FF2B5EF4-FFF2-40B4-BE49-F238E27FC236}">
                <a16:creationId xmlns:a16="http://schemas.microsoft.com/office/drawing/2014/main" id="{369103FB-7AA1-4DFE-BAEB-1EFC8B32E263}"/>
              </a:ext>
            </a:extLst>
          </p:cNvPr>
          <p:cNvSpPr>
            <a:spLocks noGrp="1"/>
          </p:cNvSpPr>
          <p:nvPr>
            <p:ph idx="1"/>
          </p:nvPr>
        </p:nvSpPr>
        <p:spPr/>
        <p:txBody>
          <a:bodyPr anchor="ctr">
            <a:normAutofit/>
          </a:bodyPr>
          <a:lstStyle/>
          <a:p>
            <a:r>
              <a:rPr lang="en-US" sz="2400" dirty="0">
                <a:latin typeface="Times New Roman" panose="02020603050405020304" pitchFamily="18" charset="0"/>
                <a:cs typeface="Times New Roman" panose="02020603050405020304" pitchFamily="18" charset="0"/>
              </a:rPr>
              <a:t>The Smart plant watering system is an IoT based device which is capable of automating the watering process by analyzing the moisture of soil.</a:t>
            </a:r>
          </a:p>
          <a:p>
            <a:r>
              <a:rPr lang="en-US" sz="2400" dirty="0">
                <a:latin typeface="Times New Roman" panose="02020603050405020304" pitchFamily="18" charset="0"/>
                <a:cs typeface="Times New Roman" panose="02020603050405020304" pitchFamily="18" charset="0"/>
              </a:rPr>
              <a:t>It will monitor the status of soil through sensors and provide signal for taking necessary actions.</a:t>
            </a:r>
          </a:p>
          <a:p>
            <a:r>
              <a:rPr lang="en-US" sz="2400" dirty="0">
                <a:latin typeface="Times New Roman" panose="02020603050405020304" pitchFamily="18" charset="0"/>
                <a:cs typeface="Times New Roman" panose="02020603050405020304" pitchFamily="18" charset="0"/>
              </a:rPr>
              <a:t>Whenever we go out of town for few days, we always  worry about our plants as they need water on regular basis. So here we are making Smart plant watering system which automatically provides water to our plants and keep us updated by sending message to our cell phone.</a:t>
            </a:r>
          </a:p>
        </p:txBody>
      </p:sp>
      <p:sp>
        <p:nvSpPr>
          <p:cNvPr id="4" name="Slide Number Placeholder 3">
            <a:extLst>
              <a:ext uri="{FF2B5EF4-FFF2-40B4-BE49-F238E27FC236}">
                <a16:creationId xmlns:a16="http://schemas.microsoft.com/office/drawing/2014/main" id="{2B5A807B-18B3-4AD8-81CB-3D9E88146F51}"/>
              </a:ext>
            </a:extLst>
          </p:cNvPr>
          <p:cNvSpPr>
            <a:spLocks noGrp="1"/>
          </p:cNvSpPr>
          <p:nvPr>
            <p:ph type="sldNum" sz="quarter" idx="12"/>
          </p:nvPr>
        </p:nvSpPr>
        <p:spPr/>
        <p:txBody>
          <a:bodyPr/>
          <a:lstStyle/>
          <a:p>
            <a:fld id="{2882D250-39E2-456C-9D46-D8AEF604E1A2}" type="slidenum">
              <a:rPr lang="en-IN" smtClean="0"/>
              <a:pPr/>
              <a:t>2</a:t>
            </a:fld>
            <a:endParaRPr lang="en-IN"/>
          </a:p>
        </p:txBody>
      </p:sp>
      <p:sp>
        <p:nvSpPr>
          <p:cNvPr id="5" name="Footer Placeholder 4">
            <a:extLst>
              <a:ext uri="{FF2B5EF4-FFF2-40B4-BE49-F238E27FC236}">
                <a16:creationId xmlns:a16="http://schemas.microsoft.com/office/drawing/2014/main" id="{A342D643-92EF-4F92-A843-CC1FC8450F6B}"/>
              </a:ext>
            </a:extLst>
          </p:cNvPr>
          <p:cNvSpPr>
            <a:spLocks noGrp="1"/>
          </p:cNvSpPr>
          <p:nvPr>
            <p:ph type="ftr" sz="quarter" idx="11"/>
          </p:nvPr>
        </p:nvSpPr>
        <p:spPr>
          <a:xfrm>
            <a:off x="90312" y="6356350"/>
            <a:ext cx="1907822" cy="365125"/>
          </a:xfrm>
        </p:spPr>
        <p:txBody>
          <a:bodyPr/>
          <a:lstStyle/>
          <a:p>
            <a:r>
              <a:rPr lang="en-IN" dirty="0"/>
              <a:t>DEPSTAR(IT)</a:t>
            </a:r>
          </a:p>
        </p:txBody>
      </p:sp>
    </p:spTree>
    <p:extLst>
      <p:ext uri="{BB962C8B-B14F-4D97-AF65-F5344CB8AC3E}">
        <p14:creationId xmlns:p14="http://schemas.microsoft.com/office/powerpoint/2010/main" val="240773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BE5284-D251-4838-B814-560BAC5039DE}"/>
              </a:ext>
            </a:extLst>
          </p:cNvPr>
          <p:cNvSpPr>
            <a:spLocks noGrp="1"/>
          </p:cNvSpPr>
          <p:nvPr>
            <p:ph type="title"/>
          </p:nvPr>
        </p:nvSpPr>
        <p:spPr>
          <a:xfrm>
            <a:off x="838200" y="365125"/>
            <a:ext cx="9716911" cy="470253"/>
          </a:xfrm>
        </p:spPr>
        <p:txBody>
          <a:bodyPr>
            <a:normAutofit fontScale="90000"/>
          </a:bodyPr>
          <a:lstStyle/>
          <a:p>
            <a:r>
              <a:rPr lang="en-IN" dirty="0"/>
              <a:t> Continued…</a:t>
            </a:r>
          </a:p>
        </p:txBody>
      </p:sp>
      <p:sp>
        <p:nvSpPr>
          <p:cNvPr id="8" name="Content Placeholder 7">
            <a:extLst>
              <a:ext uri="{FF2B5EF4-FFF2-40B4-BE49-F238E27FC236}">
                <a16:creationId xmlns:a16="http://schemas.microsoft.com/office/drawing/2014/main" id="{471EEDD8-6DC8-48AD-A10C-65253D239C4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device improves plant irrigation in urban environments. Powered by an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UNO, it uses on-board tools along with a moisture sensor to calculate optimum conditions for watering plants in its own environment, and then waters the plant itself at the calculated time. </a:t>
            </a:r>
          </a:p>
          <a:p>
            <a:r>
              <a:rPr lang="en-US" sz="2400" dirty="0">
                <a:latin typeface="Times New Roman" panose="02020603050405020304" pitchFamily="18" charset="0"/>
                <a:cs typeface="Times New Roman" panose="02020603050405020304" pitchFamily="18" charset="0"/>
              </a:rPr>
              <a:t>We are using such a plant which will require a soil moisture of about 50-55%. So when the soil loses its moisture to less than 50% then Motor pump will turn on automatically to sprinkle the water and it will continue to sprinkle the water until the moisture goes </a:t>
            </a:r>
            <a:r>
              <a:rPr lang="en-US" sz="2400" dirty="0" err="1">
                <a:latin typeface="Times New Roman" panose="02020603050405020304" pitchFamily="18" charset="0"/>
                <a:cs typeface="Times New Roman" panose="02020603050405020304" pitchFamily="18" charset="0"/>
              </a:rPr>
              <a:t>upto</a:t>
            </a:r>
            <a:r>
              <a:rPr lang="en-US" sz="2400" dirty="0">
                <a:latin typeface="Times New Roman" panose="02020603050405020304" pitchFamily="18" charset="0"/>
                <a:cs typeface="Times New Roman" panose="02020603050405020304" pitchFamily="18" charset="0"/>
              </a:rPr>
              <a:t> 55% and after that the pump will be turned off.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34FF76-48B6-44F8-97C9-48206F739354}"/>
              </a:ext>
            </a:extLst>
          </p:cNvPr>
          <p:cNvSpPr>
            <a:spLocks noGrp="1"/>
          </p:cNvSpPr>
          <p:nvPr>
            <p:ph type="sldNum" sz="quarter" idx="12"/>
          </p:nvPr>
        </p:nvSpPr>
        <p:spPr/>
        <p:txBody>
          <a:bodyPr/>
          <a:lstStyle/>
          <a:p>
            <a:fld id="{2882D250-39E2-456C-9D46-D8AEF604E1A2}" type="slidenum">
              <a:rPr lang="en-IN" smtClean="0"/>
              <a:pPr/>
              <a:t>3</a:t>
            </a:fld>
            <a:endParaRPr lang="en-IN"/>
          </a:p>
        </p:txBody>
      </p:sp>
      <p:sp>
        <p:nvSpPr>
          <p:cNvPr id="3" name="Footer Placeholder 2">
            <a:extLst>
              <a:ext uri="{FF2B5EF4-FFF2-40B4-BE49-F238E27FC236}">
                <a16:creationId xmlns:a16="http://schemas.microsoft.com/office/drawing/2014/main" id="{42E335C7-DACB-46EE-BF37-AE98CAAECDFD}"/>
              </a:ext>
            </a:extLst>
          </p:cNvPr>
          <p:cNvSpPr>
            <a:spLocks noGrp="1"/>
          </p:cNvSpPr>
          <p:nvPr>
            <p:ph type="ftr" sz="quarter" idx="11"/>
          </p:nvPr>
        </p:nvSpPr>
        <p:spPr>
          <a:xfrm>
            <a:off x="0" y="6356350"/>
            <a:ext cx="2348089" cy="365125"/>
          </a:xfrm>
        </p:spPr>
        <p:txBody>
          <a:bodyPr/>
          <a:lstStyle/>
          <a:p>
            <a:r>
              <a:rPr lang="en-IN"/>
              <a:t>DEPSTAR(IT)</a:t>
            </a:r>
          </a:p>
        </p:txBody>
      </p:sp>
    </p:spTree>
    <p:extLst>
      <p:ext uri="{BB962C8B-B14F-4D97-AF65-F5344CB8AC3E}">
        <p14:creationId xmlns:p14="http://schemas.microsoft.com/office/powerpoint/2010/main" val="386036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35E0-1FCD-41A7-BE9A-F3F17DA06031}"/>
              </a:ext>
            </a:extLst>
          </p:cNvPr>
          <p:cNvSpPr>
            <a:spLocks noGrp="1"/>
          </p:cNvSpPr>
          <p:nvPr>
            <p:ph type="title"/>
          </p:nvPr>
        </p:nvSpPr>
        <p:spPr/>
        <p:txBody>
          <a:bodyPr/>
          <a:lstStyle/>
          <a:p>
            <a:pPr algn="ctr"/>
            <a:br>
              <a:rPr lang="en-US" dirty="0"/>
            </a:br>
            <a:r>
              <a:rPr lang="en-US" dirty="0"/>
              <a:t> </a:t>
            </a:r>
            <a:r>
              <a:rPr lang="en-US" dirty="0">
                <a:cs typeface="Arial" panose="020B0604020202020204" pitchFamily="34" charset="0"/>
              </a:rPr>
              <a:t>CURRENT SYSTEM</a:t>
            </a:r>
            <a:endParaRPr lang="en-IN" dirty="0">
              <a:cs typeface="Arial" panose="020B0604020202020204" pitchFamily="34" charset="0"/>
            </a:endParaRPr>
          </a:p>
        </p:txBody>
      </p:sp>
      <p:sp>
        <p:nvSpPr>
          <p:cNvPr id="3" name="Content Placeholder 2">
            <a:extLst>
              <a:ext uri="{FF2B5EF4-FFF2-40B4-BE49-F238E27FC236}">
                <a16:creationId xmlns:a16="http://schemas.microsoft.com/office/drawing/2014/main" id="{36FA9A63-79D9-48AB-AF4A-D4C93D3C79C7}"/>
              </a:ext>
            </a:extLst>
          </p:cNvPr>
          <p:cNvSpPr>
            <a:spLocks noGrp="1"/>
          </p:cNvSpPr>
          <p:nvPr>
            <p:ph idx="1"/>
          </p:nvPr>
        </p:nvSpPr>
        <p:spPr/>
        <p:txBody>
          <a:bodyPr anchor="ctr">
            <a:normAutofit/>
          </a:bodyPr>
          <a:lstStyle/>
          <a:p>
            <a:r>
              <a:rPr lang="en-US" dirty="0">
                <a:latin typeface="Times New Roman" panose="02020603050405020304" pitchFamily="18" charset="0"/>
                <a:cs typeface="Times New Roman" panose="02020603050405020304" pitchFamily="18" charset="0"/>
              </a:rPr>
              <a:t>Conventional irrigation methods use a lot of water, and needless to say, a lot of it is wasted on a daily basis. With the help of advanced methods of irrigation, which should ideally use just the correct amount of water needed for the plants, we could save a considerable amount of water. With the help of soil moisture sensors, we could use just the right amount of water needed for irrigation – and that is the motivation of this project.</a:t>
            </a:r>
          </a:p>
        </p:txBody>
      </p:sp>
      <p:sp>
        <p:nvSpPr>
          <p:cNvPr id="4" name="Slide Number Placeholder 3">
            <a:extLst>
              <a:ext uri="{FF2B5EF4-FFF2-40B4-BE49-F238E27FC236}">
                <a16:creationId xmlns:a16="http://schemas.microsoft.com/office/drawing/2014/main" id="{CCF6CE07-9C31-4128-8948-25808BA4CBCB}"/>
              </a:ext>
            </a:extLst>
          </p:cNvPr>
          <p:cNvSpPr>
            <a:spLocks noGrp="1"/>
          </p:cNvSpPr>
          <p:nvPr>
            <p:ph type="sldNum" sz="quarter" idx="12"/>
          </p:nvPr>
        </p:nvSpPr>
        <p:spPr/>
        <p:txBody>
          <a:bodyPr/>
          <a:lstStyle/>
          <a:p>
            <a:fld id="{2882D250-39E2-456C-9D46-D8AEF604E1A2}" type="slidenum">
              <a:rPr lang="en-IN" smtClean="0"/>
              <a:pPr/>
              <a:t>4</a:t>
            </a:fld>
            <a:endParaRPr lang="en-IN"/>
          </a:p>
        </p:txBody>
      </p:sp>
      <p:sp>
        <p:nvSpPr>
          <p:cNvPr id="5" name="Footer Placeholder 4">
            <a:extLst>
              <a:ext uri="{FF2B5EF4-FFF2-40B4-BE49-F238E27FC236}">
                <a16:creationId xmlns:a16="http://schemas.microsoft.com/office/drawing/2014/main" id="{FB788168-192F-49C9-B1E7-0E17110D6B30}"/>
              </a:ext>
            </a:extLst>
          </p:cNvPr>
          <p:cNvSpPr>
            <a:spLocks noGrp="1"/>
          </p:cNvSpPr>
          <p:nvPr>
            <p:ph type="ftr" sz="quarter" idx="11"/>
          </p:nvPr>
        </p:nvSpPr>
        <p:spPr>
          <a:xfrm>
            <a:off x="0" y="6356350"/>
            <a:ext cx="2743200" cy="365125"/>
          </a:xfrm>
        </p:spPr>
        <p:txBody>
          <a:bodyPr/>
          <a:lstStyle/>
          <a:p>
            <a:r>
              <a:rPr lang="en-IN" dirty="0"/>
              <a:t>DEPSTAR(IT)</a:t>
            </a:r>
          </a:p>
        </p:txBody>
      </p:sp>
    </p:spTree>
    <p:extLst>
      <p:ext uri="{BB962C8B-B14F-4D97-AF65-F5344CB8AC3E}">
        <p14:creationId xmlns:p14="http://schemas.microsoft.com/office/powerpoint/2010/main" val="41935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0FB0-27AB-4DBA-B57A-A46B21D0C538}"/>
              </a:ext>
            </a:extLst>
          </p:cNvPr>
          <p:cNvSpPr>
            <a:spLocks noGrp="1"/>
          </p:cNvSpPr>
          <p:nvPr>
            <p:ph type="title"/>
          </p:nvPr>
        </p:nvSpPr>
        <p:spPr>
          <a:xfrm>
            <a:off x="555978" y="681037"/>
            <a:ext cx="10515600" cy="640715"/>
          </a:xfrm>
        </p:spPr>
        <p:txBody>
          <a:bodyPr>
            <a:normAutofit fontScale="90000"/>
          </a:bodyPr>
          <a:lstStyle/>
          <a:p>
            <a:r>
              <a:rPr lang="en-US" b="1" dirty="0"/>
              <a:t>           </a:t>
            </a:r>
            <a:r>
              <a:rPr lang="en-US" dirty="0">
                <a:cs typeface="Arial" panose="020B0604020202020204" pitchFamily="34" charset="0"/>
              </a:rPr>
              <a:t>PROPOSED SYSTEM AND SCOPE OF SYSTEM.</a:t>
            </a:r>
            <a:endParaRPr lang="en-IN" dirty="0">
              <a:cs typeface="Arial" panose="020B0604020202020204" pitchFamily="34" charset="0"/>
            </a:endParaRPr>
          </a:p>
        </p:txBody>
      </p:sp>
      <p:sp>
        <p:nvSpPr>
          <p:cNvPr id="3" name="Content Placeholder 2">
            <a:extLst>
              <a:ext uri="{FF2B5EF4-FFF2-40B4-BE49-F238E27FC236}">
                <a16:creationId xmlns:a16="http://schemas.microsoft.com/office/drawing/2014/main" id="{926172B1-398E-4494-947F-1F3E08FD34FF}"/>
              </a:ext>
            </a:extLst>
          </p:cNvPr>
          <p:cNvSpPr>
            <a:spLocks noGrp="1"/>
          </p:cNvSpPr>
          <p:nvPr>
            <p:ph idx="1"/>
          </p:nvPr>
        </p:nvSpPr>
        <p:spPr>
          <a:xfrm>
            <a:off x="838200" y="1501422"/>
            <a:ext cx="10515600" cy="4675541"/>
          </a:xfrm>
        </p:spPr>
        <p:txBody>
          <a:bodyPr anchor="ctr">
            <a:noAutofit/>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Smart plant watering system</a:t>
            </a:r>
            <a:r>
              <a:rPr lang="en-US" sz="2400" dirty="0">
                <a:latin typeface="Times New Roman" panose="02020603050405020304" pitchFamily="18" charset="0"/>
                <a:cs typeface="Times New Roman" panose="02020603050405020304" pitchFamily="18" charset="0"/>
              </a:rPr>
              <a:t> has wide scope to automate the conventional system. Here we are building a </a:t>
            </a:r>
            <a:r>
              <a:rPr lang="en-US" sz="2400" b="1" dirty="0" err="1">
                <a:latin typeface="Times New Roman" panose="02020603050405020304" pitchFamily="18" charset="0"/>
                <a:cs typeface="Times New Roman" panose="02020603050405020304" pitchFamily="18" charset="0"/>
              </a:rPr>
              <a:t>IoT</a:t>
            </a:r>
            <a:r>
              <a:rPr lang="en-US" sz="2400" b="1" dirty="0">
                <a:latin typeface="Times New Roman" panose="02020603050405020304" pitchFamily="18" charset="0"/>
                <a:cs typeface="Times New Roman" panose="02020603050405020304" pitchFamily="18" charset="0"/>
              </a:rPr>
              <a:t> based plant watering System</a:t>
            </a:r>
            <a:r>
              <a:rPr lang="en-US" sz="2400" dirty="0">
                <a:latin typeface="Times New Roman" panose="02020603050405020304" pitchFamily="18" charset="0"/>
                <a:cs typeface="Times New Roman" panose="02020603050405020304" pitchFamily="18" charset="0"/>
              </a:rPr>
              <a:t> using ESP8266 </a:t>
            </a:r>
            <a:r>
              <a:rPr lang="en-US" sz="2400" dirty="0" err="1">
                <a:latin typeface="Times New Roman" panose="02020603050405020304" pitchFamily="18" charset="0"/>
                <a:cs typeface="Times New Roman" panose="02020603050405020304" pitchFamily="18" charset="0"/>
              </a:rPr>
              <a:t>NodeMCU</a:t>
            </a:r>
            <a:r>
              <a:rPr lang="en-US" sz="2400" dirty="0">
                <a:latin typeface="Times New Roman" panose="02020603050405020304" pitchFamily="18" charset="0"/>
                <a:cs typeface="Times New Roman" panose="02020603050405020304" pitchFamily="18" charset="0"/>
              </a:rPr>
              <a:t> Module and moisture Sensor. It will not only automatically irrigate the water based on the moisture level in the soil but also send the Data to device to keep track of the soil condition. </a:t>
            </a:r>
          </a:p>
          <a:p>
            <a:r>
              <a:rPr lang="en-US" sz="2400" dirty="0">
                <a:latin typeface="Times New Roman" panose="02020603050405020304" pitchFamily="18" charset="0"/>
                <a:cs typeface="Times New Roman" panose="02020603050405020304" pitchFamily="18" charset="0"/>
              </a:rPr>
              <a:t>The System will consist a water pump which will be used to sprinkle water on the soil depending upon the moisture of the soil.</a:t>
            </a:r>
          </a:p>
          <a:p>
            <a:r>
              <a:rPr lang="en-US" sz="2400" dirty="0">
                <a:latin typeface="Times New Roman" panose="02020603050405020304" pitchFamily="18" charset="0"/>
                <a:cs typeface="Times New Roman" panose="02020603050405020304" pitchFamily="18" charset="0"/>
              </a:rPr>
              <a:t> As technology is advancing, there is always a chance of reducing risks and making work simpler. Embedded and micro controller systems provide solutions for many problems. This application precisely controls water system for gardens by using a sensor micro controller system. It is achieved by installing sensors in the field to monitor the soil temperature and soil moisture which transmits the data to the microcontroller for estimation of water demands of plants.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385A8A-9C9E-468A-907F-19900412D874}"/>
              </a:ext>
            </a:extLst>
          </p:cNvPr>
          <p:cNvSpPr>
            <a:spLocks noGrp="1"/>
          </p:cNvSpPr>
          <p:nvPr>
            <p:ph type="sldNum" sz="quarter" idx="12"/>
          </p:nvPr>
        </p:nvSpPr>
        <p:spPr/>
        <p:txBody>
          <a:bodyPr/>
          <a:lstStyle/>
          <a:p>
            <a:fld id="{2882D250-39E2-456C-9D46-D8AEF604E1A2}" type="slidenum">
              <a:rPr lang="en-IN" smtClean="0"/>
              <a:pPr/>
              <a:t>5</a:t>
            </a:fld>
            <a:endParaRPr lang="en-IN"/>
          </a:p>
        </p:txBody>
      </p:sp>
      <p:sp>
        <p:nvSpPr>
          <p:cNvPr id="5" name="Footer Placeholder 4">
            <a:extLst>
              <a:ext uri="{FF2B5EF4-FFF2-40B4-BE49-F238E27FC236}">
                <a16:creationId xmlns:a16="http://schemas.microsoft.com/office/drawing/2014/main" id="{B0D21FB3-BCCE-486B-A1C4-FAE7D616C4D5}"/>
              </a:ext>
            </a:extLst>
          </p:cNvPr>
          <p:cNvSpPr>
            <a:spLocks noGrp="1"/>
          </p:cNvSpPr>
          <p:nvPr>
            <p:ph type="ftr" sz="quarter" idx="11"/>
          </p:nvPr>
        </p:nvSpPr>
        <p:spPr>
          <a:xfrm>
            <a:off x="0" y="6356350"/>
            <a:ext cx="2483556" cy="365125"/>
          </a:xfrm>
        </p:spPr>
        <p:txBody>
          <a:bodyPr/>
          <a:lstStyle/>
          <a:p>
            <a:r>
              <a:rPr lang="en-IN"/>
              <a:t>DEPSTAR(IT)</a:t>
            </a:r>
          </a:p>
        </p:txBody>
      </p:sp>
    </p:spTree>
    <p:extLst>
      <p:ext uri="{BB962C8B-B14F-4D97-AF65-F5344CB8AC3E}">
        <p14:creationId xmlns:p14="http://schemas.microsoft.com/office/powerpoint/2010/main" val="281660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93CE-96F9-47FC-9AEB-FE324067B013}"/>
              </a:ext>
            </a:extLst>
          </p:cNvPr>
          <p:cNvSpPr>
            <a:spLocks noGrp="1"/>
          </p:cNvSpPr>
          <p:nvPr>
            <p:ph type="title"/>
          </p:nvPr>
        </p:nvSpPr>
        <p:spPr>
          <a:xfrm>
            <a:off x="762000" y="308680"/>
            <a:ext cx="10515600" cy="1325563"/>
          </a:xfrm>
        </p:spPr>
        <p:txBody>
          <a:bodyPr/>
          <a:lstStyle/>
          <a:p>
            <a:r>
              <a:rPr lang="en-IN" dirty="0"/>
              <a:t>Hardware And Software Requirements</a:t>
            </a:r>
          </a:p>
        </p:txBody>
      </p:sp>
      <p:sp>
        <p:nvSpPr>
          <p:cNvPr id="3" name="Content Placeholder 2">
            <a:extLst>
              <a:ext uri="{FF2B5EF4-FFF2-40B4-BE49-F238E27FC236}">
                <a16:creationId xmlns:a16="http://schemas.microsoft.com/office/drawing/2014/main" id="{794FF44D-0CDF-44A4-8159-CC1737FE3981}"/>
              </a:ext>
            </a:extLst>
          </p:cNvPr>
          <p:cNvSpPr>
            <a:spLocks noGrp="1"/>
          </p:cNvSpPr>
          <p:nvPr>
            <p:ph idx="1"/>
          </p:nvPr>
        </p:nvSpPr>
        <p:spPr>
          <a:xfrm>
            <a:off x="838200" y="1825624"/>
            <a:ext cx="10515600" cy="4601301"/>
          </a:xfrm>
        </p:spPr>
        <p:txBody>
          <a:bodyPr/>
          <a:lstStyle/>
          <a:p>
            <a:pPr>
              <a:buNone/>
            </a:pPr>
            <a:r>
              <a:rPr lang="en-IN" b="1" dirty="0"/>
              <a:t>HARDWARE:</a:t>
            </a:r>
          </a:p>
          <a:p>
            <a:r>
              <a:rPr lang="en-IN" dirty="0" err="1"/>
              <a:t>Arduino</a:t>
            </a:r>
            <a:r>
              <a:rPr lang="en-IN" dirty="0"/>
              <a:t> Uno</a:t>
            </a:r>
          </a:p>
          <a:p>
            <a:r>
              <a:rPr lang="en-IN" dirty="0" err="1"/>
              <a:t>NodeMCU</a:t>
            </a:r>
            <a:r>
              <a:rPr lang="en-IN" dirty="0"/>
              <a:t> ESP8266</a:t>
            </a:r>
          </a:p>
          <a:p>
            <a:r>
              <a:rPr lang="en-IN" dirty="0"/>
              <a:t>Soil Moisture Sensor</a:t>
            </a:r>
          </a:p>
          <a:p>
            <a:r>
              <a:rPr lang="en-IN" dirty="0"/>
              <a:t>Relay Module</a:t>
            </a:r>
          </a:p>
          <a:p>
            <a:r>
              <a:rPr lang="en-IN" dirty="0" err="1"/>
              <a:t>5v</a:t>
            </a:r>
            <a:r>
              <a:rPr lang="en-IN" dirty="0"/>
              <a:t> DC motor</a:t>
            </a:r>
          </a:p>
          <a:p>
            <a:pPr>
              <a:buNone/>
            </a:pPr>
            <a:endParaRPr lang="en-IN" dirty="0"/>
          </a:p>
          <a:p>
            <a:pPr>
              <a:buNone/>
            </a:pPr>
            <a:r>
              <a:rPr lang="en-IN" b="1" dirty="0"/>
              <a:t>SOFTWARE:</a:t>
            </a:r>
          </a:p>
          <a:p>
            <a:r>
              <a:rPr lang="en-IN" dirty="0" err="1"/>
              <a:t>Arduino</a:t>
            </a:r>
            <a:r>
              <a:rPr lang="en-IN" dirty="0"/>
              <a:t> IDE</a:t>
            </a:r>
          </a:p>
          <a:p>
            <a:pPr>
              <a:buNone/>
            </a:pPr>
            <a:endParaRPr lang="en-IN" b="1" dirty="0"/>
          </a:p>
        </p:txBody>
      </p:sp>
      <p:graphicFrame>
        <p:nvGraphicFramePr>
          <p:cNvPr id="4" name="Diagram 3"/>
          <p:cNvGraphicFramePr/>
          <p:nvPr/>
        </p:nvGraphicFramePr>
        <p:xfrm>
          <a:off x="5865222" y="1150740"/>
          <a:ext cx="632677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EE48835-B8EC-4356-B1CB-A637519AF177}"/>
              </a:ext>
            </a:extLst>
          </p:cNvPr>
          <p:cNvSpPr>
            <a:spLocks noGrp="1"/>
          </p:cNvSpPr>
          <p:nvPr>
            <p:ph type="sldNum" sz="quarter" idx="12"/>
          </p:nvPr>
        </p:nvSpPr>
        <p:spPr/>
        <p:txBody>
          <a:bodyPr/>
          <a:lstStyle/>
          <a:p>
            <a:fld id="{2882D250-39E2-456C-9D46-D8AEF604E1A2}" type="slidenum">
              <a:rPr lang="en-IN" smtClean="0"/>
              <a:pPr/>
              <a:t>6</a:t>
            </a:fld>
            <a:endParaRPr lang="en-IN"/>
          </a:p>
        </p:txBody>
      </p:sp>
      <p:sp>
        <p:nvSpPr>
          <p:cNvPr id="6" name="Footer Placeholder 5">
            <a:extLst>
              <a:ext uri="{FF2B5EF4-FFF2-40B4-BE49-F238E27FC236}">
                <a16:creationId xmlns:a16="http://schemas.microsoft.com/office/drawing/2014/main" id="{BD3945E7-CEEA-499C-8EC6-3DC231281564}"/>
              </a:ext>
            </a:extLst>
          </p:cNvPr>
          <p:cNvSpPr>
            <a:spLocks noGrp="1"/>
          </p:cNvSpPr>
          <p:nvPr>
            <p:ph type="ftr" sz="quarter" idx="11"/>
          </p:nvPr>
        </p:nvSpPr>
        <p:spPr>
          <a:xfrm>
            <a:off x="0" y="6356350"/>
            <a:ext cx="2743201" cy="365125"/>
          </a:xfrm>
        </p:spPr>
        <p:txBody>
          <a:bodyPr/>
          <a:lstStyle/>
          <a:p>
            <a:r>
              <a:rPr lang="en-IN"/>
              <a:t>DEPSTAR(IT)</a:t>
            </a:r>
          </a:p>
        </p:txBody>
      </p:sp>
    </p:spTree>
    <p:extLst>
      <p:ext uri="{BB962C8B-B14F-4D97-AF65-F5344CB8AC3E}">
        <p14:creationId xmlns:p14="http://schemas.microsoft.com/office/powerpoint/2010/main" val="139678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7FE5-8588-4DD3-A2B7-D78935D25072}"/>
              </a:ext>
            </a:extLst>
          </p:cNvPr>
          <p:cNvSpPr>
            <a:spLocks noGrp="1"/>
          </p:cNvSpPr>
          <p:nvPr>
            <p:ph type="title"/>
          </p:nvPr>
        </p:nvSpPr>
        <p:spPr>
          <a:xfrm>
            <a:off x="746760" y="352062"/>
            <a:ext cx="10515600" cy="1325563"/>
          </a:xfrm>
        </p:spPr>
        <p:txBody>
          <a:bodyPr/>
          <a:lstStyle/>
          <a:p>
            <a:r>
              <a:rPr lang="en-US" dirty="0"/>
              <a:t>GANTT CHART</a:t>
            </a:r>
            <a:endParaRPr lang="en-IN" dirty="0"/>
          </a:p>
        </p:txBody>
      </p:sp>
      <p:sp>
        <p:nvSpPr>
          <p:cNvPr id="5" name="Oval 4"/>
          <p:cNvSpPr/>
          <p:nvPr/>
        </p:nvSpPr>
        <p:spPr>
          <a:xfrm>
            <a:off x="4715691" y="326572"/>
            <a:ext cx="1593668" cy="6792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start</a:t>
            </a:r>
          </a:p>
        </p:txBody>
      </p:sp>
      <p:sp>
        <p:nvSpPr>
          <p:cNvPr id="6" name="Flowchart: Decision 5"/>
          <p:cNvSpPr/>
          <p:nvPr/>
        </p:nvSpPr>
        <p:spPr>
          <a:xfrm>
            <a:off x="4271554" y="1476103"/>
            <a:ext cx="2325189" cy="822961"/>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err="1"/>
              <a:t>Motorstatus</a:t>
            </a:r>
            <a:r>
              <a:rPr lang="en-US" sz="1600" dirty="0"/>
              <a:t>==ON</a:t>
            </a:r>
            <a:endParaRPr lang="en-US" sz="2000" dirty="0"/>
          </a:p>
        </p:txBody>
      </p:sp>
      <p:sp>
        <p:nvSpPr>
          <p:cNvPr id="7" name="Flowchart: Alternate Process 6"/>
          <p:cNvSpPr/>
          <p:nvPr/>
        </p:nvSpPr>
        <p:spPr>
          <a:xfrm>
            <a:off x="1776548" y="2364376"/>
            <a:ext cx="1319348" cy="64008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Motor Off</a:t>
            </a:r>
          </a:p>
        </p:txBody>
      </p:sp>
      <p:sp>
        <p:nvSpPr>
          <p:cNvPr id="8" name="Flowchart: Decision 7"/>
          <p:cNvSpPr/>
          <p:nvPr/>
        </p:nvSpPr>
        <p:spPr>
          <a:xfrm>
            <a:off x="4310743" y="2756264"/>
            <a:ext cx="2168435" cy="796834"/>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Power detection</a:t>
            </a:r>
          </a:p>
        </p:txBody>
      </p:sp>
      <p:sp>
        <p:nvSpPr>
          <p:cNvPr id="10" name="Rounded Rectangle 9"/>
          <p:cNvSpPr/>
          <p:nvPr/>
        </p:nvSpPr>
        <p:spPr>
          <a:xfrm>
            <a:off x="7432766" y="2638697"/>
            <a:ext cx="1541417" cy="6792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No power </a:t>
            </a:r>
            <a:r>
              <a:rPr lang="en-US" dirty="0" err="1"/>
              <a:t>SMS</a:t>
            </a:r>
            <a:r>
              <a:rPr lang="en-US" dirty="0"/>
              <a:t> alert</a:t>
            </a:r>
          </a:p>
        </p:txBody>
      </p:sp>
      <p:sp>
        <p:nvSpPr>
          <p:cNvPr id="11" name="Rounded Rectangle 10"/>
          <p:cNvSpPr/>
          <p:nvPr/>
        </p:nvSpPr>
        <p:spPr>
          <a:xfrm>
            <a:off x="7576457" y="4193177"/>
            <a:ext cx="1345475" cy="6792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Motor Off</a:t>
            </a:r>
          </a:p>
        </p:txBody>
      </p:sp>
      <p:sp>
        <p:nvSpPr>
          <p:cNvPr id="12" name="Flowchart: Decision 11"/>
          <p:cNvSpPr/>
          <p:nvPr/>
        </p:nvSpPr>
        <p:spPr>
          <a:xfrm>
            <a:off x="4362995" y="4101739"/>
            <a:ext cx="2024743" cy="888274"/>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Soil Moisture</a:t>
            </a:r>
          </a:p>
        </p:txBody>
      </p:sp>
      <p:sp>
        <p:nvSpPr>
          <p:cNvPr id="13" name="Rounded Rectangle 12"/>
          <p:cNvSpPr/>
          <p:nvPr/>
        </p:nvSpPr>
        <p:spPr>
          <a:xfrm>
            <a:off x="4715691" y="5603964"/>
            <a:ext cx="1332412" cy="5878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Motor On</a:t>
            </a:r>
          </a:p>
        </p:txBody>
      </p:sp>
      <p:cxnSp>
        <p:nvCxnSpPr>
          <p:cNvPr id="21" name="Straight Connector 20"/>
          <p:cNvCxnSpPr>
            <a:stCxn id="6" idx="1"/>
          </p:cNvCxnSpPr>
          <p:nvPr/>
        </p:nvCxnSpPr>
        <p:spPr>
          <a:xfrm rot="10800000" flipV="1">
            <a:off x="2351314" y="1887584"/>
            <a:ext cx="1920240" cy="3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3"/>
          </p:cNvCxnSpPr>
          <p:nvPr/>
        </p:nvCxnSpPr>
        <p:spPr>
          <a:xfrm flipV="1">
            <a:off x="6596743" y="1854926"/>
            <a:ext cx="3187337" cy="3265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a:off x="6492239" y="2939143"/>
            <a:ext cx="836023" cy="24819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Down Arrow 24"/>
          <p:cNvSpPr/>
          <p:nvPr/>
        </p:nvSpPr>
        <p:spPr>
          <a:xfrm>
            <a:off x="8072846" y="3487783"/>
            <a:ext cx="261257" cy="53557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Arrow Connector 26"/>
          <p:cNvCxnSpPr/>
          <p:nvPr/>
        </p:nvCxnSpPr>
        <p:spPr>
          <a:xfrm rot="16200000" flipH="1">
            <a:off x="2174965" y="2122714"/>
            <a:ext cx="391886" cy="1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ight Arrow 29"/>
          <p:cNvSpPr/>
          <p:nvPr/>
        </p:nvSpPr>
        <p:spPr>
          <a:xfrm>
            <a:off x="6466114" y="4389120"/>
            <a:ext cx="875212" cy="24819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Connector 31"/>
          <p:cNvCxnSpPr/>
          <p:nvPr/>
        </p:nvCxnSpPr>
        <p:spPr>
          <a:xfrm rot="5400000">
            <a:off x="7720148" y="3879669"/>
            <a:ext cx="4036424" cy="39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3" idx="3"/>
          </p:cNvCxnSpPr>
          <p:nvPr/>
        </p:nvCxnSpPr>
        <p:spPr>
          <a:xfrm>
            <a:off x="6048103" y="5897879"/>
            <a:ext cx="3657600" cy="32658"/>
          </a:xfrm>
          <a:prstGeom prst="line">
            <a:avLst/>
          </a:prstGeom>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a:off x="5316583" y="1084217"/>
            <a:ext cx="261257" cy="33963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Down Arrow 42"/>
          <p:cNvSpPr/>
          <p:nvPr/>
        </p:nvSpPr>
        <p:spPr>
          <a:xfrm>
            <a:off x="5286103" y="2346960"/>
            <a:ext cx="261257" cy="33963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Down Arrow 43"/>
          <p:cNvSpPr/>
          <p:nvPr/>
        </p:nvSpPr>
        <p:spPr>
          <a:xfrm>
            <a:off x="5259978" y="3640183"/>
            <a:ext cx="261257" cy="33963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Down Arrow 44"/>
          <p:cNvSpPr/>
          <p:nvPr/>
        </p:nvSpPr>
        <p:spPr>
          <a:xfrm>
            <a:off x="5246915" y="5103223"/>
            <a:ext cx="261257" cy="33963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4F2C7B2-3F82-4E37-B04B-C9E968A89498}"/>
              </a:ext>
            </a:extLst>
          </p:cNvPr>
          <p:cNvSpPr>
            <a:spLocks noGrp="1"/>
          </p:cNvSpPr>
          <p:nvPr>
            <p:ph type="sldNum" sz="quarter" idx="12"/>
          </p:nvPr>
        </p:nvSpPr>
        <p:spPr/>
        <p:txBody>
          <a:bodyPr/>
          <a:lstStyle/>
          <a:p>
            <a:fld id="{2882D250-39E2-456C-9D46-D8AEF604E1A2}" type="slidenum">
              <a:rPr lang="en-IN" smtClean="0"/>
              <a:pPr/>
              <a:t>7</a:t>
            </a:fld>
            <a:endParaRPr lang="en-IN"/>
          </a:p>
        </p:txBody>
      </p:sp>
      <p:sp>
        <p:nvSpPr>
          <p:cNvPr id="4" name="Footer Placeholder 3">
            <a:extLst>
              <a:ext uri="{FF2B5EF4-FFF2-40B4-BE49-F238E27FC236}">
                <a16:creationId xmlns:a16="http://schemas.microsoft.com/office/drawing/2014/main" id="{72052C02-A576-4D7E-8629-6C99D5D7D349}"/>
              </a:ext>
            </a:extLst>
          </p:cNvPr>
          <p:cNvSpPr>
            <a:spLocks noGrp="1"/>
          </p:cNvSpPr>
          <p:nvPr>
            <p:ph type="ftr" sz="quarter" idx="11"/>
          </p:nvPr>
        </p:nvSpPr>
        <p:spPr>
          <a:xfrm>
            <a:off x="0" y="6356350"/>
            <a:ext cx="1873956" cy="365125"/>
          </a:xfrm>
        </p:spPr>
        <p:txBody>
          <a:bodyPr/>
          <a:lstStyle/>
          <a:p>
            <a:r>
              <a:rPr lang="en-IN" dirty="0"/>
              <a:t>DEPSTAR(IT)</a:t>
            </a:r>
          </a:p>
        </p:txBody>
      </p:sp>
    </p:spTree>
    <p:extLst>
      <p:ext uri="{BB962C8B-B14F-4D97-AF65-F5344CB8AC3E}">
        <p14:creationId xmlns:p14="http://schemas.microsoft.com/office/powerpoint/2010/main" val="260240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Implementaion</a:t>
            </a:r>
            <a:endParaRPr lang="en-US" dirty="0"/>
          </a:p>
        </p:txBody>
      </p:sp>
      <p:pic>
        <p:nvPicPr>
          <p:cNvPr id="4" name="Picture 3">
            <a:extLst>
              <a:ext uri="{FF2B5EF4-FFF2-40B4-BE49-F238E27FC236}">
                <a16:creationId xmlns:a16="http://schemas.microsoft.com/office/drawing/2014/main" id="{A520D6D1-F658-43F3-815E-1BB667D45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535383" y="2356216"/>
            <a:ext cx="3236119" cy="5381686"/>
          </a:xfrm>
          <a:prstGeom prst="rect">
            <a:avLst/>
          </a:prstGeom>
        </p:spPr>
      </p:pic>
      <p:pic>
        <p:nvPicPr>
          <p:cNvPr id="9" name="Picture 8">
            <a:extLst>
              <a:ext uri="{FF2B5EF4-FFF2-40B4-BE49-F238E27FC236}">
                <a16:creationId xmlns:a16="http://schemas.microsoft.com/office/drawing/2014/main" id="{307EE202-62EC-4581-8794-918BC6C04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598963"/>
            <a:ext cx="5723467" cy="3153658"/>
          </a:xfrm>
          <a:prstGeom prst="rect">
            <a:avLst/>
          </a:prstGeom>
        </p:spPr>
      </p:pic>
      <p:sp>
        <p:nvSpPr>
          <p:cNvPr id="10" name="Slide Number Placeholder 9">
            <a:extLst>
              <a:ext uri="{FF2B5EF4-FFF2-40B4-BE49-F238E27FC236}">
                <a16:creationId xmlns:a16="http://schemas.microsoft.com/office/drawing/2014/main" id="{5281DDFD-E5E9-4B6A-8A62-AF88073A6C09}"/>
              </a:ext>
            </a:extLst>
          </p:cNvPr>
          <p:cNvSpPr>
            <a:spLocks noGrp="1"/>
          </p:cNvSpPr>
          <p:nvPr>
            <p:ph type="sldNum" sz="quarter" idx="12"/>
          </p:nvPr>
        </p:nvSpPr>
        <p:spPr/>
        <p:txBody>
          <a:bodyPr/>
          <a:lstStyle/>
          <a:p>
            <a:fld id="{2882D250-39E2-456C-9D46-D8AEF604E1A2}" type="slidenum">
              <a:rPr lang="en-IN" smtClean="0"/>
              <a:pPr/>
              <a:t>8</a:t>
            </a:fld>
            <a:endParaRPr lang="en-IN"/>
          </a:p>
        </p:txBody>
      </p:sp>
      <p:sp>
        <p:nvSpPr>
          <p:cNvPr id="11" name="Footer Placeholder 10">
            <a:extLst>
              <a:ext uri="{FF2B5EF4-FFF2-40B4-BE49-F238E27FC236}">
                <a16:creationId xmlns:a16="http://schemas.microsoft.com/office/drawing/2014/main" id="{38A507B2-8438-4C8F-AA57-DC4CE0E084E3}"/>
              </a:ext>
            </a:extLst>
          </p:cNvPr>
          <p:cNvSpPr>
            <a:spLocks noGrp="1"/>
          </p:cNvSpPr>
          <p:nvPr>
            <p:ph type="ftr" sz="quarter" idx="11"/>
          </p:nvPr>
        </p:nvSpPr>
        <p:spPr>
          <a:xfrm>
            <a:off x="0" y="6356350"/>
            <a:ext cx="2743200" cy="365125"/>
          </a:xfrm>
        </p:spPr>
        <p:txBody>
          <a:bodyPr/>
          <a:lstStyle/>
          <a:p>
            <a:r>
              <a:rPr lang="en-IN" dirty="0"/>
              <a:t>DEPSTAR(IT)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a:t>
            </a:r>
          </a:p>
        </p:txBody>
      </p:sp>
      <p:sp>
        <p:nvSpPr>
          <p:cNvPr id="3" name="Content Placeholder 2"/>
          <p:cNvSpPr>
            <a:spLocks noGrp="1"/>
          </p:cNvSpPr>
          <p:nvPr>
            <p:ph idx="1"/>
          </p:nvPr>
        </p:nvSpPr>
        <p:spPr/>
        <p:txBody>
          <a:bodyPr>
            <a:normAutofit/>
          </a:bodyPr>
          <a:lstStyle/>
          <a:p>
            <a:pPr>
              <a:buNone/>
            </a:pPr>
            <a:r>
              <a:rPr lang="en-US" sz="2400" dirty="0">
                <a:latin typeface="Times New Roman" panose="02020603050405020304" pitchFamily="18" charset="0"/>
                <a:cs typeface="Times New Roman" panose="02020603050405020304" pitchFamily="18" charset="0"/>
              </a:rPr>
              <a:t>Some of the limitations of smart plant watering system are:</a:t>
            </a:r>
          </a:p>
          <a:p>
            <a:r>
              <a:rPr lang="en-US" sz="2400" dirty="0">
                <a:latin typeface="Times New Roman" panose="02020603050405020304" pitchFamily="18" charset="0"/>
                <a:cs typeface="Times New Roman" panose="02020603050405020304" pitchFamily="18" charset="0"/>
              </a:rPr>
              <a:t>Lack of accuracy in sandy soil due to their large particles.</a:t>
            </a:r>
          </a:p>
          <a:p>
            <a:r>
              <a:rPr lang="en-US" sz="2400" dirty="0">
                <a:latin typeface="Times New Roman" panose="02020603050405020304" pitchFamily="18" charset="0"/>
                <a:cs typeface="Times New Roman" panose="02020603050405020304" pitchFamily="18" charset="0"/>
              </a:rPr>
              <a:t>Need of water for different soil are </a:t>
            </a:r>
            <a:r>
              <a:rPr lang="en-US" sz="2400" dirty="0" err="1">
                <a:latin typeface="Times New Roman" panose="02020603050405020304" pitchFamily="18" charset="0"/>
                <a:cs typeface="Times New Roman" panose="02020603050405020304" pitchFamily="18" charset="0"/>
              </a:rPr>
              <a:t>different,so</a:t>
            </a:r>
            <a:r>
              <a:rPr lang="en-US" sz="2400" dirty="0">
                <a:latin typeface="Times New Roman" panose="02020603050405020304" pitchFamily="18" charset="0"/>
                <a:cs typeface="Times New Roman" panose="02020603050405020304" pitchFamily="18" charset="0"/>
              </a:rPr>
              <a:t> it should be calibrated each time</a:t>
            </a:r>
          </a:p>
          <a:p>
            <a:r>
              <a:rPr lang="en-US" sz="2400" dirty="0">
                <a:latin typeface="Times New Roman" panose="02020603050405020304" pitchFamily="18" charset="0"/>
                <a:cs typeface="Times New Roman" panose="02020603050405020304" pitchFamily="18" charset="0"/>
              </a:rPr>
              <a:t>Depends on Internet connectivity. </a:t>
            </a:r>
          </a:p>
        </p:txBody>
      </p:sp>
      <p:sp>
        <p:nvSpPr>
          <p:cNvPr id="4" name="Slide Number Placeholder 3">
            <a:extLst>
              <a:ext uri="{FF2B5EF4-FFF2-40B4-BE49-F238E27FC236}">
                <a16:creationId xmlns:a16="http://schemas.microsoft.com/office/drawing/2014/main" id="{B0FF48A3-D7D8-47C1-9EF3-CA11C8D0FFA9}"/>
              </a:ext>
            </a:extLst>
          </p:cNvPr>
          <p:cNvSpPr>
            <a:spLocks noGrp="1"/>
          </p:cNvSpPr>
          <p:nvPr>
            <p:ph type="sldNum" sz="quarter" idx="12"/>
          </p:nvPr>
        </p:nvSpPr>
        <p:spPr/>
        <p:txBody>
          <a:bodyPr/>
          <a:lstStyle/>
          <a:p>
            <a:fld id="{2882D250-39E2-456C-9D46-D8AEF604E1A2}" type="slidenum">
              <a:rPr lang="en-IN" smtClean="0"/>
              <a:pPr/>
              <a:t>9</a:t>
            </a:fld>
            <a:endParaRPr lang="en-IN"/>
          </a:p>
        </p:txBody>
      </p:sp>
      <p:sp>
        <p:nvSpPr>
          <p:cNvPr id="5" name="Footer Placeholder 4">
            <a:extLst>
              <a:ext uri="{FF2B5EF4-FFF2-40B4-BE49-F238E27FC236}">
                <a16:creationId xmlns:a16="http://schemas.microsoft.com/office/drawing/2014/main" id="{3E7E28FD-BD5B-4E2C-A993-62CBFCFFE22E}"/>
              </a:ext>
            </a:extLst>
          </p:cNvPr>
          <p:cNvSpPr>
            <a:spLocks noGrp="1"/>
          </p:cNvSpPr>
          <p:nvPr>
            <p:ph type="ftr" sz="quarter" idx="11"/>
          </p:nvPr>
        </p:nvSpPr>
        <p:spPr>
          <a:xfrm>
            <a:off x="0" y="6356350"/>
            <a:ext cx="2506133" cy="365125"/>
          </a:xfrm>
        </p:spPr>
        <p:txBody>
          <a:bodyPr/>
          <a:lstStyle/>
          <a:p>
            <a:r>
              <a:rPr lang="en-IN" dirty="0"/>
              <a:t>DEPSTAR(IT)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770</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SMART PLANT WATERING SYSTEM</vt:lpstr>
      <vt:lpstr>                                       LITERATURE REVIEW</vt:lpstr>
      <vt:lpstr> Continued…</vt:lpstr>
      <vt:lpstr>  CURRENT SYSTEM</vt:lpstr>
      <vt:lpstr>           PROPOSED SYSTEM AND SCOPE OF SYSTEM.</vt:lpstr>
      <vt:lpstr>Hardware And Software Requirements</vt:lpstr>
      <vt:lpstr>GANTT CHART</vt:lpstr>
      <vt:lpstr>Implementaion</vt:lpstr>
      <vt:lpstr>Limitation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 Using Arduino</dc:title>
  <dc:creator>HETANSHI KOTHARI</dc:creator>
  <cp:lastModifiedBy>HETANSHI KOTHARI</cp:lastModifiedBy>
  <cp:revision>35</cp:revision>
  <dcterms:created xsi:type="dcterms:W3CDTF">2020-01-20T13:38:51Z</dcterms:created>
  <dcterms:modified xsi:type="dcterms:W3CDTF">2020-04-05T16:36:39Z</dcterms:modified>
</cp:coreProperties>
</file>