
<file path=[Content_Types].xml><?xml version="1.0" encoding="utf-8"?>
<Types xmlns="http://schemas.openxmlformats.org/package/2006/content-types">
  <Override PartName="/_rels/.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notesSlide8.xml" ContentType="application/vnd.openxmlformats-officedocument.presentationml.notesSlide+xml"/>
  <Override PartName="/ppt/notesSlides/notesSlide7.xml" ContentType="application/vnd.openxmlformats-officedocument.presentationml.notes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0.jpeg" ContentType="image/jpeg"/>
  <Override PartName="/ppt/media/image9.png" ContentType="image/png"/>
  <Override PartName="/ppt/media/image8.png" ContentType="image/png"/>
  <Override PartName="/ppt/media/image7.jpeg" ContentType="image/jpe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2192000" cy="9144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body"/>
          </p:nvPr>
        </p:nvSpPr>
        <p:spPr>
          <a:xfrm>
            <a:off x="756000" y="5078520"/>
            <a:ext cx="6047640" cy="4811040"/>
          </a:xfrm>
          <a:prstGeom prst="rect">
            <a:avLst/>
          </a:prstGeom>
        </p:spPr>
        <p:txBody>
          <a:bodyPr lIns="0" rIns="0" tIns="0" bIns="0"/>
          <a:p>
            <a:r>
              <a:rPr b="0" lang="en-IN" sz="2000" spc="-1" strike="noStrike">
                <a:solidFill>
                  <a:srgbClr val="000000"/>
                </a:solidFill>
                <a:uFill>
                  <a:solidFill>
                    <a:srgbClr val="ffffff"/>
                  </a:solidFill>
                </a:uFill>
                <a:latin typeface="Arial"/>
              </a:rPr>
              <a:t>Click to edit the notes format</a:t>
            </a:r>
            <a:endParaRPr b="0" lang="en-IN" sz="2000" spc="-1" strike="noStrike">
              <a:solidFill>
                <a:srgbClr val="000000"/>
              </a:solidFill>
              <a:uFill>
                <a:solidFill>
                  <a:srgbClr val="ffffff"/>
                </a:solidFill>
              </a:uFill>
              <a:latin typeface="Arial"/>
            </a:endParaRPr>
          </a:p>
        </p:txBody>
      </p:sp>
      <p:sp>
        <p:nvSpPr>
          <p:cNvPr id="123" name="PlaceHolder 2"/>
          <p:cNvSpPr>
            <a:spLocks noGrp="1"/>
          </p:cNvSpPr>
          <p:nvPr>
            <p:ph type="hdr"/>
          </p:nvPr>
        </p:nvSpPr>
        <p:spPr>
          <a:xfrm>
            <a:off x="0" y="0"/>
            <a:ext cx="3280680" cy="534240"/>
          </a:xfrm>
          <a:prstGeom prst="rect">
            <a:avLst/>
          </a:prstGeom>
        </p:spPr>
        <p:txBody>
          <a:bodyPr lIns="0" rIns="0" tIns="0" bIns="0"/>
          <a:p>
            <a:r>
              <a:rPr b="0" lang="en-IN" sz="1400" spc="-1" strike="noStrike">
                <a:solidFill>
                  <a:srgbClr val="000000"/>
                </a:solidFill>
                <a:uFill>
                  <a:solidFill>
                    <a:srgbClr val="ffffff"/>
                  </a:solidFill>
                </a:uFill>
                <a:latin typeface="Times New Roman"/>
              </a:rPr>
              <a:t>&lt;header&gt;</a:t>
            </a:r>
            <a:endParaRPr b="0" lang="en-IN" sz="1400" spc="-1" strike="noStrike">
              <a:solidFill>
                <a:srgbClr val="000000"/>
              </a:solidFill>
              <a:uFill>
                <a:solidFill>
                  <a:srgbClr val="ffffff"/>
                </a:solidFill>
              </a:uFill>
              <a:latin typeface="Times New Roman"/>
            </a:endParaRPr>
          </a:p>
        </p:txBody>
      </p:sp>
      <p:sp>
        <p:nvSpPr>
          <p:cNvPr id="124" name="PlaceHolder 3"/>
          <p:cNvSpPr>
            <a:spLocks noGrp="1"/>
          </p:cNvSpPr>
          <p:nvPr>
            <p:ph type="dt"/>
          </p:nvPr>
        </p:nvSpPr>
        <p:spPr>
          <a:xfrm>
            <a:off x="4278960" y="0"/>
            <a:ext cx="3280680" cy="534240"/>
          </a:xfrm>
          <a:prstGeom prst="rect">
            <a:avLst/>
          </a:prstGeom>
        </p:spPr>
        <p:txBody>
          <a:bodyPr lIns="0" rIns="0" tIns="0" bIns="0"/>
          <a:p>
            <a:pPr algn="r"/>
            <a:r>
              <a:rPr b="0" lang="en-IN" sz="1400" spc="-1" strike="noStrike">
                <a:solidFill>
                  <a:srgbClr val="000000"/>
                </a:solidFill>
                <a:uFill>
                  <a:solidFill>
                    <a:srgbClr val="ffffff"/>
                  </a:solidFill>
                </a:uFill>
                <a:latin typeface="Times New Roman"/>
              </a:rPr>
              <a:t>&lt;date/time&gt;</a:t>
            </a:r>
            <a:endParaRPr b="0" lang="en-IN" sz="1400" spc="-1" strike="noStrike">
              <a:solidFill>
                <a:srgbClr val="000000"/>
              </a:solidFill>
              <a:uFill>
                <a:solidFill>
                  <a:srgbClr val="ffffff"/>
                </a:solidFill>
              </a:uFill>
              <a:latin typeface="Times New Roman"/>
            </a:endParaRPr>
          </a:p>
        </p:txBody>
      </p:sp>
      <p:sp>
        <p:nvSpPr>
          <p:cNvPr id="125" name="PlaceHolder 4"/>
          <p:cNvSpPr>
            <a:spLocks noGrp="1"/>
          </p:cNvSpPr>
          <p:nvPr>
            <p:ph type="ftr"/>
          </p:nvPr>
        </p:nvSpPr>
        <p:spPr>
          <a:xfrm>
            <a:off x="0" y="10157400"/>
            <a:ext cx="3280680" cy="534240"/>
          </a:xfrm>
          <a:prstGeom prst="rect">
            <a:avLst/>
          </a:prstGeom>
        </p:spPr>
        <p:txBody>
          <a:bodyPr lIns="0" rIns="0" tIns="0" bIns="0" anchor="b"/>
          <a:p>
            <a:r>
              <a:rPr b="0" lang="en-IN" sz="1400" spc="-1" strike="noStrike">
                <a:solidFill>
                  <a:srgbClr val="000000"/>
                </a:solidFill>
                <a:uFill>
                  <a:solidFill>
                    <a:srgbClr val="ffffff"/>
                  </a:solidFill>
                </a:uFill>
                <a:latin typeface="Times New Roman"/>
              </a:rPr>
              <a:t>&lt;footer&gt;</a:t>
            </a:r>
            <a:endParaRPr b="0" lang="en-IN" sz="1400" spc="-1" strike="noStrike">
              <a:solidFill>
                <a:srgbClr val="000000"/>
              </a:solidFill>
              <a:uFill>
                <a:solidFill>
                  <a:srgbClr val="ffffff"/>
                </a:solidFill>
              </a:uFill>
              <a:latin typeface="Times New Roman"/>
            </a:endParaRPr>
          </a:p>
        </p:txBody>
      </p:sp>
      <p:sp>
        <p:nvSpPr>
          <p:cNvPr id="126" name="PlaceHolder 5"/>
          <p:cNvSpPr>
            <a:spLocks noGrp="1"/>
          </p:cNvSpPr>
          <p:nvPr>
            <p:ph type="sldNum"/>
          </p:nvPr>
        </p:nvSpPr>
        <p:spPr>
          <a:xfrm>
            <a:off x="4278960" y="10157400"/>
            <a:ext cx="3280680" cy="534240"/>
          </a:xfrm>
          <a:prstGeom prst="rect">
            <a:avLst/>
          </a:prstGeom>
        </p:spPr>
        <p:txBody>
          <a:bodyPr lIns="0" rIns="0" tIns="0" bIns="0" anchor="b"/>
          <a:p>
            <a:pPr algn="r"/>
            <a:fld id="{A2608AE7-8742-4D6C-A3BB-E30FF919D021}" type="slidenum">
              <a:rPr b="0" lang="en-IN" sz="14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body"/>
          </p:nvPr>
        </p:nvSpPr>
        <p:spPr>
          <a:xfrm>
            <a:off x="914400" y="4343400"/>
            <a:ext cx="5028840" cy="4114440"/>
          </a:xfrm>
          <a:prstGeom prst="rect">
            <a:avLst/>
          </a:prstGeom>
        </p:spPr>
        <p:txBody>
          <a:bodyPr/>
          <a:p>
            <a:endParaRPr b="0" lang="en-IN" sz="2000" spc="-1" strike="noStrike">
              <a:solidFill>
                <a:srgbClr val="000000"/>
              </a:solidFill>
              <a:uFill>
                <a:solidFill>
                  <a:srgbClr val="ffffff"/>
                </a:solidFill>
              </a:uFill>
              <a:latin typeface="Arial"/>
            </a:endParaRPr>
          </a:p>
        </p:txBody>
      </p:sp>
      <p:sp>
        <p:nvSpPr>
          <p:cNvPr id="167" name="TextShape 2"/>
          <p:cNvSpPr txBox="1"/>
          <p:nvPr/>
        </p:nvSpPr>
        <p:spPr>
          <a:xfrm>
            <a:off x="3886200" y="8686800"/>
            <a:ext cx="2971440" cy="456840"/>
          </a:xfrm>
          <a:prstGeom prst="rect">
            <a:avLst/>
          </a:prstGeom>
          <a:noFill/>
          <a:ln>
            <a:noFill/>
          </a:ln>
        </p:spPr>
        <p:txBody>
          <a:bodyPr anchor="b"/>
          <a:p>
            <a:pPr algn="r">
              <a:lnSpc>
                <a:spcPct val="100000"/>
              </a:lnSpc>
            </a:pPr>
            <a:fld id="{DB07D068-EB06-49AE-9C93-B5BD58727468}" type="slidenum">
              <a:rPr b="0" lang="en-IN" sz="1200" spc="-1" strike="noStrike">
                <a:solidFill>
                  <a:srgbClr val="000000"/>
                </a:solidFill>
                <a:uFill>
                  <a:solidFill>
                    <a:srgbClr val="ffffff"/>
                  </a:solidFill>
                </a:uFill>
                <a:latin typeface="Times New Roman"/>
                <a:ea typeface="+mn-ea"/>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body"/>
          </p:nvPr>
        </p:nvSpPr>
        <p:spPr>
          <a:xfrm>
            <a:off x="914400" y="4343400"/>
            <a:ext cx="5028840" cy="4114440"/>
          </a:xfrm>
          <a:prstGeom prst="rect">
            <a:avLst/>
          </a:prstGeom>
        </p:spPr>
        <p:txBody>
          <a:bodyPr/>
          <a:p>
            <a:endParaRPr b="0" lang="en-IN" sz="2000" spc="-1" strike="noStrike">
              <a:solidFill>
                <a:srgbClr val="000000"/>
              </a:solidFill>
              <a:uFill>
                <a:solidFill>
                  <a:srgbClr val="ffffff"/>
                </a:solidFill>
              </a:uFill>
              <a:latin typeface="Arial"/>
            </a:endParaRPr>
          </a:p>
        </p:txBody>
      </p:sp>
      <p:sp>
        <p:nvSpPr>
          <p:cNvPr id="169" name="TextShape 2"/>
          <p:cNvSpPr txBox="1"/>
          <p:nvPr/>
        </p:nvSpPr>
        <p:spPr>
          <a:xfrm>
            <a:off x="3886200" y="8686800"/>
            <a:ext cx="2971440" cy="456840"/>
          </a:xfrm>
          <a:prstGeom prst="rect">
            <a:avLst/>
          </a:prstGeom>
          <a:noFill/>
          <a:ln>
            <a:noFill/>
          </a:ln>
        </p:spPr>
        <p:txBody>
          <a:bodyPr anchor="b"/>
          <a:p>
            <a:pPr algn="r">
              <a:lnSpc>
                <a:spcPct val="100000"/>
              </a:lnSpc>
            </a:pPr>
            <a:fld id="{970C3375-3C94-4DFA-AA0C-6E89143BCD56}" type="slidenum">
              <a:rPr b="0" lang="en-IN" sz="1200" spc="-1" strike="noStrike">
                <a:solidFill>
                  <a:srgbClr val="000000"/>
                </a:solidFill>
                <a:uFill>
                  <a:solidFill>
                    <a:srgbClr val="ffffff"/>
                  </a:solidFill>
                </a:uFill>
                <a:latin typeface="Times New Roman"/>
                <a:ea typeface="+mn-ea"/>
              </a:rPr>
              <a:t>&lt;number&gt;</a:t>
            </a:fld>
            <a:endParaRPr b="0" lang="en-IN"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487440"/>
            <a:ext cx="10515240" cy="1766520"/>
          </a:xfrm>
          <a:prstGeom prst="rect">
            <a:avLst/>
          </a:prstGeom>
        </p:spPr>
        <p:txBody>
          <a:bodyPr lIns="0" rIns="0" tIns="0" bIns="0" anchor="ctr"/>
          <a:p>
            <a:endParaRPr b="0" lang="en-US" sz="3600" spc="-1" strike="noStrike">
              <a:solidFill>
                <a:srgbClr val="000000"/>
              </a:solidFill>
              <a:uFill>
                <a:solidFill>
                  <a:srgbClr val="ffffff"/>
                </a:solidFill>
              </a:uFill>
              <a:latin typeface="Times New Roman"/>
            </a:endParaRPr>
          </a:p>
        </p:txBody>
      </p:sp>
      <p:sp>
        <p:nvSpPr>
          <p:cNvPr id="28" name="PlaceHolder 2"/>
          <p:cNvSpPr>
            <a:spLocks noGrp="1"/>
          </p:cNvSpPr>
          <p:nvPr>
            <p:ph type="body"/>
          </p:nvPr>
        </p:nvSpPr>
        <p:spPr>
          <a:xfrm>
            <a:off x="838080" y="2433600"/>
            <a:ext cx="10515240" cy="27673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
        <p:nvSpPr>
          <p:cNvPr id="29" name="PlaceHolder 3"/>
          <p:cNvSpPr>
            <a:spLocks noGrp="1"/>
          </p:cNvSpPr>
          <p:nvPr>
            <p:ph type="body"/>
          </p:nvPr>
        </p:nvSpPr>
        <p:spPr>
          <a:xfrm>
            <a:off x="838080" y="5464080"/>
            <a:ext cx="10515240" cy="27673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38080" y="487440"/>
            <a:ext cx="10515240" cy="1766520"/>
          </a:xfrm>
          <a:prstGeom prst="rect">
            <a:avLst/>
          </a:prstGeom>
        </p:spPr>
        <p:txBody>
          <a:bodyPr lIns="0" rIns="0" tIns="0" bIns="0" anchor="ctr"/>
          <a:p>
            <a:endParaRPr b="0" lang="en-US" sz="3600" spc="-1" strike="noStrike">
              <a:solidFill>
                <a:srgbClr val="000000"/>
              </a:solidFill>
              <a:uFill>
                <a:solidFill>
                  <a:srgbClr val="ffffff"/>
                </a:solidFill>
              </a:uFill>
              <a:latin typeface="Times New Roman"/>
            </a:endParaRPr>
          </a:p>
        </p:txBody>
      </p:sp>
      <p:sp>
        <p:nvSpPr>
          <p:cNvPr id="31" name="PlaceHolder 2"/>
          <p:cNvSpPr>
            <a:spLocks noGrp="1"/>
          </p:cNvSpPr>
          <p:nvPr>
            <p:ph type="body"/>
          </p:nvPr>
        </p:nvSpPr>
        <p:spPr>
          <a:xfrm>
            <a:off x="838080" y="2433600"/>
            <a:ext cx="5131080" cy="27673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
        <p:nvSpPr>
          <p:cNvPr id="32" name="PlaceHolder 3"/>
          <p:cNvSpPr>
            <a:spLocks noGrp="1"/>
          </p:cNvSpPr>
          <p:nvPr>
            <p:ph type="body"/>
          </p:nvPr>
        </p:nvSpPr>
        <p:spPr>
          <a:xfrm>
            <a:off x="6226200" y="2433600"/>
            <a:ext cx="5131080" cy="27673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
        <p:nvSpPr>
          <p:cNvPr id="33" name="PlaceHolder 4"/>
          <p:cNvSpPr>
            <a:spLocks noGrp="1"/>
          </p:cNvSpPr>
          <p:nvPr>
            <p:ph type="body"/>
          </p:nvPr>
        </p:nvSpPr>
        <p:spPr>
          <a:xfrm>
            <a:off x="6226200" y="5464080"/>
            <a:ext cx="5131080" cy="27673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
        <p:nvSpPr>
          <p:cNvPr id="34" name="PlaceHolder 5"/>
          <p:cNvSpPr>
            <a:spLocks noGrp="1"/>
          </p:cNvSpPr>
          <p:nvPr>
            <p:ph type="body"/>
          </p:nvPr>
        </p:nvSpPr>
        <p:spPr>
          <a:xfrm>
            <a:off x="838080" y="5464080"/>
            <a:ext cx="5131080" cy="27673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487440"/>
            <a:ext cx="10515240" cy="1766520"/>
          </a:xfrm>
          <a:prstGeom prst="rect">
            <a:avLst/>
          </a:prstGeom>
        </p:spPr>
        <p:txBody>
          <a:bodyPr lIns="0" rIns="0" tIns="0" bIns="0" anchor="ctr"/>
          <a:p>
            <a:endParaRPr b="0" lang="en-US" sz="3600" spc="-1" strike="noStrike">
              <a:solidFill>
                <a:srgbClr val="000000"/>
              </a:solidFill>
              <a:uFill>
                <a:solidFill>
                  <a:srgbClr val="ffffff"/>
                </a:solidFill>
              </a:uFill>
              <a:latin typeface="Times New Roman"/>
            </a:endParaRPr>
          </a:p>
        </p:txBody>
      </p:sp>
      <p:sp>
        <p:nvSpPr>
          <p:cNvPr id="36" name="PlaceHolder 2"/>
          <p:cNvSpPr>
            <a:spLocks noGrp="1"/>
          </p:cNvSpPr>
          <p:nvPr>
            <p:ph type="body"/>
          </p:nvPr>
        </p:nvSpPr>
        <p:spPr>
          <a:xfrm>
            <a:off x="838080" y="2433600"/>
            <a:ext cx="10515240" cy="58021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
        <p:nvSpPr>
          <p:cNvPr id="37" name="PlaceHolder 3"/>
          <p:cNvSpPr>
            <a:spLocks noGrp="1"/>
          </p:cNvSpPr>
          <p:nvPr>
            <p:ph type="body"/>
          </p:nvPr>
        </p:nvSpPr>
        <p:spPr>
          <a:xfrm>
            <a:off x="838080" y="2433600"/>
            <a:ext cx="10515240" cy="58021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pic>
        <p:nvPicPr>
          <p:cNvPr id="38" name="" descr=""/>
          <p:cNvPicPr/>
          <p:nvPr/>
        </p:nvPicPr>
        <p:blipFill>
          <a:blip r:embed="rId2"/>
          <a:stretch/>
        </p:blipFill>
        <p:spPr>
          <a:xfrm>
            <a:off x="2459520" y="2433240"/>
            <a:ext cx="7272000" cy="5802120"/>
          </a:xfrm>
          <a:prstGeom prst="rect">
            <a:avLst/>
          </a:prstGeom>
          <a:ln>
            <a:noFill/>
          </a:ln>
        </p:spPr>
      </p:pic>
      <p:pic>
        <p:nvPicPr>
          <p:cNvPr id="39" name="" descr=""/>
          <p:cNvPicPr/>
          <p:nvPr/>
        </p:nvPicPr>
        <p:blipFill>
          <a:blip r:embed="rId3"/>
          <a:stretch/>
        </p:blipFill>
        <p:spPr>
          <a:xfrm>
            <a:off x="2459520" y="2433240"/>
            <a:ext cx="7272000" cy="58021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487440"/>
            <a:ext cx="10515240" cy="1766520"/>
          </a:xfrm>
          <a:prstGeom prst="rect">
            <a:avLst/>
          </a:prstGeom>
        </p:spPr>
        <p:txBody>
          <a:bodyPr lIns="0" rIns="0" tIns="0" bIns="0" anchor="ctr"/>
          <a:p>
            <a:endParaRPr b="0" lang="en-US" sz="3600" spc="-1" strike="noStrike">
              <a:solidFill>
                <a:srgbClr val="000000"/>
              </a:solidFill>
              <a:uFill>
                <a:solidFill>
                  <a:srgbClr val="ffffff"/>
                </a:solidFill>
              </a:uFill>
              <a:latin typeface="Times New Roman"/>
            </a:endParaRPr>
          </a:p>
        </p:txBody>
      </p:sp>
      <p:sp>
        <p:nvSpPr>
          <p:cNvPr id="48" name="PlaceHolder 2"/>
          <p:cNvSpPr>
            <a:spLocks noGrp="1"/>
          </p:cNvSpPr>
          <p:nvPr>
            <p:ph type="subTitle"/>
          </p:nvPr>
        </p:nvSpPr>
        <p:spPr>
          <a:xfrm>
            <a:off x="838080" y="2433600"/>
            <a:ext cx="10515240" cy="58021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487440"/>
            <a:ext cx="10515240" cy="1766520"/>
          </a:xfrm>
          <a:prstGeom prst="rect">
            <a:avLst/>
          </a:prstGeom>
        </p:spPr>
        <p:txBody>
          <a:bodyPr lIns="0" rIns="0" tIns="0" bIns="0" anchor="ctr"/>
          <a:p>
            <a:endParaRPr b="0" lang="en-US" sz="3600" spc="-1" strike="noStrike">
              <a:solidFill>
                <a:srgbClr val="000000"/>
              </a:solidFill>
              <a:uFill>
                <a:solidFill>
                  <a:srgbClr val="ffffff"/>
                </a:solidFill>
              </a:uFill>
              <a:latin typeface="Times New Roman"/>
            </a:endParaRPr>
          </a:p>
        </p:txBody>
      </p:sp>
      <p:sp>
        <p:nvSpPr>
          <p:cNvPr id="50" name="PlaceHolder 2"/>
          <p:cNvSpPr>
            <a:spLocks noGrp="1"/>
          </p:cNvSpPr>
          <p:nvPr>
            <p:ph type="body"/>
          </p:nvPr>
        </p:nvSpPr>
        <p:spPr>
          <a:xfrm>
            <a:off x="838080" y="2433600"/>
            <a:ext cx="10515240" cy="58021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487440"/>
            <a:ext cx="10515240" cy="1766520"/>
          </a:xfrm>
          <a:prstGeom prst="rect">
            <a:avLst/>
          </a:prstGeom>
        </p:spPr>
        <p:txBody>
          <a:bodyPr lIns="0" rIns="0" tIns="0" bIns="0" anchor="ctr"/>
          <a:p>
            <a:endParaRPr b="0" lang="en-US" sz="3600" spc="-1" strike="noStrike">
              <a:solidFill>
                <a:srgbClr val="000000"/>
              </a:solidFill>
              <a:uFill>
                <a:solidFill>
                  <a:srgbClr val="ffffff"/>
                </a:solidFill>
              </a:uFill>
              <a:latin typeface="Times New Roman"/>
            </a:endParaRPr>
          </a:p>
        </p:txBody>
      </p:sp>
      <p:sp>
        <p:nvSpPr>
          <p:cNvPr id="52" name="PlaceHolder 2"/>
          <p:cNvSpPr>
            <a:spLocks noGrp="1"/>
          </p:cNvSpPr>
          <p:nvPr>
            <p:ph type="body"/>
          </p:nvPr>
        </p:nvSpPr>
        <p:spPr>
          <a:xfrm>
            <a:off x="838080" y="2433600"/>
            <a:ext cx="5131080" cy="58021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
        <p:nvSpPr>
          <p:cNvPr id="53" name="PlaceHolder 3"/>
          <p:cNvSpPr>
            <a:spLocks noGrp="1"/>
          </p:cNvSpPr>
          <p:nvPr>
            <p:ph type="body"/>
          </p:nvPr>
        </p:nvSpPr>
        <p:spPr>
          <a:xfrm>
            <a:off x="6226200" y="2433600"/>
            <a:ext cx="5131080" cy="58021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487440"/>
            <a:ext cx="10515240" cy="1766520"/>
          </a:xfrm>
          <a:prstGeom prst="rect">
            <a:avLst/>
          </a:prstGeom>
        </p:spPr>
        <p:txBody>
          <a:bodyPr lIns="0" rIns="0" tIns="0" bIns="0" anchor="ctr"/>
          <a:p>
            <a:endParaRPr b="0" lang="en-US" sz="3600" spc="-1" strike="noStrike">
              <a:solidFill>
                <a:srgbClr val="000000"/>
              </a:solidFill>
              <a:uFill>
                <a:solidFill>
                  <a:srgbClr val="ffffff"/>
                </a:solidFill>
              </a:uFill>
              <a:latin typeface="Times New Roman"/>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838080" y="487440"/>
            <a:ext cx="10515240" cy="81900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838080" y="487440"/>
            <a:ext cx="10515240" cy="1766520"/>
          </a:xfrm>
          <a:prstGeom prst="rect">
            <a:avLst/>
          </a:prstGeom>
        </p:spPr>
        <p:txBody>
          <a:bodyPr lIns="0" rIns="0" tIns="0" bIns="0" anchor="ctr"/>
          <a:p>
            <a:endParaRPr b="0" lang="en-US" sz="3600" spc="-1" strike="noStrike">
              <a:solidFill>
                <a:srgbClr val="000000"/>
              </a:solidFill>
              <a:uFill>
                <a:solidFill>
                  <a:srgbClr val="ffffff"/>
                </a:solidFill>
              </a:uFill>
              <a:latin typeface="Times New Roman"/>
            </a:endParaRPr>
          </a:p>
        </p:txBody>
      </p:sp>
      <p:sp>
        <p:nvSpPr>
          <p:cNvPr id="57" name="PlaceHolder 2"/>
          <p:cNvSpPr>
            <a:spLocks noGrp="1"/>
          </p:cNvSpPr>
          <p:nvPr>
            <p:ph type="body"/>
          </p:nvPr>
        </p:nvSpPr>
        <p:spPr>
          <a:xfrm>
            <a:off x="838080" y="2433600"/>
            <a:ext cx="5131080" cy="27673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
        <p:nvSpPr>
          <p:cNvPr id="58" name="PlaceHolder 3"/>
          <p:cNvSpPr>
            <a:spLocks noGrp="1"/>
          </p:cNvSpPr>
          <p:nvPr>
            <p:ph type="body"/>
          </p:nvPr>
        </p:nvSpPr>
        <p:spPr>
          <a:xfrm>
            <a:off x="838080" y="5464080"/>
            <a:ext cx="5131080" cy="27673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
        <p:nvSpPr>
          <p:cNvPr id="59" name="PlaceHolder 4"/>
          <p:cNvSpPr>
            <a:spLocks noGrp="1"/>
          </p:cNvSpPr>
          <p:nvPr>
            <p:ph type="body"/>
          </p:nvPr>
        </p:nvSpPr>
        <p:spPr>
          <a:xfrm>
            <a:off x="6226200" y="2433600"/>
            <a:ext cx="5131080" cy="58021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487440"/>
            <a:ext cx="10515240" cy="1766520"/>
          </a:xfrm>
          <a:prstGeom prst="rect">
            <a:avLst/>
          </a:prstGeom>
        </p:spPr>
        <p:txBody>
          <a:bodyPr lIns="0" rIns="0" tIns="0" bIns="0" anchor="ctr"/>
          <a:p>
            <a:endParaRPr b="0" lang="en-US" sz="3600" spc="-1" strike="noStrike">
              <a:solidFill>
                <a:srgbClr val="000000"/>
              </a:solidFill>
              <a:uFill>
                <a:solidFill>
                  <a:srgbClr val="ffffff"/>
                </a:solidFill>
              </a:uFill>
              <a:latin typeface="Times New Roman"/>
            </a:endParaRPr>
          </a:p>
        </p:txBody>
      </p:sp>
      <p:sp>
        <p:nvSpPr>
          <p:cNvPr id="7" name="PlaceHolder 2"/>
          <p:cNvSpPr>
            <a:spLocks noGrp="1"/>
          </p:cNvSpPr>
          <p:nvPr>
            <p:ph type="subTitle"/>
          </p:nvPr>
        </p:nvSpPr>
        <p:spPr>
          <a:xfrm>
            <a:off x="838080" y="2433600"/>
            <a:ext cx="10515240" cy="58021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838080" y="487440"/>
            <a:ext cx="10515240" cy="1766520"/>
          </a:xfrm>
          <a:prstGeom prst="rect">
            <a:avLst/>
          </a:prstGeom>
        </p:spPr>
        <p:txBody>
          <a:bodyPr lIns="0" rIns="0" tIns="0" bIns="0" anchor="ctr"/>
          <a:p>
            <a:endParaRPr b="0" lang="en-US" sz="3600" spc="-1" strike="noStrike">
              <a:solidFill>
                <a:srgbClr val="000000"/>
              </a:solidFill>
              <a:uFill>
                <a:solidFill>
                  <a:srgbClr val="ffffff"/>
                </a:solidFill>
              </a:uFill>
              <a:latin typeface="Times New Roman"/>
            </a:endParaRPr>
          </a:p>
        </p:txBody>
      </p:sp>
      <p:sp>
        <p:nvSpPr>
          <p:cNvPr id="61" name="PlaceHolder 2"/>
          <p:cNvSpPr>
            <a:spLocks noGrp="1"/>
          </p:cNvSpPr>
          <p:nvPr>
            <p:ph type="body"/>
          </p:nvPr>
        </p:nvSpPr>
        <p:spPr>
          <a:xfrm>
            <a:off x="838080" y="2433600"/>
            <a:ext cx="5131080" cy="58021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
        <p:nvSpPr>
          <p:cNvPr id="62" name="PlaceHolder 3"/>
          <p:cNvSpPr>
            <a:spLocks noGrp="1"/>
          </p:cNvSpPr>
          <p:nvPr>
            <p:ph type="body"/>
          </p:nvPr>
        </p:nvSpPr>
        <p:spPr>
          <a:xfrm>
            <a:off x="6226200" y="2433600"/>
            <a:ext cx="5131080" cy="27673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
        <p:nvSpPr>
          <p:cNvPr id="63" name="PlaceHolder 4"/>
          <p:cNvSpPr>
            <a:spLocks noGrp="1"/>
          </p:cNvSpPr>
          <p:nvPr>
            <p:ph type="body"/>
          </p:nvPr>
        </p:nvSpPr>
        <p:spPr>
          <a:xfrm>
            <a:off x="6226200" y="5464080"/>
            <a:ext cx="5131080" cy="27673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838080" y="487440"/>
            <a:ext cx="10515240" cy="1766520"/>
          </a:xfrm>
          <a:prstGeom prst="rect">
            <a:avLst/>
          </a:prstGeom>
        </p:spPr>
        <p:txBody>
          <a:bodyPr lIns="0" rIns="0" tIns="0" bIns="0" anchor="ctr"/>
          <a:p>
            <a:endParaRPr b="0" lang="en-US" sz="3600" spc="-1" strike="noStrike">
              <a:solidFill>
                <a:srgbClr val="000000"/>
              </a:solidFill>
              <a:uFill>
                <a:solidFill>
                  <a:srgbClr val="ffffff"/>
                </a:solidFill>
              </a:uFill>
              <a:latin typeface="Times New Roman"/>
            </a:endParaRPr>
          </a:p>
        </p:txBody>
      </p:sp>
      <p:sp>
        <p:nvSpPr>
          <p:cNvPr id="65" name="PlaceHolder 2"/>
          <p:cNvSpPr>
            <a:spLocks noGrp="1"/>
          </p:cNvSpPr>
          <p:nvPr>
            <p:ph type="body"/>
          </p:nvPr>
        </p:nvSpPr>
        <p:spPr>
          <a:xfrm>
            <a:off x="838080" y="2433600"/>
            <a:ext cx="5131080" cy="27673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
        <p:nvSpPr>
          <p:cNvPr id="66" name="PlaceHolder 3"/>
          <p:cNvSpPr>
            <a:spLocks noGrp="1"/>
          </p:cNvSpPr>
          <p:nvPr>
            <p:ph type="body"/>
          </p:nvPr>
        </p:nvSpPr>
        <p:spPr>
          <a:xfrm>
            <a:off x="6226200" y="2433600"/>
            <a:ext cx="5131080" cy="27673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
        <p:nvSpPr>
          <p:cNvPr id="67" name="PlaceHolder 4"/>
          <p:cNvSpPr>
            <a:spLocks noGrp="1"/>
          </p:cNvSpPr>
          <p:nvPr>
            <p:ph type="body"/>
          </p:nvPr>
        </p:nvSpPr>
        <p:spPr>
          <a:xfrm>
            <a:off x="838080" y="5464080"/>
            <a:ext cx="10515240" cy="27673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487440"/>
            <a:ext cx="10515240" cy="1766520"/>
          </a:xfrm>
          <a:prstGeom prst="rect">
            <a:avLst/>
          </a:prstGeom>
        </p:spPr>
        <p:txBody>
          <a:bodyPr lIns="0" rIns="0" tIns="0" bIns="0" anchor="ctr"/>
          <a:p>
            <a:endParaRPr b="0" lang="en-US" sz="3600" spc="-1" strike="noStrike">
              <a:solidFill>
                <a:srgbClr val="000000"/>
              </a:solidFill>
              <a:uFill>
                <a:solidFill>
                  <a:srgbClr val="ffffff"/>
                </a:solidFill>
              </a:uFill>
              <a:latin typeface="Times New Roman"/>
            </a:endParaRPr>
          </a:p>
        </p:txBody>
      </p:sp>
      <p:sp>
        <p:nvSpPr>
          <p:cNvPr id="69" name="PlaceHolder 2"/>
          <p:cNvSpPr>
            <a:spLocks noGrp="1"/>
          </p:cNvSpPr>
          <p:nvPr>
            <p:ph type="body"/>
          </p:nvPr>
        </p:nvSpPr>
        <p:spPr>
          <a:xfrm>
            <a:off x="838080" y="2433600"/>
            <a:ext cx="10515240" cy="27673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
        <p:nvSpPr>
          <p:cNvPr id="70" name="PlaceHolder 3"/>
          <p:cNvSpPr>
            <a:spLocks noGrp="1"/>
          </p:cNvSpPr>
          <p:nvPr>
            <p:ph type="body"/>
          </p:nvPr>
        </p:nvSpPr>
        <p:spPr>
          <a:xfrm>
            <a:off x="838080" y="5464080"/>
            <a:ext cx="10515240" cy="27673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487440"/>
            <a:ext cx="10515240" cy="1766520"/>
          </a:xfrm>
          <a:prstGeom prst="rect">
            <a:avLst/>
          </a:prstGeom>
        </p:spPr>
        <p:txBody>
          <a:bodyPr lIns="0" rIns="0" tIns="0" bIns="0" anchor="ctr"/>
          <a:p>
            <a:endParaRPr b="0" lang="en-US" sz="3600" spc="-1" strike="noStrike">
              <a:solidFill>
                <a:srgbClr val="000000"/>
              </a:solidFill>
              <a:uFill>
                <a:solidFill>
                  <a:srgbClr val="ffffff"/>
                </a:solidFill>
              </a:uFill>
              <a:latin typeface="Times New Roman"/>
            </a:endParaRPr>
          </a:p>
        </p:txBody>
      </p:sp>
      <p:sp>
        <p:nvSpPr>
          <p:cNvPr id="72" name="PlaceHolder 2"/>
          <p:cNvSpPr>
            <a:spLocks noGrp="1"/>
          </p:cNvSpPr>
          <p:nvPr>
            <p:ph type="body"/>
          </p:nvPr>
        </p:nvSpPr>
        <p:spPr>
          <a:xfrm>
            <a:off x="838080" y="2433600"/>
            <a:ext cx="5131080" cy="27673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
        <p:nvSpPr>
          <p:cNvPr id="73" name="PlaceHolder 3"/>
          <p:cNvSpPr>
            <a:spLocks noGrp="1"/>
          </p:cNvSpPr>
          <p:nvPr>
            <p:ph type="body"/>
          </p:nvPr>
        </p:nvSpPr>
        <p:spPr>
          <a:xfrm>
            <a:off x="6226200" y="2433600"/>
            <a:ext cx="5131080" cy="27673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
        <p:nvSpPr>
          <p:cNvPr id="74" name="PlaceHolder 4"/>
          <p:cNvSpPr>
            <a:spLocks noGrp="1"/>
          </p:cNvSpPr>
          <p:nvPr>
            <p:ph type="body"/>
          </p:nvPr>
        </p:nvSpPr>
        <p:spPr>
          <a:xfrm>
            <a:off x="6226200" y="5464080"/>
            <a:ext cx="5131080" cy="27673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
        <p:nvSpPr>
          <p:cNvPr id="75" name="PlaceHolder 5"/>
          <p:cNvSpPr>
            <a:spLocks noGrp="1"/>
          </p:cNvSpPr>
          <p:nvPr>
            <p:ph type="body"/>
          </p:nvPr>
        </p:nvSpPr>
        <p:spPr>
          <a:xfrm>
            <a:off x="838080" y="5464080"/>
            <a:ext cx="5131080" cy="27673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838080" y="487440"/>
            <a:ext cx="10515240" cy="1766520"/>
          </a:xfrm>
          <a:prstGeom prst="rect">
            <a:avLst/>
          </a:prstGeom>
        </p:spPr>
        <p:txBody>
          <a:bodyPr lIns="0" rIns="0" tIns="0" bIns="0" anchor="ctr"/>
          <a:p>
            <a:endParaRPr b="0" lang="en-US" sz="3600" spc="-1" strike="noStrike">
              <a:solidFill>
                <a:srgbClr val="000000"/>
              </a:solidFill>
              <a:uFill>
                <a:solidFill>
                  <a:srgbClr val="ffffff"/>
                </a:solidFill>
              </a:uFill>
              <a:latin typeface="Times New Roman"/>
            </a:endParaRPr>
          </a:p>
        </p:txBody>
      </p:sp>
      <p:sp>
        <p:nvSpPr>
          <p:cNvPr id="77" name="PlaceHolder 2"/>
          <p:cNvSpPr>
            <a:spLocks noGrp="1"/>
          </p:cNvSpPr>
          <p:nvPr>
            <p:ph type="body"/>
          </p:nvPr>
        </p:nvSpPr>
        <p:spPr>
          <a:xfrm>
            <a:off x="838080" y="2433600"/>
            <a:ext cx="10515240" cy="58021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
        <p:nvSpPr>
          <p:cNvPr id="78" name="PlaceHolder 3"/>
          <p:cNvSpPr>
            <a:spLocks noGrp="1"/>
          </p:cNvSpPr>
          <p:nvPr>
            <p:ph type="body"/>
          </p:nvPr>
        </p:nvSpPr>
        <p:spPr>
          <a:xfrm>
            <a:off x="838080" y="2433600"/>
            <a:ext cx="10515240" cy="58021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pic>
        <p:nvPicPr>
          <p:cNvPr id="79" name="" descr=""/>
          <p:cNvPicPr/>
          <p:nvPr/>
        </p:nvPicPr>
        <p:blipFill>
          <a:blip r:embed="rId2"/>
          <a:stretch/>
        </p:blipFill>
        <p:spPr>
          <a:xfrm>
            <a:off x="2459520" y="2433240"/>
            <a:ext cx="7272000" cy="5802120"/>
          </a:xfrm>
          <a:prstGeom prst="rect">
            <a:avLst/>
          </a:prstGeom>
          <a:ln>
            <a:noFill/>
          </a:ln>
        </p:spPr>
      </p:pic>
      <p:pic>
        <p:nvPicPr>
          <p:cNvPr id="80" name="" descr=""/>
          <p:cNvPicPr/>
          <p:nvPr/>
        </p:nvPicPr>
        <p:blipFill>
          <a:blip r:embed="rId3"/>
          <a:stretch/>
        </p:blipFill>
        <p:spPr>
          <a:xfrm>
            <a:off x="2459520" y="2433240"/>
            <a:ext cx="7272000" cy="58021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487440"/>
            <a:ext cx="10515240" cy="1766520"/>
          </a:xfrm>
          <a:prstGeom prst="rect">
            <a:avLst/>
          </a:prstGeom>
        </p:spPr>
        <p:txBody>
          <a:bodyPr lIns="0" rIns="0" tIns="0" bIns="0" anchor="ctr"/>
          <a:p>
            <a:endParaRPr b="0" lang="en-US" sz="3600" spc="-1" strike="noStrike">
              <a:solidFill>
                <a:srgbClr val="000000"/>
              </a:solidFill>
              <a:uFill>
                <a:solidFill>
                  <a:srgbClr val="ffffff"/>
                </a:solidFill>
              </a:uFill>
              <a:latin typeface="Times New Roman"/>
            </a:endParaRPr>
          </a:p>
        </p:txBody>
      </p:sp>
      <p:sp>
        <p:nvSpPr>
          <p:cNvPr id="89" name="PlaceHolder 2"/>
          <p:cNvSpPr>
            <a:spLocks noGrp="1"/>
          </p:cNvSpPr>
          <p:nvPr>
            <p:ph type="subTitle"/>
          </p:nvPr>
        </p:nvSpPr>
        <p:spPr>
          <a:xfrm>
            <a:off x="838080" y="2433600"/>
            <a:ext cx="10515240" cy="58021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487440"/>
            <a:ext cx="10515240" cy="1766520"/>
          </a:xfrm>
          <a:prstGeom prst="rect">
            <a:avLst/>
          </a:prstGeom>
        </p:spPr>
        <p:txBody>
          <a:bodyPr lIns="0" rIns="0" tIns="0" bIns="0" anchor="ctr"/>
          <a:p>
            <a:endParaRPr b="0" lang="en-US" sz="3600" spc="-1" strike="noStrike">
              <a:solidFill>
                <a:srgbClr val="000000"/>
              </a:solidFill>
              <a:uFill>
                <a:solidFill>
                  <a:srgbClr val="ffffff"/>
                </a:solidFill>
              </a:uFill>
              <a:latin typeface="Times New Roman"/>
            </a:endParaRPr>
          </a:p>
        </p:txBody>
      </p:sp>
      <p:sp>
        <p:nvSpPr>
          <p:cNvPr id="91" name="PlaceHolder 2"/>
          <p:cNvSpPr>
            <a:spLocks noGrp="1"/>
          </p:cNvSpPr>
          <p:nvPr>
            <p:ph type="body"/>
          </p:nvPr>
        </p:nvSpPr>
        <p:spPr>
          <a:xfrm>
            <a:off x="838080" y="2433600"/>
            <a:ext cx="10515240" cy="58021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487440"/>
            <a:ext cx="10515240" cy="1766520"/>
          </a:xfrm>
          <a:prstGeom prst="rect">
            <a:avLst/>
          </a:prstGeom>
        </p:spPr>
        <p:txBody>
          <a:bodyPr lIns="0" rIns="0" tIns="0" bIns="0" anchor="ctr"/>
          <a:p>
            <a:endParaRPr b="0" lang="en-US" sz="3600" spc="-1" strike="noStrike">
              <a:solidFill>
                <a:srgbClr val="000000"/>
              </a:solidFill>
              <a:uFill>
                <a:solidFill>
                  <a:srgbClr val="ffffff"/>
                </a:solidFill>
              </a:uFill>
              <a:latin typeface="Times New Roman"/>
            </a:endParaRPr>
          </a:p>
        </p:txBody>
      </p:sp>
      <p:sp>
        <p:nvSpPr>
          <p:cNvPr id="93" name="PlaceHolder 2"/>
          <p:cNvSpPr>
            <a:spLocks noGrp="1"/>
          </p:cNvSpPr>
          <p:nvPr>
            <p:ph type="body"/>
          </p:nvPr>
        </p:nvSpPr>
        <p:spPr>
          <a:xfrm>
            <a:off x="838080" y="2433600"/>
            <a:ext cx="5131080" cy="58021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
        <p:nvSpPr>
          <p:cNvPr id="94" name="PlaceHolder 3"/>
          <p:cNvSpPr>
            <a:spLocks noGrp="1"/>
          </p:cNvSpPr>
          <p:nvPr>
            <p:ph type="body"/>
          </p:nvPr>
        </p:nvSpPr>
        <p:spPr>
          <a:xfrm>
            <a:off x="6226200" y="2433600"/>
            <a:ext cx="5131080" cy="58021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487440"/>
            <a:ext cx="10515240" cy="1766520"/>
          </a:xfrm>
          <a:prstGeom prst="rect">
            <a:avLst/>
          </a:prstGeom>
        </p:spPr>
        <p:txBody>
          <a:bodyPr lIns="0" rIns="0" tIns="0" bIns="0" anchor="ctr"/>
          <a:p>
            <a:endParaRPr b="0" lang="en-US" sz="3600" spc="-1" strike="noStrike">
              <a:solidFill>
                <a:srgbClr val="000000"/>
              </a:solidFill>
              <a:uFill>
                <a:solidFill>
                  <a:srgbClr val="ffffff"/>
                </a:solidFill>
              </a:uFill>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38080" y="487440"/>
            <a:ext cx="10515240" cy="1766520"/>
          </a:xfrm>
          <a:prstGeom prst="rect">
            <a:avLst/>
          </a:prstGeom>
        </p:spPr>
        <p:txBody>
          <a:bodyPr lIns="0" rIns="0" tIns="0" bIns="0" anchor="ctr"/>
          <a:p>
            <a:endParaRPr b="0" lang="en-US" sz="3600" spc="-1" strike="noStrike">
              <a:solidFill>
                <a:srgbClr val="000000"/>
              </a:solidFill>
              <a:uFill>
                <a:solidFill>
                  <a:srgbClr val="ffffff"/>
                </a:solidFill>
              </a:uFill>
              <a:latin typeface="Times New Roman"/>
            </a:endParaRPr>
          </a:p>
        </p:txBody>
      </p:sp>
      <p:sp>
        <p:nvSpPr>
          <p:cNvPr id="9" name="PlaceHolder 2"/>
          <p:cNvSpPr>
            <a:spLocks noGrp="1"/>
          </p:cNvSpPr>
          <p:nvPr>
            <p:ph type="body"/>
          </p:nvPr>
        </p:nvSpPr>
        <p:spPr>
          <a:xfrm>
            <a:off x="838080" y="2433600"/>
            <a:ext cx="10515240" cy="58021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838080" y="487440"/>
            <a:ext cx="10515240" cy="81900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487440"/>
            <a:ext cx="10515240" cy="1766520"/>
          </a:xfrm>
          <a:prstGeom prst="rect">
            <a:avLst/>
          </a:prstGeom>
        </p:spPr>
        <p:txBody>
          <a:bodyPr lIns="0" rIns="0" tIns="0" bIns="0" anchor="ctr"/>
          <a:p>
            <a:endParaRPr b="0" lang="en-US" sz="3600" spc="-1" strike="noStrike">
              <a:solidFill>
                <a:srgbClr val="000000"/>
              </a:solidFill>
              <a:uFill>
                <a:solidFill>
                  <a:srgbClr val="ffffff"/>
                </a:solidFill>
              </a:uFill>
              <a:latin typeface="Times New Roman"/>
            </a:endParaRPr>
          </a:p>
        </p:txBody>
      </p:sp>
      <p:sp>
        <p:nvSpPr>
          <p:cNvPr id="98" name="PlaceHolder 2"/>
          <p:cNvSpPr>
            <a:spLocks noGrp="1"/>
          </p:cNvSpPr>
          <p:nvPr>
            <p:ph type="body"/>
          </p:nvPr>
        </p:nvSpPr>
        <p:spPr>
          <a:xfrm>
            <a:off x="838080" y="2433600"/>
            <a:ext cx="5131080" cy="27673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
        <p:nvSpPr>
          <p:cNvPr id="99" name="PlaceHolder 3"/>
          <p:cNvSpPr>
            <a:spLocks noGrp="1"/>
          </p:cNvSpPr>
          <p:nvPr>
            <p:ph type="body"/>
          </p:nvPr>
        </p:nvSpPr>
        <p:spPr>
          <a:xfrm>
            <a:off x="838080" y="5464080"/>
            <a:ext cx="5131080" cy="27673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
        <p:nvSpPr>
          <p:cNvPr id="100" name="PlaceHolder 4"/>
          <p:cNvSpPr>
            <a:spLocks noGrp="1"/>
          </p:cNvSpPr>
          <p:nvPr>
            <p:ph type="body"/>
          </p:nvPr>
        </p:nvSpPr>
        <p:spPr>
          <a:xfrm>
            <a:off x="6226200" y="2433600"/>
            <a:ext cx="5131080" cy="58021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487440"/>
            <a:ext cx="10515240" cy="1766520"/>
          </a:xfrm>
          <a:prstGeom prst="rect">
            <a:avLst/>
          </a:prstGeom>
        </p:spPr>
        <p:txBody>
          <a:bodyPr lIns="0" rIns="0" tIns="0" bIns="0" anchor="ctr"/>
          <a:p>
            <a:endParaRPr b="0" lang="en-US" sz="3600" spc="-1" strike="noStrike">
              <a:solidFill>
                <a:srgbClr val="000000"/>
              </a:solidFill>
              <a:uFill>
                <a:solidFill>
                  <a:srgbClr val="ffffff"/>
                </a:solidFill>
              </a:uFill>
              <a:latin typeface="Times New Roman"/>
            </a:endParaRPr>
          </a:p>
        </p:txBody>
      </p:sp>
      <p:sp>
        <p:nvSpPr>
          <p:cNvPr id="102" name="PlaceHolder 2"/>
          <p:cNvSpPr>
            <a:spLocks noGrp="1"/>
          </p:cNvSpPr>
          <p:nvPr>
            <p:ph type="body"/>
          </p:nvPr>
        </p:nvSpPr>
        <p:spPr>
          <a:xfrm>
            <a:off x="838080" y="2433600"/>
            <a:ext cx="5131080" cy="58021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
        <p:nvSpPr>
          <p:cNvPr id="103" name="PlaceHolder 3"/>
          <p:cNvSpPr>
            <a:spLocks noGrp="1"/>
          </p:cNvSpPr>
          <p:nvPr>
            <p:ph type="body"/>
          </p:nvPr>
        </p:nvSpPr>
        <p:spPr>
          <a:xfrm>
            <a:off x="6226200" y="2433600"/>
            <a:ext cx="5131080" cy="27673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
        <p:nvSpPr>
          <p:cNvPr id="104" name="PlaceHolder 4"/>
          <p:cNvSpPr>
            <a:spLocks noGrp="1"/>
          </p:cNvSpPr>
          <p:nvPr>
            <p:ph type="body"/>
          </p:nvPr>
        </p:nvSpPr>
        <p:spPr>
          <a:xfrm>
            <a:off x="6226200" y="5464080"/>
            <a:ext cx="5131080" cy="27673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487440"/>
            <a:ext cx="10515240" cy="1766520"/>
          </a:xfrm>
          <a:prstGeom prst="rect">
            <a:avLst/>
          </a:prstGeom>
        </p:spPr>
        <p:txBody>
          <a:bodyPr lIns="0" rIns="0" tIns="0" bIns="0" anchor="ctr"/>
          <a:p>
            <a:endParaRPr b="0" lang="en-US" sz="3600" spc="-1" strike="noStrike">
              <a:solidFill>
                <a:srgbClr val="000000"/>
              </a:solidFill>
              <a:uFill>
                <a:solidFill>
                  <a:srgbClr val="ffffff"/>
                </a:solidFill>
              </a:uFill>
              <a:latin typeface="Times New Roman"/>
            </a:endParaRPr>
          </a:p>
        </p:txBody>
      </p:sp>
      <p:sp>
        <p:nvSpPr>
          <p:cNvPr id="106" name="PlaceHolder 2"/>
          <p:cNvSpPr>
            <a:spLocks noGrp="1"/>
          </p:cNvSpPr>
          <p:nvPr>
            <p:ph type="body"/>
          </p:nvPr>
        </p:nvSpPr>
        <p:spPr>
          <a:xfrm>
            <a:off x="838080" y="2433600"/>
            <a:ext cx="5131080" cy="27673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
        <p:nvSpPr>
          <p:cNvPr id="107" name="PlaceHolder 3"/>
          <p:cNvSpPr>
            <a:spLocks noGrp="1"/>
          </p:cNvSpPr>
          <p:nvPr>
            <p:ph type="body"/>
          </p:nvPr>
        </p:nvSpPr>
        <p:spPr>
          <a:xfrm>
            <a:off x="6226200" y="2433600"/>
            <a:ext cx="5131080" cy="27673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
        <p:nvSpPr>
          <p:cNvPr id="108" name="PlaceHolder 4"/>
          <p:cNvSpPr>
            <a:spLocks noGrp="1"/>
          </p:cNvSpPr>
          <p:nvPr>
            <p:ph type="body"/>
          </p:nvPr>
        </p:nvSpPr>
        <p:spPr>
          <a:xfrm>
            <a:off x="838080" y="5464080"/>
            <a:ext cx="10515240" cy="27673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487440"/>
            <a:ext cx="10515240" cy="1766520"/>
          </a:xfrm>
          <a:prstGeom prst="rect">
            <a:avLst/>
          </a:prstGeom>
        </p:spPr>
        <p:txBody>
          <a:bodyPr lIns="0" rIns="0" tIns="0" bIns="0" anchor="ctr"/>
          <a:p>
            <a:endParaRPr b="0" lang="en-US" sz="3600" spc="-1" strike="noStrike">
              <a:solidFill>
                <a:srgbClr val="000000"/>
              </a:solidFill>
              <a:uFill>
                <a:solidFill>
                  <a:srgbClr val="ffffff"/>
                </a:solidFill>
              </a:uFill>
              <a:latin typeface="Times New Roman"/>
            </a:endParaRPr>
          </a:p>
        </p:txBody>
      </p:sp>
      <p:sp>
        <p:nvSpPr>
          <p:cNvPr id="110" name="PlaceHolder 2"/>
          <p:cNvSpPr>
            <a:spLocks noGrp="1"/>
          </p:cNvSpPr>
          <p:nvPr>
            <p:ph type="body"/>
          </p:nvPr>
        </p:nvSpPr>
        <p:spPr>
          <a:xfrm>
            <a:off x="838080" y="2433600"/>
            <a:ext cx="10515240" cy="27673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
        <p:nvSpPr>
          <p:cNvPr id="111" name="PlaceHolder 3"/>
          <p:cNvSpPr>
            <a:spLocks noGrp="1"/>
          </p:cNvSpPr>
          <p:nvPr>
            <p:ph type="body"/>
          </p:nvPr>
        </p:nvSpPr>
        <p:spPr>
          <a:xfrm>
            <a:off x="838080" y="5464080"/>
            <a:ext cx="10515240" cy="27673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487440"/>
            <a:ext cx="10515240" cy="1766520"/>
          </a:xfrm>
          <a:prstGeom prst="rect">
            <a:avLst/>
          </a:prstGeom>
        </p:spPr>
        <p:txBody>
          <a:bodyPr lIns="0" rIns="0" tIns="0" bIns="0" anchor="ctr"/>
          <a:p>
            <a:endParaRPr b="0" lang="en-US" sz="3600" spc="-1" strike="noStrike">
              <a:solidFill>
                <a:srgbClr val="000000"/>
              </a:solidFill>
              <a:uFill>
                <a:solidFill>
                  <a:srgbClr val="ffffff"/>
                </a:solidFill>
              </a:uFill>
              <a:latin typeface="Times New Roman"/>
            </a:endParaRPr>
          </a:p>
        </p:txBody>
      </p:sp>
      <p:sp>
        <p:nvSpPr>
          <p:cNvPr id="113" name="PlaceHolder 2"/>
          <p:cNvSpPr>
            <a:spLocks noGrp="1"/>
          </p:cNvSpPr>
          <p:nvPr>
            <p:ph type="body"/>
          </p:nvPr>
        </p:nvSpPr>
        <p:spPr>
          <a:xfrm>
            <a:off x="838080" y="2433600"/>
            <a:ext cx="5131080" cy="27673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
        <p:nvSpPr>
          <p:cNvPr id="114" name="PlaceHolder 3"/>
          <p:cNvSpPr>
            <a:spLocks noGrp="1"/>
          </p:cNvSpPr>
          <p:nvPr>
            <p:ph type="body"/>
          </p:nvPr>
        </p:nvSpPr>
        <p:spPr>
          <a:xfrm>
            <a:off x="6226200" y="2433600"/>
            <a:ext cx="5131080" cy="27673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
        <p:nvSpPr>
          <p:cNvPr id="115" name="PlaceHolder 4"/>
          <p:cNvSpPr>
            <a:spLocks noGrp="1"/>
          </p:cNvSpPr>
          <p:nvPr>
            <p:ph type="body"/>
          </p:nvPr>
        </p:nvSpPr>
        <p:spPr>
          <a:xfrm>
            <a:off x="6226200" y="5464080"/>
            <a:ext cx="5131080" cy="27673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
        <p:nvSpPr>
          <p:cNvPr id="116" name="PlaceHolder 5"/>
          <p:cNvSpPr>
            <a:spLocks noGrp="1"/>
          </p:cNvSpPr>
          <p:nvPr>
            <p:ph type="body"/>
          </p:nvPr>
        </p:nvSpPr>
        <p:spPr>
          <a:xfrm>
            <a:off x="838080" y="5464080"/>
            <a:ext cx="5131080" cy="27673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487440"/>
            <a:ext cx="10515240" cy="1766520"/>
          </a:xfrm>
          <a:prstGeom prst="rect">
            <a:avLst/>
          </a:prstGeom>
        </p:spPr>
        <p:txBody>
          <a:bodyPr lIns="0" rIns="0" tIns="0" bIns="0" anchor="ctr"/>
          <a:p>
            <a:endParaRPr b="0" lang="en-US" sz="3600" spc="-1" strike="noStrike">
              <a:solidFill>
                <a:srgbClr val="000000"/>
              </a:solidFill>
              <a:uFill>
                <a:solidFill>
                  <a:srgbClr val="ffffff"/>
                </a:solidFill>
              </a:uFill>
              <a:latin typeface="Times New Roman"/>
            </a:endParaRPr>
          </a:p>
        </p:txBody>
      </p:sp>
      <p:sp>
        <p:nvSpPr>
          <p:cNvPr id="118" name="PlaceHolder 2"/>
          <p:cNvSpPr>
            <a:spLocks noGrp="1"/>
          </p:cNvSpPr>
          <p:nvPr>
            <p:ph type="body"/>
          </p:nvPr>
        </p:nvSpPr>
        <p:spPr>
          <a:xfrm>
            <a:off x="838080" y="2433600"/>
            <a:ext cx="10515240" cy="58021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
        <p:nvSpPr>
          <p:cNvPr id="119" name="PlaceHolder 3"/>
          <p:cNvSpPr>
            <a:spLocks noGrp="1"/>
          </p:cNvSpPr>
          <p:nvPr>
            <p:ph type="body"/>
          </p:nvPr>
        </p:nvSpPr>
        <p:spPr>
          <a:xfrm>
            <a:off x="838080" y="2433600"/>
            <a:ext cx="10515240" cy="58021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pic>
        <p:nvPicPr>
          <p:cNvPr id="120" name="" descr=""/>
          <p:cNvPicPr/>
          <p:nvPr/>
        </p:nvPicPr>
        <p:blipFill>
          <a:blip r:embed="rId2"/>
          <a:stretch/>
        </p:blipFill>
        <p:spPr>
          <a:xfrm>
            <a:off x="2459520" y="2433240"/>
            <a:ext cx="7272000" cy="5802120"/>
          </a:xfrm>
          <a:prstGeom prst="rect">
            <a:avLst/>
          </a:prstGeom>
          <a:ln>
            <a:noFill/>
          </a:ln>
        </p:spPr>
      </p:pic>
      <p:pic>
        <p:nvPicPr>
          <p:cNvPr id="121" name="" descr=""/>
          <p:cNvPicPr/>
          <p:nvPr/>
        </p:nvPicPr>
        <p:blipFill>
          <a:blip r:embed="rId3"/>
          <a:stretch/>
        </p:blipFill>
        <p:spPr>
          <a:xfrm>
            <a:off x="2459520" y="2433240"/>
            <a:ext cx="7272000" cy="580212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487440"/>
            <a:ext cx="10515240" cy="1766520"/>
          </a:xfrm>
          <a:prstGeom prst="rect">
            <a:avLst/>
          </a:prstGeom>
        </p:spPr>
        <p:txBody>
          <a:bodyPr lIns="0" rIns="0" tIns="0" bIns="0" anchor="ctr"/>
          <a:p>
            <a:endParaRPr b="0" lang="en-US" sz="3600" spc="-1" strike="noStrike">
              <a:solidFill>
                <a:srgbClr val="000000"/>
              </a:solidFill>
              <a:uFill>
                <a:solidFill>
                  <a:srgbClr val="ffffff"/>
                </a:solidFill>
              </a:uFill>
              <a:latin typeface="Times New Roman"/>
            </a:endParaRPr>
          </a:p>
        </p:txBody>
      </p:sp>
      <p:sp>
        <p:nvSpPr>
          <p:cNvPr id="11" name="PlaceHolder 2"/>
          <p:cNvSpPr>
            <a:spLocks noGrp="1"/>
          </p:cNvSpPr>
          <p:nvPr>
            <p:ph type="body"/>
          </p:nvPr>
        </p:nvSpPr>
        <p:spPr>
          <a:xfrm>
            <a:off x="838080" y="2433600"/>
            <a:ext cx="5131080" cy="58021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
        <p:nvSpPr>
          <p:cNvPr id="12" name="PlaceHolder 3"/>
          <p:cNvSpPr>
            <a:spLocks noGrp="1"/>
          </p:cNvSpPr>
          <p:nvPr>
            <p:ph type="body"/>
          </p:nvPr>
        </p:nvSpPr>
        <p:spPr>
          <a:xfrm>
            <a:off x="6226200" y="2433600"/>
            <a:ext cx="5131080" cy="58021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487440"/>
            <a:ext cx="10515240" cy="1766520"/>
          </a:xfrm>
          <a:prstGeom prst="rect">
            <a:avLst/>
          </a:prstGeom>
        </p:spPr>
        <p:txBody>
          <a:bodyPr lIns="0" rIns="0" tIns="0" bIns="0" anchor="ctr"/>
          <a:p>
            <a:endParaRPr b="0" lang="en-US" sz="3600" spc="-1" strike="noStrike">
              <a:solidFill>
                <a:srgbClr val="000000"/>
              </a:solidFill>
              <a:uFill>
                <a:solidFill>
                  <a:srgbClr val="ffffff"/>
                </a:solidFill>
              </a:uFill>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838080" y="487440"/>
            <a:ext cx="10515240" cy="81900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487440"/>
            <a:ext cx="10515240" cy="1766520"/>
          </a:xfrm>
          <a:prstGeom prst="rect">
            <a:avLst/>
          </a:prstGeom>
        </p:spPr>
        <p:txBody>
          <a:bodyPr lIns="0" rIns="0" tIns="0" bIns="0" anchor="ctr"/>
          <a:p>
            <a:endParaRPr b="0" lang="en-US" sz="3600" spc="-1" strike="noStrike">
              <a:solidFill>
                <a:srgbClr val="000000"/>
              </a:solidFill>
              <a:uFill>
                <a:solidFill>
                  <a:srgbClr val="ffffff"/>
                </a:solidFill>
              </a:uFill>
              <a:latin typeface="Times New Roman"/>
            </a:endParaRPr>
          </a:p>
        </p:txBody>
      </p:sp>
      <p:sp>
        <p:nvSpPr>
          <p:cNvPr id="16" name="PlaceHolder 2"/>
          <p:cNvSpPr>
            <a:spLocks noGrp="1"/>
          </p:cNvSpPr>
          <p:nvPr>
            <p:ph type="body"/>
          </p:nvPr>
        </p:nvSpPr>
        <p:spPr>
          <a:xfrm>
            <a:off x="838080" y="2433600"/>
            <a:ext cx="5131080" cy="27673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
        <p:nvSpPr>
          <p:cNvPr id="17" name="PlaceHolder 3"/>
          <p:cNvSpPr>
            <a:spLocks noGrp="1"/>
          </p:cNvSpPr>
          <p:nvPr>
            <p:ph type="body"/>
          </p:nvPr>
        </p:nvSpPr>
        <p:spPr>
          <a:xfrm>
            <a:off x="838080" y="5464080"/>
            <a:ext cx="5131080" cy="27673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
        <p:nvSpPr>
          <p:cNvPr id="18" name="PlaceHolder 4"/>
          <p:cNvSpPr>
            <a:spLocks noGrp="1"/>
          </p:cNvSpPr>
          <p:nvPr>
            <p:ph type="body"/>
          </p:nvPr>
        </p:nvSpPr>
        <p:spPr>
          <a:xfrm>
            <a:off x="6226200" y="2433600"/>
            <a:ext cx="5131080" cy="58021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487440"/>
            <a:ext cx="10515240" cy="1766520"/>
          </a:xfrm>
          <a:prstGeom prst="rect">
            <a:avLst/>
          </a:prstGeom>
        </p:spPr>
        <p:txBody>
          <a:bodyPr lIns="0" rIns="0" tIns="0" bIns="0" anchor="ctr"/>
          <a:p>
            <a:endParaRPr b="0" lang="en-US" sz="3600" spc="-1" strike="noStrike">
              <a:solidFill>
                <a:srgbClr val="000000"/>
              </a:solidFill>
              <a:uFill>
                <a:solidFill>
                  <a:srgbClr val="ffffff"/>
                </a:solidFill>
              </a:uFill>
              <a:latin typeface="Times New Roman"/>
            </a:endParaRPr>
          </a:p>
        </p:txBody>
      </p:sp>
      <p:sp>
        <p:nvSpPr>
          <p:cNvPr id="20" name="PlaceHolder 2"/>
          <p:cNvSpPr>
            <a:spLocks noGrp="1"/>
          </p:cNvSpPr>
          <p:nvPr>
            <p:ph type="body"/>
          </p:nvPr>
        </p:nvSpPr>
        <p:spPr>
          <a:xfrm>
            <a:off x="838080" y="2433600"/>
            <a:ext cx="5131080" cy="58021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
        <p:nvSpPr>
          <p:cNvPr id="21" name="PlaceHolder 3"/>
          <p:cNvSpPr>
            <a:spLocks noGrp="1"/>
          </p:cNvSpPr>
          <p:nvPr>
            <p:ph type="body"/>
          </p:nvPr>
        </p:nvSpPr>
        <p:spPr>
          <a:xfrm>
            <a:off x="6226200" y="2433600"/>
            <a:ext cx="5131080" cy="27673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
        <p:nvSpPr>
          <p:cNvPr id="22" name="PlaceHolder 4"/>
          <p:cNvSpPr>
            <a:spLocks noGrp="1"/>
          </p:cNvSpPr>
          <p:nvPr>
            <p:ph type="body"/>
          </p:nvPr>
        </p:nvSpPr>
        <p:spPr>
          <a:xfrm>
            <a:off x="6226200" y="5464080"/>
            <a:ext cx="5131080" cy="27673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487440"/>
            <a:ext cx="10515240" cy="1766520"/>
          </a:xfrm>
          <a:prstGeom prst="rect">
            <a:avLst/>
          </a:prstGeom>
        </p:spPr>
        <p:txBody>
          <a:bodyPr lIns="0" rIns="0" tIns="0" bIns="0" anchor="ctr"/>
          <a:p>
            <a:endParaRPr b="0" lang="en-US" sz="3600" spc="-1" strike="noStrike">
              <a:solidFill>
                <a:srgbClr val="000000"/>
              </a:solidFill>
              <a:uFill>
                <a:solidFill>
                  <a:srgbClr val="ffffff"/>
                </a:solidFill>
              </a:uFill>
              <a:latin typeface="Times New Roman"/>
            </a:endParaRPr>
          </a:p>
        </p:txBody>
      </p:sp>
      <p:sp>
        <p:nvSpPr>
          <p:cNvPr id="24" name="PlaceHolder 2"/>
          <p:cNvSpPr>
            <a:spLocks noGrp="1"/>
          </p:cNvSpPr>
          <p:nvPr>
            <p:ph type="body"/>
          </p:nvPr>
        </p:nvSpPr>
        <p:spPr>
          <a:xfrm>
            <a:off x="838080" y="2433600"/>
            <a:ext cx="5131080" cy="27673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
        <p:nvSpPr>
          <p:cNvPr id="25" name="PlaceHolder 3"/>
          <p:cNvSpPr>
            <a:spLocks noGrp="1"/>
          </p:cNvSpPr>
          <p:nvPr>
            <p:ph type="body"/>
          </p:nvPr>
        </p:nvSpPr>
        <p:spPr>
          <a:xfrm>
            <a:off x="6226200" y="2433600"/>
            <a:ext cx="5131080" cy="27673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
        <p:nvSpPr>
          <p:cNvPr id="26" name="PlaceHolder 4"/>
          <p:cNvSpPr>
            <a:spLocks noGrp="1"/>
          </p:cNvSpPr>
          <p:nvPr>
            <p:ph type="body"/>
          </p:nvPr>
        </p:nvSpPr>
        <p:spPr>
          <a:xfrm>
            <a:off x="838080" y="5464080"/>
            <a:ext cx="10515240" cy="2767320"/>
          </a:xfrm>
          <a:prstGeom prst="rect">
            <a:avLst/>
          </a:prstGeom>
        </p:spPr>
        <p:txBody>
          <a:bodyPr lIns="0" rIns="0" tIns="0" bIns="0"/>
          <a:p>
            <a:endParaRPr b="0" lang="en-US" sz="37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25560" y="8594640"/>
            <a:ext cx="12216960" cy="577800"/>
          </a:xfrm>
          <a:prstGeom prst="rect">
            <a:avLst/>
          </a:prstGeom>
          <a:solidFill>
            <a:srgbClr val="ff0000"/>
          </a:solidFill>
          <a:ln>
            <a:noFill/>
          </a:ln>
        </p:spPr>
        <p:style>
          <a:lnRef idx="0"/>
          <a:fillRef idx="0"/>
          <a:effectRef idx="0"/>
          <a:fontRef idx="minor"/>
        </p:style>
        <p:txBody>
          <a:bodyPr lIns="90000" rIns="90000" tIns="45000" bIns="45000"/>
          <a:p>
            <a:pPr>
              <a:lnSpc>
                <a:spcPct val="100000"/>
              </a:lnSpc>
            </a:pPr>
            <a:r>
              <a:rPr b="0" lang="en-IN" sz="3200" spc="-1" strike="noStrike">
                <a:solidFill>
                  <a:srgbClr val="ffffff"/>
                </a:solidFill>
                <a:uFill>
                  <a:solidFill>
                    <a:srgbClr val="ffffff"/>
                  </a:solidFill>
                </a:uFill>
                <a:latin typeface="Times New Roman"/>
              </a:rPr>
              <a:t>UNIT-IV</a:t>
            </a:r>
            <a:endParaRPr b="0" lang="en-IN" sz="1800" spc="-1" strike="noStrike">
              <a:solidFill>
                <a:srgbClr val="000000"/>
              </a:solidFill>
              <a:uFill>
                <a:solidFill>
                  <a:srgbClr val="ffffff"/>
                </a:solidFill>
              </a:uFill>
              <a:latin typeface="Arial"/>
            </a:endParaRPr>
          </a:p>
        </p:txBody>
      </p:sp>
      <p:sp>
        <p:nvSpPr>
          <p:cNvPr id="1" name="CustomShape 2"/>
          <p:cNvSpPr/>
          <p:nvPr/>
        </p:nvSpPr>
        <p:spPr>
          <a:xfrm>
            <a:off x="6083280" y="8595720"/>
            <a:ext cx="1688760" cy="577800"/>
          </a:xfrm>
          <a:prstGeom prst="rect">
            <a:avLst/>
          </a:prstGeom>
          <a:noFill/>
          <a:ln>
            <a:noFill/>
          </a:ln>
        </p:spPr>
        <p:style>
          <a:lnRef idx="0"/>
          <a:fillRef idx="0"/>
          <a:effectRef idx="0"/>
          <a:fontRef idx="minor"/>
        </p:style>
        <p:txBody>
          <a:bodyPr lIns="90000" rIns="90000" tIns="45000" bIns="45000"/>
          <a:p>
            <a:pPr>
              <a:lnSpc>
                <a:spcPct val="100000"/>
              </a:lnSpc>
            </a:pPr>
            <a:r>
              <a:rPr b="1" lang="en-IN" sz="3200" spc="-1" strike="noStrike">
                <a:solidFill>
                  <a:srgbClr val="ffffff"/>
                </a:solidFill>
                <a:uFill>
                  <a:solidFill>
                    <a:srgbClr val="ffffff"/>
                  </a:solidFill>
                </a:uFill>
                <a:latin typeface="Times New Roman"/>
              </a:rPr>
              <a:t>Blogs</a:t>
            </a:r>
            <a:endParaRPr b="0" lang="en-IN" sz="1800" spc="-1" strike="noStrike">
              <a:solidFill>
                <a:srgbClr val="000000"/>
              </a:solidFill>
              <a:uFill>
                <a:solidFill>
                  <a:srgbClr val="ffffff"/>
                </a:solidFill>
              </a:uFill>
              <a:latin typeface="Arial"/>
            </a:endParaRPr>
          </a:p>
        </p:txBody>
      </p:sp>
      <p:sp>
        <p:nvSpPr>
          <p:cNvPr id="2" name="PlaceHolder 3"/>
          <p:cNvSpPr>
            <a:spLocks noGrp="1"/>
          </p:cNvSpPr>
          <p:nvPr>
            <p:ph type="title"/>
          </p:nvPr>
        </p:nvSpPr>
        <p:spPr>
          <a:xfrm>
            <a:off x="914400" y="1496520"/>
            <a:ext cx="10362960" cy="3183120"/>
          </a:xfrm>
          <a:prstGeom prst="rect">
            <a:avLst/>
          </a:prstGeom>
        </p:spPr>
        <p:txBody>
          <a:bodyPr anchor="b"/>
          <a:p>
            <a:pPr algn="ctr">
              <a:lnSpc>
                <a:spcPct val="100000"/>
              </a:lnSpc>
            </a:pPr>
            <a:r>
              <a:rPr b="0" lang="en-US" sz="8000" spc="-1" strike="noStrike">
                <a:solidFill>
                  <a:srgbClr val="000000"/>
                </a:solidFill>
                <a:uFill>
                  <a:solidFill>
                    <a:srgbClr val="ffffff"/>
                  </a:solidFill>
                </a:uFill>
                <a:latin typeface="Calibri Light"/>
              </a:rPr>
              <a:t>Click to edit Master title style</a:t>
            </a:r>
            <a:endParaRPr b="0" lang="en-US" sz="3600" spc="-1" strike="noStrike">
              <a:solidFill>
                <a:srgbClr val="000000"/>
              </a:solidFill>
              <a:uFill>
                <a:solidFill>
                  <a:srgbClr val="ffffff"/>
                </a:solidFill>
              </a:uFill>
              <a:latin typeface="Times New Roman"/>
            </a:endParaRPr>
          </a:p>
        </p:txBody>
      </p:sp>
      <p:sp>
        <p:nvSpPr>
          <p:cNvPr id="3" name="PlaceHolder 4"/>
          <p:cNvSpPr>
            <a:spLocks noGrp="1"/>
          </p:cNvSpPr>
          <p:nvPr>
            <p:ph type="dt"/>
          </p:nvPr>
        </p:nvSpPr>
        <p:spPr>
          <a:xfrm>
            <a:off x="838080" y="8475840"/>
            <a:ext cx="2742840" cy="485280"/>
          </a:xfrm>
          <a:prstGeom prst="rect">
            <a:avLst/>
          </a:prstGeom>
        </p:spPr>
        <p:txBody>
          <a:bodyPr anchor="ctr"/>
          <a:p>
            <a:pPr>
              <a:lnSpc>
                <a:spcPct val="100000"/>
              </a:lnSpc>
            </a:pPr>
            <a:r>
              <a:rPr b="0" lang="en-IN" sz="1600" spc="-1" strike="noStrike">
                <a:solidFill>
                  <a:srgbClr val="8b8b8b"/>
                </a:solidFill>
                <a:uFill>
                  <a:solidFill>
                    <a:srgbClr val="ffffff"/>
                  </a:solidFill>
                </a:uFill>
                <a:latin typeface="Times New Roman"/>
              </a:rPr>
              <a:t>28/05/18</a:t>
            </a:r>
            <a:endParaRPr b="0" lang="en-IN"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8610480" y="8475840"/>
            <a:ext cx="2742840" cy="485280"/>
          </a:xfrm>
          <a:prstGeom prst="rect">
            <a:avLst/>
          </a:prstGeom>
        </p:spPr>
        <p:txBody>
          <a:bodyPr anchor="ctr"/>
          <a:p>
            <a:pPr algn="r">
              <a:lnSpc>
                <a:spcPct val="100000"/>
              </a:lnSpc>
            </a:pPr>
            <a:fld id="{4C87D40B-A02E-412C-A3C0-70C9A04A4E87}" type="slidenum">
              <a:rPr b="0" lang="en-IN" sz="1600" spc="-1" strike="noStrike">
                <a:solidFill>
                  <a:srgbClr val="8b8b8b"/>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
        <p:nvSpPr>
          <p:cNvPr id="5" name="PlaceHolder 6"/>
          <p:cNvSpPr>
            <a:spLocks noGrp="1"/>
          </p:cNvSpPr>
          <p:nvPr>
            <p:ph type="body"/>
          </p:nvPr>
        </p:nvSpPr>
        <p:spPr>
          <a:xfrm>
            <a:off x="609480" y="2139480"/>
            <a:ext cx="10972440" cy="5302800"/>
          </a:xfrm>
          <a:prstGeom prst="rect">
            <a:avLst/>
          </a:prstGeom>
        </p:spPr>
        <p:txBody>
          <a:bodyPr lIns="0" rIns="0" tIns="0" bIns="0"/>
          <a:p>
            <a:pPr marL="432000" indent="-324000">
              <a:buClr>
                <a:srgbClr val="000000"/>
              </a:buClr>
              <a:buSzPct val="45000"/>
              <a:buFont typeface="Wingdings" charset="2"/>
              <a:buChar char=""/>
            </a:pPr>
            <a:r>
              <a:rPr b="0" lang="en-US" sz="3700" spc="-1" strike="noStrike">
                <a:solidFill>
                  <a:srgbClr val="000000"/>
                </a:solidFill>
                <a:uFill>
                  <a:solidFill>
                    <a:srgbClr val="ffffff"/>
                  </a:solidFill>
                </a:uFill>
                <a:latin typeface="Calibri"/>
              </a:rPr>
              <a:t>Click to edit the outline text format</a:t>
            </a:r>
            <a:endParaRPr b="0" lang="en-US" sz="37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600" spc="-1" strike="noStrike">
                <a:solidFill>
                  <a:srgbClr val="000000"/>
                </a:solidFill>
                <a:uFill>
                  <a:solidFill>
                    <a:srgbClr val="ffffff"/>
                  </a:solidFill>
                </a:uFill>
                <a:latin typeface="Calibri"/>
              </a:rPr>
              <a:t>Second Outline Level</a:t>
            </a:r>
            <a:endParaRPr b="0" lang="en-US" sz="26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Calibri"/>
              </a:rPr>
              <a:t>Third Outline Level</a:t>
            </a:r>
            <a:endParaRPr b="0" lang="en-US" sz="24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400" spc="-1" strike="noStrike">
                <a:solidFill>
                  <a:srgbClr val="000000"/>
                </a:solidFill>
                <a:uFill>
                  <a:solidFill>
                    <a:srgbClr val="ffffff"/>
                  </a:solidFill>
                </a:uFill>
                <a:latin typeface="Calibri"/>
              </a:rPr>
              <a:t>Fourth Outline Level</a:t>
            </a:r>
            <a:endParaRPr b="0" lang="en-US" sz="24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25560" y="8594640"/>
            <a:ext cx="12216960" cy="577800"/>
          </a:xfrm>
          <a:prstGeom prst="rect">
            <a:avLst/>
          </a:prstGeom>
          <a:solidFill>
            <a:srgbClr val="ff0000"/>
          </a:solidFill>
          <a:ln>
            <a:noFill/>
          </a:ln>
        </p:spPr>
        <p:style>
          <a:lnRef idx="0"/>
          <a:fillRef idx="0"/>
          <a:effectRef idx="0"/>
          <a:fontRef idx="minor"/>
        </p:style>
        <p:txBody>
          <a:bodyPr lIns="90000" rIns="90000" tIns="45000" bIns="45000"/>
          <a:p>
            <a:pPr>
              <a:lnSpc>
                <a:spcPct val="100000"/>
              </a:lnSpc>
            </a:pPr>
            <a:r>
              <a:rPr b="0" lang="en-IN" sz="3200" spc="-1" strike="noStrike">
                <a:solidFill>
                  <a:srgbClr val="ffffff"/>
                </a:solidFill>
                <a:uFill>
                  <a:solidFill>
                    <a:srgbClr val="ffffff"/>
                  </a:solidFill>
                </a:uFill>
                <a:latin typeface="Times New Roman"/>
              </a:rPr>
              <a:t>UNIT-IV</a:t>
            </a:r>
            <a:endParaRPr b="0" lang="en-IN" sz="1800" spc="-1" strike="noStrike">
              <a:solidFill>
                <a:srgbClr val="000000"/>
              </a:solidFill>
              <a:uFill>
                <a:solidFill>
                  <a:srgbClr val="ffffff"/>
                </a:solidFill>
              </a:uFill>
              <a:latin typeface="Arial"/>
            </a:endParaRPr>
          </a:p>
        </p:txBody>
      </p:sp>
      <p:sp>
        <p:nvSpPr>
          <p:cNvPr id="41" name="CustomShape 2"/>
          <p:cNvSpPr/>
          <p:nvPr/>
        </p:nvSpPr>
        <p:spPr>
          <a:xfrm>
            <a:off x="6083280" y="8595720"/>
            <a:ext cx="1688760" cy="577800"/>
          </a:xfrm>
          <a:prstGeom prst="rect">
            <a:avLst/>
          </a:prstGeom>
          <a:noFill/>
          <a:ln>
            <a:noFill/>
          </a:ln>
        </p:spPr>
        <p:style>
          <a:lnRef idx="0"/>
          <a:fillRef idx="0"/>
          <a:effectRef idx="0"/>
          <a:fontRef idx="minor"/>
        </p:style>
        <p:txBody>
          <a:bodyPr lIns="90000" rIns="90000" tIns="45000" bIns="45000"/>
          <a:p>
            <a:pPr>
              <a:lnSpc>
                <a:spcPct val="100000"/>
              </a:lnSpc>
            </a:pPr>
            <a:r>
              <a:rPr b="1" lang="en-IN" sz="3200" spc="-1" strike="noStrike">
                <a:solidFill>
                  <a:srgbClr val="ffffff"/>
                </a:solidFill>
                <a:uFill>
                  <a:solidFill>
                    <a:srgbClr val="ffffff"/>
                  </a:solidFill>
                </a:uFill>
                <a:latin typeface="Times New Roman"/>
              </a:rPr>
              <a:t>Blogs</a:t>
            </a:r>
            <a:endParaRPr b="0" lang="en-IN" sz="1800" spc="-1" strike="noStrike">
              <a:solidFill>
                <a:srgbClr val="000000"/>
              </a:solidFill>
              <a:uFill>
                <a:solidFill>
                  <a:srgbClr val="ffffff"/>
                </a:solidFill>
              </a:uFill>
              <a:latin typeface="Arial"/>
            </a:endParaRPr>
          </a:p>
        </p:txBody>
      </p:sp>
      <p:sp>
        <p:nvSpPr>
          <p:cNvPr id="42" name="PlaceHolder 3"/>
          <p:cNvSpPr>
            <a:spLocks noGrp="1"/>
          </p:cNvSpPr>
          <p:nvPr>
            <p:ph type="title"/>
          </p:nvPr>
        </p:nvSpPr>
        <p:spPr>
          <a:xfrm>
            <a:off x="838080" y="487440"/>
            <a:ext cx="10515240" cy="1766520"/>
          </a:xfrm>
          <a:prstGeom prst="rect">
            <a:avLst/>
          </a:prstGeom>
        </p:spPr>
        <p:txBody>
          <a:bodyPr anchor="ctr"/>
          <a:p>
            <a:pPr>
              <a:lnSpc>
                <a:spcPct val="90000"/>
              </a:lnSpc>
            </a:pPr>
            <a:r>
              <a:rPr b="0" lang="en-US" sz="5800" spc="-1" strike="noStrike">
                <a:solidFill>
                  <a:srgbClr val="000000"/>
                </a:solidFill>
                <a:uFill>
                  <a:solidFill>
                    <a:srgbClr val="ffffff"/>
                  </a:solidFill>
                </a:uFill>
                <a:latin typeface="Calibri Light"/>
              </a:rPr>
              <a:t>Click to edit Master title style</a:t>
            </a:r>
            <a:endParaRPr b="0" lang="en-US" sz="3600" spc="-1" strike="noStrike">
              <a:solidFill>
                <a:srgbClr val="000000"/>
              </a:solidFill>
              <a:uFill>
                <a:solidFill>
                  <a:srgbClr val="ffffff"/>
                </a:solidFill>
              </a:uFill>
              <a:latin typeface="Times New Roman"/>
            </a:endParaRPr>
          </a:p>
        </p:txBody>
      </p:sp>
      <p:sp>
        <p:nvSpPr>
          <p:cNvPr id="43" name="PlaceHolder 4"/>
          <p:cNvSpPr>
            <a:spLocks noGrp="1"/>
          </p:cNvSpPr>
          <p:nvPr>
            <p:ph type="body"/>
          </p:nvPr>
        </p:nvSpPr>
        <p:spPr>
          <a:xfrm>
            <a:off x="838080" y="2433600"/>
            <a:ext cx="10515240" cy="5802120"/>
          </a:xfrm>
          <a:prstGeom prst="rect">
            <a:avLst/>
          </a:prstGeom>
        </p:spPr>
        <p:txBody>
          <a:bodyPr/>
          <a:p>
            <a:pPr marL="432000" indent="-324000">
              <a:buClr>
                <a:srgbClr val="000000"/>
              </a:buClr>
              <a:buSzPct val="45000"/>
              <a:buFont typeface="Wingdings" charset="2"/>
              <a:buChar char=""/>
            </a:pPr>
            <a:r>
              <a:rPr b="0" lang="en-US" sz="3700" spc="-1" strike="noStrike">
                <a:solidFill>
                  <a:srgbClr val="000000"/>
                </a:solidFill>
                <a:uFill>
                  <a:solidFill>
                    <a:srgbClr val="ffffff"/>
                  </a:solidFill>
                </a:uFill>
                <a:latin typeface="Calibri"/>
              </a:rPr>
              <a:t>Click to edit the outline text format</a:t>
            </a:r>
            <a:endParaRPr b="0" lang="en-US" sz="37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3700" spc="-1" strike="noStrike">
                <a:solidFill>
                  <a:srgbClr val="000000"/>
                </a:solidFill>
                <a:uFill>
                  <a:solidFill>
                    <a:srgbClr val="ffffff"/>
                  </a:solidFill>
                </a:uFill>
                <a:latin typeface="Calibri"/>
              </a:rPr>
              <a:t>Second Outline Level</a:t>
            </a:r>
            <a:endParaRPr b="0" lang="en-US" sz="37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3700" spc="-1" strike="noStrike">
                <a:solidFill>
                  <a:srgbClr val="000000"/>
                </a:solidFill>
                <a:uFill>
                  <a:solidFill>
                    <a:srgbClr val="ffffff"/>
                  </a:solidFill>
                </a:uFill>
                <a:latin typeface="Calibri"/>
              </a:rPr>
              <a:t>Third Outline Level</a:t>
            </a:r>
            <a:endParaRPr b="0" lang="en-US" sz="37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3700" spc="-1" strike="noStrike">
                <a:solidFill>
                  <a:srgbClr val="000000"/>
                </a:solidFill>
                <a:uFill>
                  <a:solidFill>
                    <a:srgbClr val="ffffff"/>
                  </a:solidFill>
                </a:uFill>
                <a:latin typeface="Calibri"/>
              </a:rPr>
              <a:t>Fourth Outline Level</a:t>
            </a:r>
            <a:endParaRPr b="0" lang="en-US" sz="37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3700" spc="-1" strike="noStrike">
                <a:solidFill>
                  <a:srgbClr val="000000"/>
                </a:solidFill>
                <a:uFill>
                  <a:solidFill>
                    <a:srgbClr val="ffffff"/>
                  </a:solidFill>
                </a:uFill>
                <a:latin typeface="Calibri"/>
              </a:rPr>
              <a:t>Fifth Outline Level</a:t>
            </a:r>
            <a:endParaRPr b="0" lang="en-US" sz="37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3700" spc="-1" strike="noStrike">
                <a:solidFill>
                  <a:srgbClr val="000000"/>
                </a:solidFill>
                <a:uFill>
                  <a:solidFill>
                    <a:srgbClr val="ffffff"/>
                  </a:solidFill>
                </a:uFill>
                <a:latin typeface="Calibri"/>
              </a:rPr>
              <a:t>Sixth Outline Level</a:t>
            </a:r>
            <a:endParaRPr b="0" lang="en-US" sz="3700" spc="-1" strike="noStrike">
              <a:solidFill>
                <a:srgbClr val="000000"/>
              </a:solidFill>
              <a:uFill>
                <a:solidFill>
                  <a:srgbClr val="ffffff"/>
                </a:solidFill>
              </a:uFill>
              <a:latin typeface="Calibri"/>
            </a:endParaRPr>
          </a:p>
          <a:p>
            <a:pPr marL="303120" indent="-302760">
              <a:lnSpc>
                <a:spcPct val="100000"/>
              </a:lnSpc>
              <a:buClr>
                <a:srgbClr val="000000"/>
              </a:buClr>
              <a:buFont typeface="Arial"/>
              <a:buChar char="•"/>
            </a:pPr>
            <a:r>
              <a:rPr b="0" lang="en-US" sz="3700" spc="-1" strike="noStrike">
                <a:solidFill>
                  <a:srgbClr val="000000"/>
                </a:solidFill>
                <a:uFill>
                  <a:solidFill>
                    <a:srgbClr val="ffffff"/>
                  </a:solidFill>
                </a:uFill>
                <a:latin typeface="Calibri"/>
              </a:rPr>
              <a:t>Seventh Outline LevelClick to edit Master text styles</a:t>
            </a:r>
            <a:endParaRPr b="0" lang="en-US" sz="3700" spc="-1" strike="noStrike">
              <a:solidFill>
                <a:srgbClr val="000000"/>
              </a:solidFill>
              <a:uFill>
                <a:solidFill>
                  <a:srgbClr val="ffffff"/>
                </a:solidFill>
              </a:uFill>
              <a:latin typeface="Calibri"/>
            </a:endParaRPr>
          </a:p>
          <a:p>
            <a:pPr lvl="1" marL="912960" indent="-302760">
              <a:lnSpc>
                <a:spcPct val="100000"/>
              </a:lnSpc>
              <a:buClr>
                <a:srgbClr val="000000"/>
              </a:buClr>
              <a:buFont typeface="Arial"/>
              <a:buChar char="•"/>
            </a:pPr>
            <a:r>
              <a:rPr b="0" lang="en-US" sz="3200" spc="-1" strike="noStrike">
                <a:solidFill>
                  <a:srgbClr val="000000"/>
                </a:solidFill>
                <a:uFill>
                  <a:solidFill>
                    <a:srgbClr val="ffffff"/>
                  </a:solidFill>
                </a:uFill>
                <a:latin typeface="Calibri"/>
              </a:rPr>
              <a:t>Second level</a:t>
            </a:r>
            <a:endParaRPr b="0" lang="en-US" sz="3700" spc="-1" strike="noStrike">
              <a:solidFill>
                <a:srgbClr val="000000"/>
              </a:solidFill>
              <a:uFill>
                <a:solidFill>
                  <a:srgbClr val="ffffff"/>
                </a:solidFill>
              </a:uFill>
              <a:latin typeface="Calibri"/>
            </a:endParaRPr>
          </a:p>
          <a:p>
            <a:pPr lvl="2" marL="1522440" indent="-302760">
              <a:lnSpc>
                <a:spcPct val="100000"/>
              </a:lnSpc>
              <a:buClr>
                <a:srgbClr val="000000"/>
              </a:buClr>
              <a:buFont typeface="Arial"/>
              <a:buChar char="•"/>
            </a:pPr>
            <a:r>
              <a:rPr b="0" lang="en-US" sz="2600" spc="-1" strike="noStrike">
                <a:solidFill>
                  <a:srgbClr val="000000"/>
                </a:solidFill>
                <a:uFill>
                  <a:solidFill>
                    <a:srgbClr val="ffffff"/>
                  </a:solidFill>
                </a:uFill>
                <a:latin typeface="Calibri"/>
              </a:rPr>
              <a:t>Third level</a:t>
            </a:r>
            <a:endParaRPr b="0" lang="en-US" sz="3700" spc="-1" strike="noStrike">
              <a:solidFill>
                <a:srgbClr val="000000"/>
              </a:solidFill>
              <a:uFill>
                <a:solidFill>
                  <a:srgbClr val="ffffff"/>
                </a:solidFill>
              </a:uFill>
              <a:latin typeface="Calibri"/>
            </a:endParaRPr>
          </a:p>
          <a:p>
            <a:pPr lvl="3" marL="2131920" indent="-30276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Fourth level</a:t>
            </a:r>
            <a:endParaRPr b="0" lang="en-US" sz="3700" spc="-1" strike="noStrike">
              <a:solidFill>
                <a:srgbClr val="000000"/>
              </a:solidFill>
              <a:uFill>
                <a:solidFill>
                  <a:srgbClr val="ffffff"/>
                </a:solidFill>
              </a:uFill>
              <a:latin typeface="Calibri"/>
            </a:endParaRPr>
          </a:p>
          <a:p>
            <a:pPr lvl="4" marL="2741760" indent="-30276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Fifth level</a:t>
            </a:r>
            <a:endParaRPr b="0" lang="en-US" sz="3700" spc="-1" strike="noStrike">
              <a:solidFill>
                <a:srgbClr val="000000"/>
              </a:solidFill>
              <a:uFill>
                <a:solidFill>
                  <a:srgbClr val="ffffff"/>
                </a:solidFill>
              </a:uFill>
              <a:latin typeface="Calibri"/>
            </a:endParaRPr>
          </a:p>
        </p:txBody>
      </p:sp>
      <p:sp>
        <p:nvSpPr>
          <p:cNvPr id="44" name="PlaceHolder 5"/>
          <p:cNvSpPr>
            <a:spLocks noGrp="1"/>
          </p:cNvSpPr>
          <p:nvPr>
            <p:ph type="dt"/>
          </p:nvPr>
        </p:nvSpPr>
        <p:spPr>
          <a:xfrm>
            <a:off x="838080" y="8475840"/>
            <a:ext cx="2742840" cy="485280"/>
          </a:xfrm>
          <a:prstGeom prst="rect">
            <a:avLst/>
          </a:prstGeom>
        </p:spPr>
        <p:txBody>
          <a:bodyPr anchor="ctr"/>
          <a:p>
            <a:pPr>
              <a:lnSpc>
                <a:spcPct val="100000"/>
              </a:lnSpc>
            </a:pPr>
            <a:r>
              <a:rPr b="0" lang="en-IN" sz="1600" spc="-1" strike="noStrike">
                <a:solidFill>
                  <a:srgbClr val="8b8b8b"/>
                </a:solidFill>
                <a:uFill>
                  <a:solidFill>
                    <a:srgbClr val="ffffff"/>
                  </a:solidFill>
                </a:uFill>
                <a:latin typeface="Times New Roman"/>
              </a:rPr>
              <a:t>28/05/18</a:t>
            </a:r>
            <a:endParaRPr b="0" lang="en-IN" sz="1400" spc="-1" strike="noStrike">
              <a:solidFill>
                <a:srgbClr val="000000"/>
              </a:solidFill>
              <a:uFill>
                <a:solidFill>
                  <a:srgbClr val="ffffff"/>
                </a:solidFill>
              </a:uFill>
              <a:latin typeface="Times New Roman"/>
            </a:endParaRPr>
          </a:p>
        </p:txBody>
      </p:sp>
      <p:sp>
        <p:nvSpPr>
          <p:cNvPr id="45" name="PlaceHolder 6"/>
          <p:cNvSpPr>
            <a:spLocks noGrp="1"/>
          </p:cNvSpPr>
          <p:nvPr>
            <p:ph type="ftr"/>
          </p:nvPr>
        </p:nvSpPr>
        <p:spPr>
          <a:xfrm>
            <a:off x="4038480" y="8475840"/>
            <a:ext cx="4114440" cy="4852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46" name="PlaceHolder 7"/>
          <p:cNvSpPr>
            <a:spLocks noGrp="1"/>
          </p:cNvSpPr>
          <p:nvPr>
            <p:ph type="sldNum"/>
          </p:nvPr>
        </p:nvSpPr>
        <p:spPr>
          <a:xfrm>
            <a:off x="8610480" y="8475840"/>
            <a:ext cx="2742840" cy="485280"/>
          </a:xfrm>
          <a:prstGeom prst="rect">
            <a:avLst/>
          </a:prstGeom>
        </p:spPr>
        <p:txBody>
          <a:bodyPr anchor="ctr"/>
          <a:p>
            <a:pPr algn="r">
              <a:lnSpc>
                <a:spcPct val="100000"/>
              </a:lnSpc>
            </a:pPr>
            <a:fld id="{88C80A02-3444-4AC2-8819-4F46A97A103D}" type="slidenum">
              <a:rPr b="0" lang="en-IN" sz="1600" spc="-1" strike="noStrike">
                <a:solidFill>
                  <a:srgbClr val="8b8b8b"/>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CustomShape 1"/>
          <p:cNvSpPr/>
          <p:nvPr/>
        </p:nvSpPr>
        <p:spPr>
          <a:xfrm>
            <a:off x="-25560" y="8594640"/>
            <a:ext cx="12216960" cy="577800"/>
          </a:xfrm>
          <a:prstGeom prst="rect">
            <a:avLst/>
          </a:prstGeom>
          <a:solidFill>
            <a:srgbClr val="ff0000"/>
          </a:solidFill>
          <a:ln>
            <a:noFill/>
          </a:ln>
        </p:spPr>
        <p:style>
          <a:lnRef idx="0"/>
          <a:fillRef idx="0"/>
          <a:effectRef idx="0"/>
          <a:fontRef idx="minor"/>
        </p:style>
        <p:txBody>
          <a:bodyPr lIns="90000" rIns="90000" tIns="45000" bIns="45000"/>
          <a:p>
            <a:pPr>
              <a:lnSpc>
                <a:spcPct val="100000"/>
              </a:lnSpc>
            </a:pPr>
            <a:r>
              <a:rPr b="0" lang="en-IN" sz="3200" spc="-1" strike="noStrike">
                <a:solidFill>
                  <a:srgbClr val="ffffff"/>
                </a:solidFill>
                <a:uFill>
                  <a:solidFill>
                    <a:srgbClr val="ffffff"/>
                  </a:solidFill>
                </a:uFill>
                <a:latin typeface="Times New Roman"/>
              </a:rPr>
              <a:t>UNIT-IV</a:t>
            </a:r>
            <a:endParaRPr b="0" lang="en-IN" sz="1800" spc="-1" strike="noStrike">
              <a:solidFill>
                <a:srgbClr val="000000"/>
              </a:solidFill>
              <a:uFill>
                <a:solidFill>
                  <a:srgbClr val="ffffff"/>
                </a:solidFill>
              </a:uFill>
              <a:latin typeface="Arial"/>
            </a:endParaRPr>
          </a:p>
        </p:txBody>
      </p:sp>
      <p:sp>
        <p:nvSpPr>
          <p:cNvPr id="82" name="CustomShape 2"/>
          <p:cNvSpPr/>
          <p:nvPr/>
        </p:nvSpPr>
        <p:spPr>
          <a:xfrm>
            <a:off x="6083280" y="8595720"/>
            <a:ext cx="1688760" cy="577800"/>
          </a:xfrm>
          <a:prstGeom prst="rect">
            <a:avLst/>
          </a:prstGeom>
          <a:noFill/>
          <a:ln>
            <a:noFill/>
          </a:ln>
        </p:spPr>
        <p:style>
          <a:lnRef idx="0"/>
          <a:fillRef idx="0"/>
          <a:effectRef idx="0"/>
          <a:fontRef idx="minor"/>
        </p:style>
        <p:txBody>
          <a:bodyPr lIns="90000" rIns="90000" tIns="45000" bIns="45000"/>
          <a:p>
            <a:pPr>
              <a:lnSpc>
                <a:spcPct val="100000"/>
              </a:lnSpc>
            </a:pPr>
            <a:r>
              <a:rPr b="1" lang="en-IN" sz="3200" spc="-1" strike="noStrike">
                <a:solidFill>
                  <a:srgbClr val="ffffff"/>
                </a:solidFill>
                <a:uFill>
                  <a:solidFill>
                    <a:srgbClr val="ffffff"/>
                  </a:solidFill>
                </a:uFill>
                <a:latin typeface="Times New Roman"/>
              </a:rPr>
              <a:t>Blogs</a:t>
            </a:r>
            <a:endParaRPr b="0" lang="en-IN" sz="1800" spc="-1" strike="noStrike">
              <a:solidFill>
                <a:srgbClr val="000000"/>
              </a:solidFill>
              <a:uFill>
                <a:solidFill>
                  <a:srgbClr val="ffffff"/>
                </a:solidFill>
              </a:uFill>
              <a:latin typeface="Arial"/>
            </a:endParaRPr>
          </a:p>
        </p:txBody>
      </p:sp>
      <p:sp>
        <p:nvSpPr>
          <p:cNvPr id="83" name="PlaceHolder 3"/>
          <p:cNvSpPr>
            <a:spLocks noGrp="1"/>
          </p:cNvSpPr>
          <p:nvPr>
            <p:ph type="title"/>
          </p:nvPr>
        </p:nvSpPr>
        <p:spPr>
          <a:xfrm>
            <a:off x="838080" y="487440"/>
            <a:ext cx="10515240" cy="1766520"/>
          </a:xfrm>
          <a:prstGeom prst="rect">
            <a:avLst/>
          </a:prstGeom>
        </p:spPr>
        <p:txBody>
          <a:bodyPr anchor="ctr"/>
          <a:p>
            <a:pPr>
              <a:lnSpc>
                <a:spcPct val="90000"/>
              </a:lnSpc>
            </a:pPr>
            <a:r>
              <a:rPr b="0" lang="en-US" sz="5800" spc="-1" strike="noStrike">
                <a:solidFill>
                  <a:srgbClr val="000000"/>
                </a:solidFill>
                <a:uFill>
                  <a:solidFill>
                    <a:srgbClr val="ffffff"/>
                  </a:solidFill>
                </a:uFill>
                <a:latin typeface="Calibri Light"/>
              </a:rPr>
              <a:t>Click to edit Master title style</a:t>
            </a:r>
            <a:endParaRPr b="0" lang="en-US" sz="3600" spc="-1" strike="noStrike">
              <a:solidFill>
                <a:srgbClr val="000000"/>
              </a:solidFill>
              <a:uFill>
                <a:solidFill>
                  <a:srgbClr val="ffffff"/>
                </a:solidFill>
              </a:uFill>
              <a:latin typeface="Times New Roman"/>
            </a:endParaRPr>
          </a:p>
        </p:txBody>
      </p:sp>
      <p:sp>
        <p:nvSpPr>
          <p:cNvPr id="84" name="PlaceHolder 4"/>
          <p:cNvSpPr>
            <a:spLocks noGrp="1"/>
          </p:cNvSpPr>
          <p:nvPr>
            <p:ph type="dt"/>
          </p:nvPr>
        </p:nvSpPr>
        <p:spPr>
          <a:xfrm>
            <a:off x="838080" y="8475840"/>
            <a:ext cx="2742840" cy="485280"/>
          </a:xfrm>
          <a:prstGeom prst="rect">
            <a:avLst/>
          </a:prstGeom>
        </p:spPr>
        <p:txBody>
          <a:bodyPr anchor="ctr"/>
          <a:p>
            <a:pPr>
              <a:lnSpc>
                <a:spcPct val="100000"/>
              </a:lnSpc>
            </a:pPr>
            <a:r>
              <a:rPr b="0" lang="en-IN" sz="1600" spc="-1" strike="noStrike">
                <a:solidFill>
                  <a:srgbClr val="8b8b8b"/>
                </a:solidFill>
                <a:uFill>
                  <a:solidFill>
                    <a:srgbClr val="ffffff"/>
                  </a:solidFill>
                </a:uFill>
                <a:latin typeface="Times New Roman"/>
              </a:rPr>
              <a:t>28/05/18</a:t>
            </a:r>
            <a:endParaRPr b="0" lang="en-IN" sz="1400" spc="-1" strike="noStrike">
              <a:solidFill>
                <a:srgbClr val="000000"/>
              </a:solidFill>
              <a:uFill>
                <a:solidFill>
                  <a:srgbClr val="ffffff"/>
                </a:solidFill>
              </a:uFill>
              <a:latin typeface="Times New Roman"/>
            </a:endParaRPr>
          </a:p>
        </p:txBody>
      </p:sp>
      <p:sp>
        <p:nvSpPr>
          <p:cNvPr id="85" name="PlaceHolder 5"/>
          <p:cNvSpPr>
            <a:spLocks noGrp="1"/>
          </p:cNvSpPr>
          <p:nvPr>
            <p:ph type="ftr"/>
          </p:nvPr>
        </p:nvSpPr>
        <p:spPr>
          <a:xfrm>
            <a:off x="4038480" y="8475840"/>
            <a:ext cx="4114440" cy="485280"/>
          </a:xfrm>
          <a:prstGeom prst="rect">
            <a:avLst/>
          </a:prstGeom>
        </p:spPr>
        <p:txBody>
          <a:bodyPr anchor="ctr"/>
          <a:p>
            <a:endParaRPr b="0" lang="en-IN" sz="2400" spc="-1" strike="noStrike">
              <a:solidFill>
                <a:srgbClr val="000000"/>
              </a:solidFill>
              <a:uFill>
                <a:solidFill>
                  <a:srgbClr val="ffffff"/>
                </a:solidFill>
              </a:uFill>
              <a:latin typeface="Times New Roman"/>
            </a:endParaRPr>
          </a:p>
        </p:txBody>
      </p:sp>
      <p:sp>
        <p:nvSpPr>
          <p:cNvPr id="86" name="PlaceHolder 6"/>
          <p:cNvSpPr>
            <a:spLocks noGrp="1"/>
          </p:cNvSpPr>
          <p:nvPr>
            <p:ph type="sldNum"/>
          </p:nvPr>
        </p:nvSpPr>
        <p:spPr>
          <a:xfrm>
            <a:off x="8610480" y="8475840"/>
            <a:ext cx="2742840" cy="485280"/>
          </a:xfrm>
          <a:prstGeom prst="rect">
            <a:avLst/>
          </a:prstGeom>
        </p:spPr>
        <p:txBody>
          <a:bodyPr anchor="ctr"/>
          <a:p>
            <a:pPr algn="r">
              <a:lnSpc>
                <a:spcPct val="100000"/>
              </a:lnSpc>
            </a:pPr>
            <a:fld id="{B18497C9-FF5E-4CDB-83CC-F6195827B226}" type="slidenum">
              <a:rPr b="0" lang="en-IN" sz="1600" spc="-1" strike="noStrike">
                <a:solidFill>
                  <a:srgbClr val="8b8b8b"/>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
        <p:nvSpPr>
          <p:cNvPr id="87" name="PlaceHolder 7"/>
          <p:cNvSpPr>
            <a:spLocks noGrp="1"/>
          </p:cNvSpPr>
          <p:nvPr>
            <p:ph type="body"/>
          </p:nvPr>
        </p:nvSpPr>
        <p:spPr>
          <a:xfrm>
            <a:off x="609480" y="2139480"/>
            <a:ext cx="10972440" cy="5302800"/>
          </a:xfrm>
          <a:prstGeom prst="rect">
            <a:avLst/>
          </a:prstGeom>
        </p:spPr>
        <p:txBody>
          <a:bodyPr lIns="0" rIns="0" tIns="0" bIns="0"/>
          <a:p>
            <a:pPr marL="432000" indent="-324000">
              <a:buClr>
                <a:srgbClr val="000000"/>
              </a:buClr>
              <a:buSzPct val="45000"/>
              <a:buFont typeface="Wingdings" charset="2"/>
              <a:buChar char=""/>
            </a:pPr>
            <a:r>
              <a:rPr b="0" lang="en-US" sz="3700" spc="-1" strike="noStrike">
                <a:solidFill>
                  <a:srgbClr val="000000"/>
                </a:solidFill>
                <a:uFill>
                  <a:solidFill>
                    <a:srgbClr val="ffffff"/>
                  </a:solidFill>
                </a:uFill>
                <a:latin typeface="Calibri"/>
              </a:rPr>
              <a:t>Click to edit the outline text format</a:t>
            </a:r>
            <a:endParaRPr b="0" lang="en-US" sz="37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600" spc="-1" strike="noStrike">
                <a:solidFill>
                  <a:srgbClr val="000000"/>
                </a:solidFill>
                <a:uFill>
                  <a:solidFill>
                    <a:srgbClr val="ffffff"/>
                  </a:solidFill>
                </a:uFill>
                <a:latin typeface="Calibri"/>
              </a:rPr>
              <a:t>Second Outline Level</a:t>
            </a:r>
            <a:endParaRPr b="0" lang="en-US" sz="26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Calibri"/>
              </a:rPr>
              <a:t>Third Outline Level</a:t>
            </a:r>
            <a:endParaRPr b="0" lang="en-US" sz="24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400" spc="-1" strike="noStrike">
                <a:solidFill>
                  <a:srgbClr val="000000"/>
                </a:solidFill>
                <a:uFill>
                  <a:solidFill>
                    <a:srgbClr val="ffffff"/>
                  </a:solidFill>
                </a:uFill>
                <a:latin typeface="Calibri"/>
              </a:rPr>
              <a:t>Fourth Outline Level</a:t>
            </a:r>
            <a:endParaRPr b="0" lang="en-US" sz="24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s://en.wikipedia.org/wiki/Vlog" TargetMode="External"/><Relationship Id="rId2" Type="http://schemas.openxmlformats.org/officeDocument/2006/relationships/hyperlink" Target="https://en.wikipedia.org/wiki/Linklog" TargetMode="External"/><Relationship Id="rId3" Type="http://schemas.openxmlformats.org/officeDocument/2006/relationships/hyperlink" Target="https://en.wikipedia.org/wiki/Sketchblog" TargetMode="External"/><Relationship Id="rId4" Type="http://schemas.openxmlformats.org/officeDocument/2006/relationships/hyperlink" Target="https://en.wikipedia.org/wiki/Photoblog" TargetMode="External"/><Relationship Id="rId5" Type="http://schemas.openxmlformats.org/officeDocument/2006/relationships/hyperlink" Target="https://en.wikipedia.org/wiki/Tumblelog" TargetMode="External"/><Relationship Id="rId6" Type="http://schemas.openxmlformats.org/officeDocument/2006/relationships/hyperlink" Target="https://en.wikipedia.org/wiki/Typecasting_(blogging)" TargetMode="External"/><Relationship Id="rId7" Type="http://schemas.openxmlformats.org/officeDocument/2006/relationships/hyperlink" Target="https://en.wikipedia.org/wiki/Gopher_Protocol" TargetMode="External"/><Relationship Id="rId8" Type="http://schemas.openxmlformats.org/officeDocument/2006/relationships/hyperlink" Target="https://en.wikipedia.org/wiki/Phlog" TargetMode="External"/><Relationship Id="rId9"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jpeg"/><Relationship Id="rId5" Type="http://schemas.openxmlformats.org/officeDocument/2006/relationships/slideLayout" Target="../slideLayouts/slideLayout29.xml"/><Relationship Id="rId6"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hyperlink" Target="http://planet.gnome.org/" TargetMode="External"/><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12668400" y="11099880"/>
            <a:ext cx="837720" cy="439200"/>
          </a:xfrm>
          <a:prstGeom prst="rect">
            <a:avLst/>
          </a:prstGeom>
          <a:noFill/>
          <a:ln>
            <a:noFill/>
          </a:ln>
        </p:spPr>
        <p:txBody>
          <a:bodyPr anchor="ctr"/>
          <a:p>
            <a:pPr algn="r">
              <a:lnSpc>
                <a:spcPct val="100000"/>
              </a:lnSpc>
            </a:pPr>
            <a:fld id="{A7BDA070-B288-4BE6-84E3-9755F7ABAE9E}" type="slidenum">
              <a:rPr b="0" lang="en-IN" sz="1870" spc="-1" strike="noStrike">
                <a:solidFill>
                  <a:srgbClr val="8b8b8b"/>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
        <p:nvSpPr>
          <p:cNvPr id="128" name="CustomShape 2"/>
          <p:cNvSpPr/>
          <p:nvPr/>
        </p:nvSpPr>
        <p:spPr>
          <a:xfrm>
            <a:off x="2747880" y="1494000"/>
            <a:ext cx="7019640" cy="4536720"/>
          </a:xfrm>
          <a:prstGeom prst="rect">
            <a:avLst/>
          </a:prstGeom>
          <a:noFill/>
          <a:ln>
            <a:solidFill>
              <a:srgbClr val="01428d"/>
            </a:solidFill>
          </a:ln>
        </p:spPr>
        <p:style>
          <a:lnRef idx="0"/>
          <a:fillRef idx="0"/>
          <a:effectRef idx="0"/>
          <a:fontRef idx="minor"/>
        </p:style>
        <p:txBody>
          <a:bodyPr lIns="122040" rIns="122040" tIns="60840" bIns="60840"/>
          <a:p>
            <a:pPr marL="320040" indent="-319680"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1" lang="en-IN" sz="3000" spc="-1" strike="noStrike">
                <a:solidFill>
                  <a:srgbClr val="002060"/>
                </a:solidFill>
                <a:uFill>
                  <a:solidFill>
                    <a:srgbClr val="ffffff"/>
                  </a:solidFill>
                </a:uFill>
                <a:latin typeface="Calibri"/>
              </a:rPr>
              <a:t>Course : </a:t>
            </a:r>
            <a:r>
              <a:rPr b="1" lang="en-IN" sz="3000" spc="-1" strike="noStrike">
                <a:solidFill>
                  <a:srgbClr val="ff0000"/>
                </a:solidFill>
                <a:uFill>
                  <a:solidFill>
                    <a:srgbClr val="ffffff"/>
                  </a:solidFill>
                </a:uFill>
                <a:latin typeface="Calibri"/>
              </a:rPr>
              <a:t>WEB ENGINEERING</a:t>
            </a:r>
            <a:endParaRPr b="0" lang="en-IN" sz="1800" spc="-1" strike="noStrike">
              <a:solidFill>
                <a:srgbClr val="000000"/>
              </a:solidFill>
              <a:uFill>
                <a:solidFill>
                  <a:srgbClr val="ffffff"/>
                </a:solidFill>
              </a:uFill>
              <a:latin typeface="Arial"/>
            </a:endParaRPr>
          </a:p>
          <a:p>
            <a:pPr algn="just">
              <a:lnSpc>
                <a:spcPct val="100000"/>
              </a:lnSpc>
            </a:pPr>
            <a:r>
              <a:rPr b="1" lang="en-IN" sz="3000" spc="-1" strike="noStrike">
                <a:solidFill>
                  <a:srgbClr val="002060"/>
                </a:solidFill>
                <a:uFill>
                  <a:solidFill>
                    <a:srgbClr val="ffffff"/>
                  </a:solidFill>
                </a:uFill>
                <a:latin typeface="Calibri"/>
              </a:rPr>
              <a:t>Paper Code: </a:t>
            </a:r>
            <a:r>
              <a:rPr b="1" lang="en-IN" sz="3000" spc="-1" strike="noStrike">
                <a:solidFill>
                  <a:srgbClr val="ff0000"/>
                </a:solidFill>
                <a:uFill>
                  <a:solidFill>
                    <a:srgbClr val="ffffff"/>
                  </a:solidFill>
                </a:uFill>
                <a:latin typeface="Calibri"/>
              </a:rPr>
              <a:t>ETCS-308</a:t>
            </a:r>
            <a:endParaRPr b="0" lang="en-IN" sz="1800" spc="-1" strike="noStrike">
              <a:solidFill>
                <a:srgbClr val="000000"/>
              </a:solidFill>
              <a:uFill>
                <a:solidFill>
                  <a:srgbClr val="ffffff"/>
                </a:solidFill>
              </a:uFill>
              <a:latin typeface="Arial"/>
            </a:endParaRPr>
          </a:p>
          <a:p>
            <a:pPr algn="just">
              <a:lnSpc>
                <a:spcPct val="100000"/>
              </a:lnSpc>
            </a:pPr>
            <a:r>
              <a:rPr b="1" lang="en-IN" sz="3000" spc="-1" strike="noStrike">
                <a:solidFill>
                  <a:srgbClr val="002060"/>
                </a:solidFill>
                <a:uFill>
                  <a:solidFill>
                    <a:srgbClr val="ffffff"/>
                  </a:solidFill>
                </a:uFill>
                <a:latin typeface="Calibri"/>
              </a:rPr>
              <a:t>Faculty : Dr. Prabhjot Kaur</a:t>
            </a:r>
            <a:endParaRPr b="0" lang="en-IN" sz="1800" spc="-1" strike="noStrike">
              <a:solidFill>
                <a:srgbClr val="000000"/>
              </a:solidFill>
              <a:uFill>
                <a:solidFill>
                  <a:srgbClr val="ffffff"/>
                </a:solidFill>
              </a:uFill>
              <a:latin typeface="Arial"/>
            </a:endParaRPr>
          </a:p>
          <a:p>
            <a:pPr algn="just">
              <a:lnSpc>
                <a:spcPct val="100000"/>
              </a:lnSpc>
            </a:pPr>
            <a:r>
              <a:rPr b="1" lang="en-IN" sz="3000" spc="-1" strike="noStrike">
                <a:solidFill>
                  <a:srgbClr val="002060"/>
                </a:solidFill>
                <a:uFill>
                  <a:solidFill>
                    <a:srgbClr val="ffffff"/>
                  </a:solidFill>
                </a:uFill>
                <a:latin typeface="Calibri"/>
              </a:rPr>
              <a:t>                </a:t>
            </a:r>
            <a:r>
              <a:rPr b="1" lang="en-IN" sz="3000" spc="-1" strike="noStrike">
                <a:solidFill>
                  <a:srgbClr val="002060"/>
                </a:solidFill>
                <a:uFill>
                  <a:solidFill>
                    <a:srgbClr val="ffffff"/>
                  </a:solidFill>
                </a:uFill>
                <a:latin typeface="Calibri"/>
              </a:rPr>
              <a:t>Associate Professor</a:t>
            </a:r>
            <a:endParaRPr b="0" lang="en-IN" sz="1800" spc="-1" strike="noStrike">
              <a:solidFill>
                <a:srgbClr val="000000"/>
              </a:solidFill>
              <a:uFill>
                <a:solidFill>
                  <a:srgbClr val="ffffff"/>
                </a:solidFill>
              </a:uFill>
              <a:latin typeface="Arial"/>
            </a:endParaRPr>
          </a:p>
          <a:p>
            <a:pPr algn="just">
              <a:lnSpc>
                <a:spcPct val="100000"/>
              </a:lnSpc>
            </a:pPr>
            <a:r>
              <a:rPr b="1" lang="en-IN" sz="3000" spc="-1" strike="noStrike">
                <a:solidFill>
                  <a:srgbClr val="002060"/>
                </a:solidFill>
                <a:uFill>
                  <a:solidFill>
                    <a:srgbClr val="ffffff"/>
                  </a:solidFill>
                </a:uFill>
                <a:latin typeface="Calibri"/>
              </a:rPr>
              <a:t>                </a:t>
            </a:r>
            <a:r>
              <a:rPr b="1" lang="en-IN" sz="3000" spc="-1" strike="noStrike">
                <a:solidFill>
                  <a:srgbClr val="002060"/>
                </a:solidFill>
                <a:uFill>
                  <a:solidFill>
                    <a:srgbClr val="ffffff"/>
                  </a:solidFill>
                </a:uFill>
                <a:latin typeface="Calibri"/>
              </a:rPr>
              <a:t>Dept. of IT</a:t>
            </a:r>
            <a:endParaRPr b="0" lang="en-IN" sz="1800" spc="-1" strike="noStrike">
              <a:solidFill>
                <a:srgbClr val="000000"/>
              </a:solidFill>
              <a:uFill>
                <a:solidFill>
                  <a:srgbClr val="ffffff"/>
                </a:solidFill>
              </a:uFill>
              <a:latin typeface="Arial"/>
            </a:endParaRPr>
          </a:p>
          <a:p>
            <a:pPr algn="just">
              <a:lnSpc>
                <a:spcPct val="100000"/>
              </a:lnSpc>
            </a:pPr>
            <a:r>
              <a:rPr b="1" lang="en-IN" sz="3000" spc="-1" strike="noStrike">
                <a:solidFill>
                  <a:srgbClr val="002060"/>
                </a:solidFill>
                <a:uFill>
                  <a:solidFill>
                    <a:srgbClr val="ffffff"/>
                  </a:solidFill>
                </a:uFill>
                <a:latin typeface="Calibri"/>
              </a:rPr>
              <a:t>                </a:t>
            </a:r>
            <a:r>
              <a:rPr b="1" lang="en-IN" sz="3000" spc="-1" strike="noStrike">
                <a:solidFill>
                  <a:srgbClr val="002060"/>
                </a:solidFill>
                <a:uFill>
                  <a:solidFill>
                    <a:srgbClr val="ffffff"/>
                  </a:solidFill>
                </a:uFill>
                <a:latin typeface="Calibri"/>
              </a:rPr>
              <a:t>MSIT</a:t>
            </a:r>
            <a:endParaRPr b="0" lang="en-IN" sz="1800" spc="-1" strike="noStrike">
              <a:solidFill>
                <a:srgbClr val="000000"/>
              </a:solidFill>
              <a:uFill>
                <a:solidFill>
                  <a:srgbClr val="ffffff"/>
                </a:solidFill>
              </a:uFill>
              <a:latin typeface="Arial"/>
            </a:endParaRPr>
          </a:p>
          <a:p>
            <a:pPr algn="just">
              <a:lnSpc>
                <a:spcPct val="100000"/>
              </a:lnSpc>
            </a:pPr>
            <a:r>
              <a:rPr b="1" lang="en-IN" sz="3000" spc="-1" strike="noStrike">
                <a:solidFill>
                  <a:srgbClr val="002060"/>
                </a:solidFill>
                <a:uFill>
                  <a:solidFill>
                    <a:srgbClr val="ffffff"/>
                  </a:solidFill>
                </a:uFill>
                <a:latin typeface="Calibri"/>
              </a:rPr>
              <a:t>                </a:t>
            </a:r>
            <a:r>
              <a:rPr b="1" lang="en-IN" sz="3000" spc="-1" strike="noStrike">
                <a:solidFill>
                  <a:srgbClr val="002060"/>
                </a:solidFill>
                <a:uFill>
                  <a:solidFill>
                    <a:srgbClr val="ffffff"/>
                  </a:solidFill>
                </a:uFill>
                <a:latin typeface="Calibri"/>
              </a:rPr>
              <a:t>prabhjot.kaur@msit.in</a:t>
            </a:r>
            <a:endParaRPr b="0" lang="en-IN" sz="1800" spc="-1" strike="noStrike">
              <a:solidFill>
                <a:srgbClr val="000000"/>
              </a:solidFill>
              <a:uFill>
                <a:solidFill>
                  <a:srgbClr val="ffffff"/>
                </a:solidFill>
              </a:uFill>
              <a:latin typeface="Arial"/>
            </a:endParaRPr>
          </a:p>
          <a:p>
            <a:pPr marL="320040" indent="-319680" algn="just">
              <a:lnSpc>
                <a:spcPct val="100000"/>
              </a:lnSpc>
            </a:pPr>
            <a:endParaRPr b="0" lang="en-IN" sz="1800" spc="-1" strike="noStrike">
              <a:solidFill>
                <a:srgbClr val="000000"/>
              </a:solidFill>
              <a:uFill>
                <a:solidFill>
                  <a:srgbClr val="ffffff"/>
                </a:solidFill>
              </a:uFill>
              <a:latin typeface="Arial"/>
            </a:endParaRPr>
          </a:p>
          <a:p>
            <a:pPr marL="320040" indent="-319680" algn="just">
              <a:lnSpc>
                <a:spcPct val="100000"/>
              </a:lnSpc>
            </a:pPr>
            <a:endParaRPr b="0" lang="en-IN" sz="1800" spc="-1" strike="noStrike">
              <a:solidFill>
                <a:srgbClr val="000000"/>
              </a:solidFill>
              <a:uFill>
                <a:solidFill>
                  <a:srgbClr val="ffffff"/>
                </a:solidFill>
              </a:uFill>
              <a:latin typeface="Arial"/>
            </a:endParaRPr>
          </a:p>
        </p:txBody>
      </p:sp>
      <p:sp>
        <p:nvSpPr>
          <p:cNvPr id="129" name="CustomShape 3"/>
          <p:cNvSpPr/>
          <p:nvPr/>
        </p:nvSpPr>
        <p:spPr>
          <a:xfrm>
            <a:off x="2639880" y="6154560"/>
            <a:ext cx="7272000" cy="4672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480" spc="-1" strike="noStrike">
                <a:solidFill>
                  <a:srgbClr val="c00000"/>
                </a:solidFill>
                <a:uFill>
                  <a:solidFill>
                    <a:srgbClr val="ffffff"/>
                  </a:solidFill>
                </a:uFill>
                <a:latin typeface="Times New Roman"/>
              </a:rPr>
              <a:t>TOPIC: Blogs</a:t>
            </a:r>
            <a:endParaRPr b="0" lang="en-IN" sz="1800" spc="-1" strike="noStrike">
              <a:solidFill>
                <a:srgbClr val="000000"/>
              </a:solidFill>
              <a:uFill>
                <a:solidFill>
                  <a:srgbClr val="ffffff"/>
                </a:solidFill>
              </a:uFill>
              <a:latin typeface="Arial"/>
            </a:endParaRPr>
          </a:p>
        </p:txBody>
      </p:sp>
      <p:sp>
        <p:nvSpPr>
          <p:cNvPr id="130" name="CustomShape 4"/>
          <p:cNvSpPr/>
          <p:nvPr/>
        </p:nvSpPr>
        <p:spPr>
          <a:xfrm>
            <a:off x="8256240" y="8172360"/>
            <a:ext cx="3816000" cy="395280"/>
          </a:xfrm>
          <a:prstGeom prst="rect">
            <a:avLst/>
          </a:prstGeom>
          <a:noFill/>
          <a:ln>
            <a:noFill/>
          </a:ln>
        </p:spPr>
        <p:style>
          <a:lnRef idx="0"/>
          <a:fillRef idx="0"/>
          <a:effectRef idx="0"/>
          <a:fontRef idx="minor"/>
        </p:style>
        <p:txBody>
          <a:bodyPr lIns="90000" rIns="90000" tIns="45000" bIns="45000"/>
          <a:p>
            <a:pPr>
              <a:lnSpc>
                <a:spcPct val="100000"/>
              </a:lnSpc>
            </a:pPr>
            <a:r>
              <a:rPr b="0" lang="en-IN" sz="2000" spc="-1" strike="noStrike">
                <a:solidFill>
                  <a:srgbClr val="000000"/>
                </a:solidFill>
                <a:uFill>
                  <a:solidFill>
                    <a:srgbClr val="ffffff"/>
                  </a:solidFill>
                </a:uFill>
                <a:latin typeface="Times New Roman"/>
              </a:rPr>
              <a:t>Prepared by: Ms. Malvika Prasad</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4223880" y="179640"/>
            <a:ext cx="3961440" cy="771840"/>
          </a:xfrm>
          <a:prstGeom prst="rect">
            <a:avLst/>
          </a:prstGeom>
          <a:noFill/>
          <a:ln>
            <a:noFill/>
          </a:ln>
        </p:spPr>
        <p:txBody>
          <a:bodyPr anchor="ctr"/>
          <a:p>
            <a:pPr>
              <a:lnSpc>
                <a:spcPct val="90000"/>
              </a:lnSpc>
            </a:pPr>
            <a:r>
              <a:rPr b="1" lang="en-US" sz="5800" spc="-1" strike="noStrike">
                <a:solidFill>
                  <a:srgbClr val="ff0000"/>
                </a:solidFill>
                <a:uFill>
                  <a:solidFill>
                    <a:srgbClr val="ffffff"/>
                  </a:solidFill>
                </a:uFill>
                <a:latin typeface="Calibri Light"/>
              </a:rPr>
              <a:t>Reverse blog</a:t>
            </a:r>
            <a:endParaRPr b="0" lang="en-US" sz="3600" spc="-1" strike="noStrike">
              <a:solidFill>
                <a:srgbClr val="000000"/>
              </a:solidFill>
              <a:uFill>
                <a:solidFill>
                  <a:srgbClr val="ffffff"/>
                </a:solidFill>
              </a:uFill>
              <a:latin typeface="Times New Roman"/>
            </a:endParaRPr>
          </a:p>
        </p:txBody>
      </p:sp>
      <p:sp>
        <p:nvSpPr>
          <p:cNvPr id="156" name="TextShape 2"/>
          <p:cNvSpPr txBox="1"/>
          <p:nvPr/>
        </p:nvSpPr>
        <p:spPr>
          <a:xfrm>
            <a:off x="335520" y="1619640"/>
            <a:ext cx="11449080" cy="5802120"/>
          </a:xfrm>
          <a:prstGeom prst="rect">
            <a:avLst/>
          </a:prstGeom>
          <a:noFill/>
          <a:ln>
            <a:noFill/>
          </a:ln>
        </p:spPr>
        <p:txBody>
          <a:bodyPr/>
          <a:p>
            <a:pPr algn="just">
              <a:lnSpc>
                <a:spcPct val="100000"/>
              </a:lnSpc>
            </a:pPr>
            <a:r>
              <a:rPr b="0" lang="en-US" sz="4400" spc="-1" strike="noStrike">
                <a:solidFill>
                  <a:srgbClr val="000000"/>
                </a:solidFill>
                <a:uFill>
                  <a:solidFill>
                    <a:srgbClr val="ffffff"/>
                  </a:solidFill>
                </a:uFill>
                <a:latin typeface="Calibri"/>
              </a:rPr>
              <a:t>A reverse blog is composed by its users rather than a single blogger. This system has the characteristics of a blog, and the writing of several authors. These can be written by several contributing authors on a topic, or opened up for anyone to write. There is typically some limit to the number of entries to keep it from operating like a web forum.</a:t>
            </a:r>
            <a:endParaRPr b="0" lang="en-US" sz="3700" spc="-1" strike="noStrike">
              <a:solidFill>
                <a:srgbClr val="000000"/>
              </a:solidFill>
              <a:uFill>
                <a:solidFill>
                  <a:srgbClr val="ffffff"/>
                </a:solidFill>
              </a:uFill>
              <a:latin typeface="Calibri"/>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5375880" y="11520"/>
            <a:ext cx="2377080" cy="771840"/>
          </a:xfrm>
          <a:prstGeom prst="rect">
            <a:avLst/>
          </a:prstGeom>
          <a:noFill/>
          <a:ln>
            <a:noFill/>
          </a:ln>
        </p:spPr>
        <p:txBody>
          <a:bodyPr anchor="ctr"/>
          <a:p>
            <a:pPr>
              <a:lnSpc>
                <a:spcPct val="90000"/>
              </a:lnSpc>
            </a:pPr>
            <a:r>
              <a:rPr b="1" lang="en-US" sz="5800" spc="-1" strike="noStrike">
                <a:solidFill>
                  <a:srgbClr val="ff0000"/>
                </a:solidFill>
                <a:uFill>
                  <a:solidFill>
                    <a:srgbClr val="ffffff"/>
                  </a:solidFill>
                </a:uFill>
                <a:latin typeface="Calibri Light"/>
              </a:rPr>
              <a:t>VLOGS</a:t>
            </a:r>
            <a:endParaRPr b="0" lang="en-US" sz="3600" spc="-1" strike="noStrike">
              <a:solidFill>
                <a:srgbClr val="000000"/>
              </a:solidFill>
              <a:uFill>
                <a:solidFill>
                  <a:srgbClr val="ffffff"/>
                </a:solidFill>
              </a:uFill>
              <a:latin typeface="Times New Roman"/>
            </a:endParaRPr>
          </a:p>
        </p:txBody>
      </p:sp>
      <p:sp>
        <p:nvSpPr>
          <p:cNvPr id="158" name="TextShape 2"/>
          <p:cNvSpPr txBox="1"/>
          <p:nvPr/>
        </p:nvSpPr>
        <p:spPr>
          <a:xfrm>
            <a:off x="47160" y="971640"/>
            <a:ext cx="12072240" cy="7128360"/>
          </a:xfrm>
          <a:prstGeom prst="rect">
            <a:avLst/>
          </a:prstGeom>
          <a:noFill/>
          <a:ln>
            <a:noFill/>
          </a:ln>
        </p:spPr>
        <p:txBody>
          <a:bodyPr/>
          <a:p>
            <a:pPr marL="303120" indent="-302760" algn="just">
              <a:lnSpc>
                <a:spcPct val="100000"/>
              </a:lnSpc>
              <a:buClr>
                <a:srgbClr val="000000"/>
              </a:buClr>
              <a:buFont typeface="Wingdings" charset="2"/>
              <a:buChar char=""/>
            </a:pPr>
            <a:r>
              <a:rPr b="0" lang="en-US" sz="4400" spc="-1" strike="noStrike">
                <a:solidFill>
                  <a:srgbClr val="000000"/>
                </a:solidFill>
                <a:uFill>
                  <a:solidFill>
                    <a:srgbClr val="ffffff"/>
                  </a:solidFill>
                </a:uFill>
                <a:latin typeface="Calibri"/>
              </a:rPr>
              <a:t>A blog comprising videos is called a </a:t>
            </a:r>
            <a:r>
              <a:rPr b="0" lang="en-US" sz="4400" spc="-1" strike="noStrike" u="sng">
                <a:solidFill>
                  <a:srgbClr val="0563c1"/>
                </a:solidFill>
                <a:uFill>
                  <a:solidFill>
                    <a:srgbClr val="ffffff"/>
                  </a:solidFill>
                </a:uFill>
                <a:latin typeface="Calibri"/>
                <a:hlinkClick r:id="rId1"/>
              </a:rPr>
              <a:t>vlog</a:t>
            </a:r>
            <a:r>
              <a:rPr b="0" lang="en-US" sz="4400" spc="-1" strike="noStrike">
                <a:solidFill>
                  <a:srgbClr val="000000"/>
                </a:solidFill>
                <a:uFill>
                  <a:solidFill>
                    <a:srgbClr val="ffffff"/>
                  </a:solidFill>
                </a:uFill>
                <a:latin typeface="Calibri"/>
              </a:rPr>
              <a:t>, one comprising links is called a </a:t>
            </a:r>
            <a:r>
              <a:rPr b="0" lang="en-US" sz="4400" spc="-1" strike="noStrike" u="sng">
                <a:solidFill>
                  <a:srgbClr val="0563c1"/>
                </a:solidFill>
                <a:uFill>
                  <a:solidFill>
                    <a:srgbClr val="ffffff"/>
                  </a:solidFill>
                </a:uFill>
                <a:latin typeface="Calibri"/>
                <a:hlinkClick r:id="rId2"/>
              </a:rPr>
              <a:t>linklog</a:t>
            </a:r>
            <a:r>
              <a:rPr b="0" lang="en-US" sz="4400" spc="-1" strike="noStrike">
                <a:solidFill>
                  <a:srgbClr val="000000"/>
                </a:solidFill>
                <a:uFill>
                  <a:solidFill>
                    <a:srgbClr val="ffffff"/>
                  </a:solidFill>
                </a:uFill>
                <a:latin typeface="Calibri"/>
              </a:rPr>
              <a:t>, a site containing a portfolio of sketches is called a </a:t>
            </a:r>
            <a:r>
              <a:rPr b="0" lang="en-US" sz="4400" spc="-1" strike="noStrike" u="sng">
                <a:solidFill>
                  <a:srgbClr val="0563c1"/>
                </a:solidFill>
                <a:uFill>
                  <a:solidFill>
                    <a:srgbClr val="ffffff"/>
                  </a:solidFill>
                </a:uFill>
                <a:latin typeface="Calibri"/>
                <a:hlinkClick r:id="rId3"/>
              </a:rPr>
              <a:t>sketchblog</a:t>
            </a:r>
            <a:r>
              <a:rPr b="0" lang="en-US" sz="4400" spc="-1" strike="noStrike">
                <a:solidFill>
                  <a:srgbClr val="000000"/>
                </a:solidFill>
                <a:uFill>
                  <a:solidFill>
                    <a:srgbClr val="ffffff"/>
                  </a:solidFill>
                </a:uFill>
                <a:latin typeface="Calibri"/>
              </a:rPr>
              <a:t> or one comprising photos is called a </a:t>
            </a:r>
            <a:r>
              <a:rPr b="0" lang="en-US" sz="4400" spc="-1" strike="noStrike" u="sng">
                <a:solidFill>
                  <a:srgbClr val="0563c1"/>
                </a:solidFill>
                <a:uFill>
                  <a:solidFill>
                    <a:srgbClr val="ffffff"/>
                  </a:solidFill>
                </a:uFill>
                <a:latin typeface="Calibri"/>
                <a:hlinkClick r:id="rId4"/>
              </a:rPr>
              <a:t>photoblog</a:t>
            </a:r>
            <a:r>
              <a:rPr b="0" lang="en-US" sz="4400" spc="-1" strike="noStrike">
                <a:solidFill>
                  <a:srgbClr val="000000"/>
                </a:solidFill>
                <a:uFill>
                  <a:solidFill>
                    <a:srgbClr val="ffffff"/>
                  </a:solidFill>
                </a:uFill>
                <a:latin typeface="Calibri"/>
              </a:rPr>
              <a:t>.</a:t>
            </a:r>
            <a:endParaRPr b="0" lang="en-US" sz="3700" spc="-1" strike="noStrike">
              <a:solidFill>
                <a:srgbClr val="000000"/>
              </a:solidFill>
              <a:uFill>
                <a:solidFill>
                  <a:srgbClr val="ffffff"/>
                </a:solidFill>
              </a:uFill>
              <a:latin typeface="Calibri"/>
            </a:endParaRPr>
          </a:p>
          <a:p>
            <a:pPr marL="303120" indent="-302760" algn="just">
              <a:lnSpc>
                <a:spcPct val="100000"/>
              </a:lnSpc>
              <a:buClr>
                <a:srgbClr val="000000"/>
              </a:buClr>
              <a:buFont typeface="Wingdings" charset="2"/>
              <a:buChar char=""/>
            </a:pPr>
            <a:r>
              <a:rPr b="0" lang="en-US" sz="4400" spc="-1" strike="noStrike">
                <a:solidFill>
                  <a:srgbClr val="000000"/>
                </a:solidFill>
                <a:uFill>
                  <a:solidFill>
                    <a:srgbClr val="ffffff"/>
                  </a:solidFill>
                </a:uFill>
                <a:latin typeface="Calibri"/>
              </a:rPr>
              <a:t> </a:t>
            </a:r>
            <a:r>
              <a:rPr b="0" lang="en-US" sz="4400" spc="-1" strike="noStrike">
                <a:solidFill>
                  <a:srgbClr val="000000"/>
                </a:solidFill>
                <a:uFill>
                  <a:solidFill>
                    <a:srgbClr val="ffffff"/>
                  </a:solidFill>
                </a:uFill>
                <a:latin typeface="Calibri"/>
              </a:rPr>
              <a:t>Blogs with shorter posts and mixed media types are called </a:t>
            </a:r>
            <a:r>
              <a:rPr b="0" lang="en-US" sz="4400" spc="-1" strike="noStrike" u="sng">
                <a:solidFill>
                  <a:srgbClr val="0563c1"/>
                </a:solidFill>
                <a:uFill>
                  <a:solidFill>
                    <a:srgbClr val="ffffff"/>
                  </a:solidFill>
                </a:uFill>
                <a:latin typeface="Calibri"/>
                <a:hlinkClick r:id="rId5"/>
              </a:rPr>
              <a:t>tumblelogs</a:t>
            </a:r>
            <a:r>
              <a:rPr b="0" lang="en-US" sz="4400" spc="-1" strike="noStrike">
                <a:solidFill>
                  <a:srgbClr val="000000"/>
                </a:solidFill>
                <a:uFill>
                  <a:solidFill>
                    <a:srgbClr val="ffffff"/>
                  </a:solidFill>
                </a:uFill>
                <a:latin typeface="Calibri"/>
              </a:rPr>
              <a:t>.</a:t>
            </a:r>
            <a:endParaRPr b="0" lang="en-US" sz="3700" spc="-1" strike="noStrike">
              <a:solidFill>
                <a:srgbClr val="000000"/>
              </a:solidFill>
              <a:uFill>
                <a:solidFill>
                  <a:srgbClr val="ffffff"/>
                </a:solidFill>
              </a:uFill>
              <a:latin typeface="Calibri"/>
            </a:endParaRPr>
          </a:p>
          <a:p>
            <a:pPr marL="303120" indent="-302760" algn="just">
              <a:lnSpc>
                <a:spcPct val="100000"/>
              </a:lnSpc>
              <a:buClr>
                <a:srgbClr val="000000"/>
              </a:buClr>
              <a:buFont typeface="Wingdings" charset="2"/>
              <a:buChar char=""/>
            </a:pPr>
            <a:r>
              <a:rPr b="0" lang="en-US" sz="4400" spc="-1" strike="noStrike">
                <a:solidFill>
                  <a:srgbClr val="000000"/>
                </a:solidFill>
                <a:uFill>
                  <a:solidFill>
                    <a:srgbClr val="ffffff"/>
                  </a:solidFill>
                </a:uFill>
                <a:latin typeface="Calibri"/>
              </a:rPr>
              <a:t> </a:t>
            </a:r>
            <a:r>
              <a:rPr b="0" lang="en-US" sz="4400" spc="-1" strike="noStrike">
                <a:solidFill>
                  <a:srgbClr val="000000"/>
                </a:solidFill>
                <a:uFill>
                  <a:solidFill>
                    <a:srgbClr val="ffffff"/>
                  </a:solidFill>
                </a:uFill>
                <a:latin typeface="Calibri"/>
              </a:rPr>
              <a:t>Blogs that are written on typewriters and then scanned are called </a:t>
            </a:r>
            <a:r>
              <a:rPr b="0" lang="en-US" sz="4400" spc="-1" strike="noStrike" u="sng">
                <a:solidFill>
                  <a:srgbClr val="0563c1"/>
                </a:solidFill>
                <a:uFill>
                  <a:solidFill>
                    <a:srgbClr val="ffffff"/>
                  </a:solidFill>
                </a:uFill>
                <a:latin typeface="Calibri"/>
                <a:hlinkClick r:id="rId6"/>
              </a:rPr>
              <a:t>typecast</a:t>
            </a:r>
            <a:r>
              <a:rPr b="0" lang="en-US" sz="4400" spc="-1" strike="noStrike">
                <a:solidFill>
                  <a:srgbClr val="000000"/>
                </a:solidFill>
                <a:uFill>
                  <a:solidFill>
                    <a:srgbClr val="ffffff"/>
                  </a:solidFill>
                </a:uFill>
                <a:latin typeface="Calibri"/>
              </a:rPr>
              <a:t> or typecast blogs.</a:t>
            </a:r>
            <a:endParaRPr b="0" lang="en-US" sz="3700" spc="-1" strike="noStrike">
              <a:solidFill>
                <a:srgbClr val="000000"/>
              </a:solidFill>
              <a:uFill>
                <a:solidFill>
                  <a:srgbClr val="ffffff"/>
                </a:solidFill>
              </a:uFill>
              <a:latin typeface="Calibri"/>
            </a:endParaRPr>
          </a:p>
          <a:p>
            <a:pPr marL="303120" indent="-302760" algn="just">
              <a:lnSpc>
                <a:spcPct val="100000"/>
              </a:lnSpc>
              <a:buClr>
                <a:srgbClr val="000000"/>
              </a:buClr>
              <a:buFont typeface="Wingdings" charset="2"/>
              <a:buChar char=""/>
            </a:pPr>
            <a:r>
              <a:rPr b="0" lang="en-US" sz="4400" spc="-1" strike="noStrike">
                <a:solidFill>
                  <a:srgbClr val="000000"/>
                </a:solidFill>
                <a:uFill>
                  <a:solidFill>
                    <a:srgbClr val="ffffff"/>
                  </a:solidFill>
                </a:uFill>
                <a:latin typeface="Calibri"/>
              </a:rPr>
              <a:t>A rare type of blog hosted on the </a:t>
            </a:r>
            <a:r>
              <a:rPr b="0" lang="en-US" sz="4400" spc="-1" strike="noStrike" u="sng">
                <a:solidFill>
                  <a:srgbClr val="0563c1"/>
                </a:solidFill>
                <a:uFill>
                  <a:solidFill>
                    <a:srgbClr val="ffffff"/>
                  </a:solidFill>
                </a:uFill>
                <a:latin typeface="Calibri"/>
                <a:hlinkClick r:id="rId7"/>
              </a:rPr>
              <a:t>Gopher Protocol</a:t>
            </a:r>
            <a:r>
              <a:rPr b="0" lang="en-US" sz="4400" spc="-1" strike="noStrike">
                <a:solidFill>
                  <a:srgbClr val="000000"/>
                </a:solidFill>
                <a:uFill>
                  <a:solidFill>
                    <a:srgbClr val="ffffff"/>
                  </a:solidFill>
                </a:uFill>
                <a:latin typeface="Calibri"/>
              </a:rPr>
              <a:t> is known as a </a:t>
            </a:r>
            <a:r>
              <a:rPr b="0" lang="en-US" sz="4400" spc="-1" strike="noStrike" u="sng">
                <a:solidFill>
                  <a:srgbClr val="0563c1"/>
                </a:solidFill>
                <a:uFill>
                  <a:solidFill>
                    <a:srgbClr val="ffffff"/>
                  </a:solidFill>
                </a:uFill>
                <a:latin typeface="Calibri"/>
                <a:hlinkClick r:id="rId8"/>
              </a:rPr>
              <a:t>phlog</a:t>
            </a:r>
            <a:endParaRPr b="0" lang="en-US" sz="3700" spc="-1" strike="noStrike">
              <a:solidFill>
                <a:srgbClr val="000000"/>
              </a:solidFill>
              <a:uFill>
                <a:solidFill>
                  <a:srgbClr val="ffffff"/>
                </a:solidFill>
              </a:uFill>
              <a:latin typeface="Calibri"/>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5087880" y="0"/>
            <a:ext cx="2305080" cy="771840"/>
          </a:xfrm>
          <a:prstGeom prst="rect">
            <a:avLst/>
          </a:prstGeom>
          <a:noFill/>
          <a:ln>
            <a:noFill/>
          </a:ln>
        </p:spPr>
        <p:txBody>
          <a:bodyPr anchor="ctr"/>
          <a:p>
            <a:pPr>
              <a:lnSpc>
                <a:spcPct val="90000"/>
              </a:lnSpc>
            </a:pPr>
            <a:r>
              <a:rPr b="1" lang="en-US" sz="5800" spc="-1" strike="noStrike">
                <a:solidFill>
                  <a:srgbClr val="ff0000"/>
                </a:solidFill>
                <a:uFill>
                  <a:solidFill>
                    <a:srgbClr val="ffffff"/>
                  </a:solidFill>
                </a:uFill>
                <a:latin typeface="Calibri Light"/>
              </a:rPr>
              <a:t>VLOGS</a:t>
            </a:r>
            <a:endParaRPr b="0" lang="en-US" sz="3600" spc="-1" strike="noStrike">
              <a:solidFill>
                <a:srgbClr val="000000"/>
              </a:solidFill>
              <a:uFill>
                <a:solidFill>
                  <a:srgbClr val="ffffff"/>
                </a:solidFill>
              </a:uFill>
              <a:latin typeface="Times New Roman"/>
            </a:endParaRPr>
          </a:p>
        </p:txBody>
      </p:sp>
      <p:sp>
        <p:nvSpPr>
          <p:cNvPr id="160" name="TextShape 2"/>
          <p:cNvSpPr txBox="1"/>
          <p:nvPr/>
        </p:nvSpPr>
        <p:spPr>
          <a:xfrm>
            <a:off x="263520" y="1043640"/>
            <a:ext cx="11593080" cy="7344360"/>
          </a:xfrm>
          <a:prstGeom prst="rect">
            <a:avLst/>
          </a:prstGeom>
          <a:noFill/>
          <a:ln>
            <a:noFill/>
          </a:ln>
        </p:spPr>
        <p:txBody>
          <a:bodyPr/>
          <a:p>
            <a:pPr marL="303120" indent="-302760" algn="just">
              <a:lnSpc>
                <a:spcPct val="100000"/>
              </a:lnSpc>
              <a:buClr>
                <a:srgbClr val="000000"/>
              </a:buClr>
              <a:buFont typeface="Arial"/>
              <a:buChar char="•"/>
            </a:pPr>
            <a:r>
              <a:rPr b="0" lang="en-US" sz="4400" spc="-1" strike="noStrike">
                <a:solidFill>
                  <a:srgbClr val="000000"/>
                </a:solidFill>
                <a:uFill>
                  <a:solidFill>
                    <a:srgbClr val="ffffff"/>
                  </a:solidFill>
                </a:uFill>
                <a:latin typeface="Calibri"/>
              </a:rPr>
              <a:t>Vlogs also take advantage of web syndication to allow for the distribution of video over the Internet using either the RSS or Atom Syndication formats, for automatic aggregation and playback on mobile devices and personal computers. </a:t>
            </a:r>
            <a:endParaRPr b="0" lang="en-US" sz="3700" spc="-1" strike="noStrike">
              <a:solidFill>
                <a:srgbClr val="000000"/>
              </a:solidFill>
              <a:uFill>
                <a:solidFill>
                  <a:srgbClr val="ffffff"/>
                </a:solidFill>
              </a:uFill>
              <a:latin typeface="Calibri"/>
            </a:endParaRPr>
          </a:p>
          <a:p>
            <a:pPr marL="303120" indent="-302760" algn="just">
              <a:lnSpc>
                <a:spcPct val="100000"/>
              </a:lnSpc>
              <a:buClr>
                <a:srgbClr val="000000"/>
              </a:buClr>
              <a:buFont typeface="Arial"/>
              <a:buChar char="•"/>
            </a:pPr>
            <a:r>
              <a:rPr b="1" lang="en-US" sz="2800" spc="-1" strike="noStrike">
                <a:solidFill>
                  <a:srgbClr val="000000"/>
                </a:solidFill>
                <a:uFill>
                  <a:solidFill>
                    <a:srgbClr val="ffffff"/>
                  </a:solidFill>
                </a:uFill>
                <a:latin typeface="Calibri"/>
              </a:rPr>
              <a:t>Atom</a:t>
            </a:r>
            <a:r>
              <a:rPr b="0" lang="en-US" sz="2800" spc="-1" strike="noStrike">
                <a:solidFill>
                  <a:srgbClr val="000000"/>
                </a:solidFill>
                <a:uFill>
                  <a:solidFill>
                    <a:srgbClr val="ffffff"/>
                  </a:solidFill>
                </a:uFill>
                <a:latin typeface="Calibri"/>
              </a:rPr>
              <a:t>: The </a:t>
            </a:r>
            <a:r>
              <a:rPr b="1" lang="en-US" sz="2800" spc="-1" strike="noStrike">
                <a:solidFill>
                  <a:srgbClr val="000000"/>
                </a:solidFill>
                <a:uFill>
                  <a:solidFill>
                    <a:srgbClr val="ffffff"/>
                  </a:solidFill>
                </a:uFill>
                <a:latin typeface="Calibri"/>
              </a:rPr>
              <a:t>Atom Syndication Format</a:t>
            </a:r>
            <a:r>
              <a:rPr b="0" lang="en-US" sz="2800" spc="-1" strike="noStrike">
                <a:solidFill>
                  <a:srgbClr val="000000"/>
                </a:solidFill>
                <a:uFill>
                  <a:solidFill>
                    <a:srgbClr val="ffffff"/>
                  </a:solidFill>
                </a:uFill>
                <a:latin typeface="Calibri"/>
              </a:rPr>
              <a:t> is an XML language used for web feeds, while the </a:t>
            </a:r>
            <a:r>
              <a:rPr b="1" lang="en-US" sz="2800" spc="-1" strike="noStrike">
                <a:solidFill>
                  <a:srgbClr val="000000"/>
                </a:solidFill>
                <a:uFill>
                  <a:solidFill>
                    <a:srgbClr val="ffffff"/>
                  </a:solidFill>
                </a:uFill>
                <a:latin typeface="Calibri"/>
              </a:rPr>
              <a:t>Atom Publishing Protocol</a:t>
            </a:r>
            <a:r>
              <a:rPr b="0" lang="en-US" sz="2800" spc="-1" strike="noStrike">
                <a:solidFill>
                  <a:srgbClr val="000000"/>
                </a:solidFill>
                <a:uFill>
                  <a:solidFill>
                    <a:srgbClr val="ffffff"/>
                  </a:solidFill>
                </a:uFill>
                <a:latin typeface="Calibri"/>
              </a:rPr>
              <a:t>(</a:t>
            </a:r>
            <a:r>
              <a:rPr b="1" lang="en-US" sz="2800" spc="-1" strike="noStrike">
                <a:solidFill>
                  <a:srgbClr val="000000"/>
                </a:solidFill>
                <a:uFill>
                  <a:solidFill>
                    <a:srgbClr val="ffffff"/>
                  </a:solidFill>
                </a:uFill>
                <a:latin typeface="Calibri"/>
              </a:rPr>
              <a:t>AtomPub</a:t>
            </a:r>
            <a:r>
              <a:rPr b="0" lang="en-US" sz="2800" spc="-1" strike="noStrike">
                <a:solidFill>
                  <a:srgbClr val="000000"/>
                </a:solidFill>
                <a:uFill>
                  <a:solidFill>
                    <a:srgbClr val="ffffff"/>
                  </a:solidFill>
                </a:uFill>
                <a:latin typeface="Calibri"/>
              </a:rPr>
              <a:t> or </a:t>
            </a:r>
            <a:r>
              <a:rPr b="1" lang="en-US" sz="2800" spc="-1" strike="noStrike">
                <a:solidFill>
                  <a:srgbClr val="000000"/>
                </a:solidFill>
                <a:uFill>
                  <a:solidFill>
                    <a:srgbClr val="ffffff"/>
                  </a:solidFill>
                </a:uFill>
                <a:latin typeface="Calibri"/>
              </a:rPr>
              <a:t>APP</a:t>
            </a:r>
            <a:r>
              <a:rPr b="0" lang="en-US" sz="2800" spc="-1" strike="noStrike">
                <a:solidFill>
                  <a:srgbClr val="000000"/>
                </a:solidFill>
                <a:uFill>
                  <a:solidFill>
                    <a:srgbClr val="ffffff"/>
                  </a:solidFill>
                </a:uFill>
                <a:latin typeface="Calibri"/>
              </a:rPr>
              <a:t>) is a simple HTTP-based protocol for creating and updating web resources.</a:t>
            </a:r>
            <a:endParaRPr b="0" lang="en-US" sz="3700" spc="-1" strike="noStrike">
              <a:solidFill>
                <a:srgbClr val="000000"/>
              </a:solidFill>
              <a:uFill>
                <a:solidFill>
                  <a:srgbClr val="ffffff"/>
                </a:solidFill>
              </a:uFill>
              <a:latin typeface="Calibri"/>
            </a:endParaRPr>
          </a:p>
          <a:p>
            <a:pPr marL="303120" indent="-302760" algn="just">
              <a:lnSpc>
                <a:spcPct val="100000"/>
              </a:lnSpc>
              <a:buClr>
                <a:srgbClr val="000000"/>
              </a:buClr>
              <a:buFont typeface="Arial"/>
              <a:buChar char="•"/>
            </a:pPr>
            <a:r>
              <a:rPr b="1" lang="en-US" sz="2800" spc="-1" strike="noStrike">
                <a:solidFill>
                  <a:srgbClr val="000000"/>
                </a:solidFill>
                <a:uFill>
                  <a:solidFill>
                    <a:srgbClr val="ffffff"/>
                  </a:solidFill>
                </a:uFill>
                <a:latin typeface="Calibri"/>
              </a:rPr>
              <a:t>RSS</a:t>
            </a:r>
            <a:r>
              <a:rPr b="0" lang="en-US" sz="2800" spc="-1" strike="noStrike">
                <a:solidFill>
                  <a:srgbClr val="000000"/>
                </a:solidFill>
                <a:uFill>
                  <a:solidFill>
                    <a:srgbClr val="ffffff"/>
                  </a:solidFill>
                </a:uFill>
                <a:latin typeface="Calibri"/>
              </a:rPr>
              <a:t> (</a:t>
            </a:r>
            <a:r>
              <a:rPr b="1" lang="en-US" sz="2800" spc="-1" strike="noStrike">
                <a:solidFill>
                  <a:srgbClr val="000000"/>
                </a:solidFill>
                <a:uFill>
                  <a:solidFill>
                    <a:srgbClr val="ffffff"/>
                  </a:solidFill>
                </a:uFill>
                <a:latin typeface="Calibri"/>
              </a:rPr>
              <a:t>Rich Site Summary): </a:t>
            </a:r>
            <a:r>
              <a:rPr b="0" lang="en-US" sz="2800" spc="-1" strike="noStrike">
                <a:solidFill>
                  <a:srgbClr val="000000"/>
                </a:solidFill>
                <a:uFill>
                  <a:solidFill>
                    <a:srgbClr val="ffffff"/>
                  </a:solidFill>
                </a:uFill>
                <a:latin typeface="Calibri"/>
              </a:rPr>
              <a:t>Often called </a:t>
            </a:r>
            <a:r>
              <a:rPr b="1" lang="en-US" sz="2800" spc="-1" strike="noStrike">
                <a:solidFill>
                  <a:srgbClr val="000000"/>
                </a:solidFill>
                <a:uFill>
                  <a:solidFill>
                    <a:srgbClr val="ffffff"/>
                  </a:solidFill>
                </a:uFill>
                <a:latin typeface="Calibri"/>
              </a:rPr>
              <a:t>Really Simple Syndication,</a:t>
            </a:r>
            <a:r>
              <a:rPr b="0" lang="en-US" sz="2800" spc="-1" strike="noStrike">
                <a:solidFill>
                  <a:srgbClr val="000000"/>
                </a:solidFill>
                <a:uFill>
                  <a:solidFill>
                    <a:srgbClr val="ffffff"/>
                  </a:solidFill>
                </a:uFill>
                <a:latin typeface="Calibri"/>
              </a:rPr>
              <a:t> it uses a family of standard web feed formats to publish frequently updated information: blog entries, news headlines, audio, video. An RSS document (called "feed", "web feed", or "channel") includes full or summarized text, and metadata, like publishing date and author's name.</a:t>
            </a:r>
            <a:endParaRPr b="0" lang="en-US" sz="3700" spc="-1" strike="noStrike">
              <a:solidFill>
                <a:srgbClr val="000000"/>
              </a:solidFill>
              <a:uFill>
                <a:solidFill>
                  <a:srgbClr val="ffffff"/>
                </a:solidFill>
              </a:uFill>
              <a:latin typeface="Calibri"/>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838080" y="323640"/>
            <a:ext cx="10515240" cy="915840"/>
          </a:xfrm>
          <a:prstGeom prst="rect">
            <a:avLst/>
          </a:prstGeom>
          <a:noFill/>
          <a:ln>
            <a:noFill/>
          </a:ln>
        </p:spPr>
        <p:txBody>
          <a:bodyPr anchor="ctr"/>
          <a:p>
            <a:pPr algn="ctr">
              <a:lnSpc>
                <a:spcPct val="100000"/>
              </a:lnSpc>
            </a:pPr>
            <a:r>
              <a:rPr b="1" lang="en-US" sz="5800" spc="-1" strike="noStrike">
                <a:solidFill>
                  <a:srgbClr val="ff0000"/>
                </a:solidFill>
                <a:uFill>
                  <a:solidFill>
                    <a:srgbClr val="ffffff"/>
                  </a:solidFill>
                </a:uFill>
                <a:latin typeface="Calibri Light"/>
              </a:rPr>
              <a:t>Consumer-generated advertising in blogs</a:t>
            </a:r>
            <a:endParaRPr b="0" lang="en-US" sz="3600" spc="-1" strike="noStrike">
              <a:solidFill>
                <a:srgbClr val="000000"/>
              </a:solidFill>
              <a:uFill>
                <a:solidFill>
                  <a:srgbClr val="ffffff"/>
                </a:solidFill>
              </a:uFill>
              <a:latin typeface="Times New Roman"/>
            </a:endParaRPr>
          </a:p>
        </p:txBody>
      </p:sp>
      <p:sp>
        <p:nvSpPr>
          <p:cNvPr id="162" name="TextShape 2"/>
          <p:cNvSpPr txBox="1"/>
          <p:nvPr/>
        </p:nvSpPr>
        <p:spPr>
          <a:xfrm>
            <a:off x="407520" y="1907640"/>
            <a:ext cx="11304720" cy="5802120"/>
          </a:xfrm>
          <a:prstGeom prst="rect">
            <a:avLst/>
          </a:prstGeom>
          <a:noFill/>
          <a:ln>
            <a:noFill/>
          </a:ln>
        </p:spPr>
        <p:txBody>
          <a:bodyPr/>
          <a:p>
            <a:pPr marL="303120" indent="-302760" algn="just">
              <a:lnSpc>
                <a:spcPct val="100000"/>
              </a:lnSpc>
              <a:buClr>
                <a:srgbClr val="000000"/>
              </a:buClr>
              <a:buFont typeface="Arial"/>
              <a:buChar char="•"/>
            </a:pPr>
            <a:r>
              <a:rPr b="0" lang="en-US" sz="4000" spc="-1" strike="noStrike">
                <a:solidFill>
                  <a:srgbClr val="000000"/>
                </a:solidFill>
                <a:uFill>
                  <a:solidFill>
                    <a:srgbClr val="ffffff"/>
                  </a:solidFill>
                </a:uFill>
                <a:latin typeface="Calibri"/>
              </a:rPr>
              <a:t>Consumer-generated advertising is a relatively new and controversial development, and it has created a new model of marketing communication from businesses to consumers. Among the various forms of advertising on blog, the most controversial are the </a:t>
            </a:r>
            <a:r>
              <a:rPr b="1" lang="en-US" sz="4000" spc="-1" strike="noStrike">
                <a:solidFill>
                  <a:srgbClr val="000000"/>
                </a:solidFill>
                <a:uFill>
                  <a:solidFill>
                    <a:srgbClr val="ffffff"/>
                  </a:solidFill>
                </a:uFill>
                <a:latin typeface="Calibri"/>
              </a:rPr>
              <a:t>sponsored posts</a:t>
            </a:r>
            <a:r>
              <a:rPr b="0" lang="en-US" sz="4000" spc="-1" strike="noStrike">
                <a:solidFill>
                  <a:srgbClr val="000000"/>
                </a:solidFill>
                <a:uFill>
                  <a:solidFill>
                    <a:srgbClr val="ffffff"/>
                  </a:solidFill>
                </a:uFill>
                <a:latin typeface="Calibri"/>
              </a:rPr>
              <a:t>. These are blog entries or posts and may be in the form of feedback, reviews, opinion, videos, etc. and usually contain a link back to the desired site using a keyword/s.</a:t>
            </a:r>
            <a:endParaRPr b="0" lang="en-US" sz="3700" spc="-1" strike="noStrike">
              <a:solidFill>
                <a:srgbClr val="000000"/>
              </a:solidFill>
              <a:uFill>
                <a:solidFill>
                  <a:srgbClr val="ffffff"/>
                </a:solidFill>
              </a:uFill>
              <a:latin typeface="Calibri"/>
            </a:endParaRPr>
          </a:p>
          <a:p>
            <a:pPr algn="just">
              <a:lnSpc>
                <a:spcPct val="100000"/>
              </a:lnSpc>
            </a:pPr>
            <a:endParaRPr b="0" lang="en-US" sz="3700" spc="-1" strike="noStrike">
              <a:solidFill>
                <a:srgbClr val="000000"/>
              </a:solidFill>
              <a:uFill>
                <a:solidFill>
                  <a:srgbClr val="ffffff"/>
                </a:solidFill>
              </a:uFill>
              <a:latin typeface="Calibri"/>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838080" y="35640"/>
            <a:ext cx="10515240" cy="1419840"/>
          </a:xfrm>
          <a:prstGeom prst="rect">
            <a:avLst/>
          </a:prstGeom>
          <a:noFill/>
          <a:ln>
            <a:noFill/>
          </a:ln>
        </p:spPr>
        <p:txBody>
          <a:bodyPr anchor="ctr"/>
          <a:p>
            <a:pPr algn="ctr">
              <a:lnSpc>
                <a:spcPct val="100000"/>
              </a:lnSpc>
            </a:pPr>
            <a:r>
              <a:rPr b="1" lang="en-US" sz="5800" spc="-1" strike="noStrike">
                <a:solidFill>
                  <a:srgbClr val="ff0000"/>
                </a:solidFill>
                <a:uFill>
                  <a:solidFill>
                    <a:srgbClr val="ffffff"/>
                  </a:solidFill>
                </a:uFill>
                <a:latin typeface="Calibri Light"/>
              </a:rPr>
              <a:t>Consumer-generated advertising in blogs</a:t>
            </a:r>
            <a:endParaRPr b="0" lang="en-US" sz="3600" spc="-1" strike="noStrike">
              <a:solidFill>
                <a:srgbClr val="000000"/>
              </a:solidFill>
              <a:uFill>
                <a:solidFill>
                  <a:srgbClr val="ffffff"/>
                </a:solidFill>
              </a:uFill>
              <a:latin typeface="Times New Roman"/>
            </a:endParaRPr>
          </a:p>
        </p:txBody>
      </p:sp>
      <p:sp>
        <p:nvSpPr>
          <p:cNvPr id="164" name="TextShape 2"/>
          <p:cNvSpPr txBox="1"/>
          <p:nvPr/>
        </p:nvSpPr>
        <p:spPr>
          <a:xfrm>
            <a:off x="335520" y="1691640"/>
            <a:ext cx="11593080" cy="6480360"/>
          </a:xfrm>
          <a:prstGeom prst="rect">
            <a:avLst/>
          </a:prstGeom>
          <a:noFill/>
          <a:ln>
            <a:noFill/>
          </a:ln>
        </p:spPr>
        <p:txBody>
          <a:bodyPr/>
          <a:p>
            <a:pPr marL="303120" indent="-302760" algn="just">
              <a:lnSpc>
                <a:spcPct val="100000"/>
              </a:lnSpc>
              <a:buClr>
                <a:srgbClr val="000000"/>
              </a:buClr>
              <a:buFont typeface="Arial"/>
              <a:buChar char="•"/>
            </a:pPr>
            <a:r>
              <a:rPr b="0" lang="en-US" sz="4000" spc="-1" strike="noStrike">
                <a:solidFill>
                  <a:srgbClr val="000000"/>
                </a:solidFill>
                <a:uFill>
                  <a:solidFill>
                    <a:srgbClr val="ffffff"/>
                  </a:solidFill>
                </a:uFill>
                <a:latin typeface="Calibri"/>
              </a:rPr>
              <a:t>Blogs have led to some disintermediation and a breakdown of the traditional advertising model where companies can skip over the advertising agencies and contact the customers directly themselves. On the other hand, new companies specialized in blog advertising have been established, to take advantage of this new development as well.</a:t>
            </a:r>
            <a:endParaRPr b="0" lang="en-US" sz="3700" spc="-1" strike="noStrike">
              <a:solidFill>
                <a:srgbClr val="000000"/>
              </a:solidFill>
              <a:uFill>
                <a:solidFill>
                  <a:srgbClr val="ffffff"/>
                </a:solidFill>
              </a:uFill>
              <a:latin typeface="Calibri"/>
            </a:endParaRPr>
          </a:p>
          <a:p>
            <a:pPr marL="303120" indent="-302760" algn="just">
              <a:lnSpc>
                <a:spcPct val="100000"/>
              </a:lnSpc>
              <a:buClr>
                <a:srgbClr val="000000"/>
              </a:buClr>
              <a:buFont typeface="Arial"/>
              <a:buChar char="•"/>
            </a:pPr>
            <a:r>
              <a:rPr b="0" lang="en-US" sz="4000" spc="-1" strike="noStrike">
                <a:solidFill>
                  <a:srgbClr val="000000"/>
                </a:solidFill>
                <a:uFill>
                  <a:solidFill>
                    <a:srgbClr val="ffffff"/>
                  </a:solidFill>
                </a:uFill>
                <a:latin typeface="Calibri"/>
              </a:rPr>
              <a:t>However, there are many people who look negatively on this new development. Some believe that any form of commercial activity on blogs will destroy the blogosphere’s credibility.</a:t>
            </a:r>
            <a:endParaRPr b="0" lang="en-US" sz="3700" spc="-1" strike="noStrike">
              <a:solidFill>
                <a:srgbClr val="000000"/>
              </a:solidFill>
              <a:uFill>
                <a:solidFill>
                  <a:srgbClr val="ffffff"/>
                </a:solidFill>
              </a:uFill>
              <a:latin typeface="Calibri"/>
            </a:endParaRPr>
          </a:p>
          <a:p>
            <a:pPr algn="just">
              <a:lnSpc>
                <a:spcPct val="100000"/>
              </a:lnSpc>
            </a:pPr>
            <a:endParaRPr b="0" lang="en-US" sz="3700" spc="-1" strike="noStrike">
              <a:solidFill>
                <a:srgbClr val="000000"/>
              </a:solidFill>
              <a:uFill>
                <a:solidFill>
                  <a:srgbClr val="ffffff"/>
                </a:solidFill>
              </a:uFill>
              <a:latin typeface="Calibri"/>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0" y="4211640"/>
            <a:ext cx="11277360" cy="6091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8800" spc="-1" strike="noStrike">
                <a:solidFill>
                  <a:srgbClr val="ff0000"/>
                </a:solidFill>
                <a:uFill>
                  <a:solidFill>
                    <a:srgbClr val="ffffff"/>
                  </a:solidFill>
                </a:uFill>
                <a:latin typeface="Calibri Light"/>
              </a:rPr>
              <a:t>
</a:t>
            </a:r>
            <a:r>
              <a:rPr b="1" lang="en-IN" sz="8800" spc="-1" strike="noStrike">
                <a:solidFill>
                  <a:srgbClr val="ff0000"/>
                </a:solidFill>
                <a:uFill>
                  <a:solidFill>
                    <a:srgbClr val="ffffff"/>
                  </a:solidFill>
                </a:uFill>
                <a:latin typeface="Calibri Light"/>
              </a:rPr>
              <a:t>
</a:t>
            </a:r>
            <a:r>
              <a:rPr b="1" lang="en-IN" sz="8800" spc="-1" strike="noStrike">
                <a:solidFill>
                  <a:srgbClr val="ff0000"/>
                </a:solidFill>
                <a:uFill>
                  <a:solidFill>
                    <a:srgbClr val="ffffff"/>
                  </a:solidFill>
                </a:uFill>
                <a:latin typeface="Calibri Light"/>
              </a:rPr>
              <a:t>THANK YOU </a:t>
            </a:r>
            <a:r>
              <a:rPr b="1" lang="en-IN" sz="8800" spc="-1" strike="noStrike">
                <a:solidFill>
                  <a:srgbClr val="ff0000"/>
                </a:solidFill>
                <a:uFill>
                  <a:solidFill>
                    <a:srgbClr val="ffffff"/>
                  </a:solidFill>
                </a:uFill>
                <a:latin typeface="Calibri Light"/>
              </a:rPr>
              <a:t>
</a:t>
            </a:r>
            <a:r>
              <a:rPr b="1" lang="en-IN" sz="8800" spc="-1" strike="noStrike">
                <a:solidFill>
                  <a:srgbClr val="ff0000"/>
                </a:solidFill>
                <a:uFill>
                  <a:solidFill>
                    <a:srgbClr val="ffffff"/>
                  </a:solidFill>
                </a:uFill>
                <a:latin typeface="Calibri Light"/>
              </a:rPr>
              <a:t>
</a:t>
            </a:r>
            <a:endParaRPr b="0" lang="en-IN"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4151880" y="251640"/>
            <a:ext cx="3169080" cy="987840"/>
          </a:xfrm>
          <a:prstGeom prst="rect">
            <a:avLst/>
          </a:prstGeom>
          <a:noFill/>
          <a:ln>
            <a:noFill/>
          </a:ln>
        </p:spPr>
        <p:txBody>
          <a:bodyPr anchor="ctr"/>
          <a:p>
            <a:pPr>
              <a:lnSpc>
                <a:spcPct val="90000"/>
              </a:lnSpc>
            </a:pPr>
            <a:r>
              <a:rPr b="1" lang="en-US" sz="5800" spc="-1" strike="noStrike">
                <a:solidFill>
                  <a:srgbClr val="ff0000"/>
                </a:solidFill>
                <a:uFill>
                  <a:solidFill>
                    <a:srgbClr val="ffffff"/>
                  </a:solidFill>
                </a:uFill>
                <a:latin typeface="Calibri Light"/>
              </a:rPr>
              <a:t>Definition</a:t>
            </a:r>
            <a:endParaRPr b="0" lang="en-US" sz="3600" spc="-1" strike="noStrike">
              <a:solidFill>
                <a:srgbClr val="000000"/>
              </a:solidFill>
              <a:uFill>
                <a:solidFill>
                  <a:srgbClr val="ffffff"/>
                </a:solidFill>
              </a:uFill>
              <a:latin typeface="Times New Roman"/>
            </a:endParaRPr>
          </a:p>
        </p:txBody>
      </p:sp>
      <p:sp>
        <p:nvSpPr>
          <p:cNvPr id="132" name="TextShape 2"/>
          <p:cNvSpPr txBox="1"/>
          <p:nvPr/>
        </p:nvSpPr>
        <p:spPr>
          <a:xfrm>
            <a:off x="479520" y="1475640"/>
            <a:ext cx="11102760" cy="6498000"/>
          </a:xfrm>
          <a:prstGeom prst="rect">
            <a:avLst/>
          </a:prstGeom>
          <a:noFill/>
          <a:ln>
            <a:noFill/>
          </a:ln>
        </p:spPr>
        <p:txBody>
          <a:bodyPr/>
          <a:p>
            <a:pPr marL="303120" indent="-302760" algn="just">
              <a:lnSpc>
                <a:spcPct val="100000"/>
              </a:lnSpc>
            </a:pPr>
            <a:r>
              <a:rPr b="0" lang="en-US" sz="4400" spc="-1" strike="noStrike">
                <a:solidFill>
                  <a:srgbClr val="000000"/>
                </a:solidFill>
                <a:uFill>
                  <a:solidFill>
                    <a:srgbClr val="ffffff"/>
                  </a:solidFill>
                </a:uFill>
                <a:latin typeface="Calibri"/>
              </a:rPr>
              <a:t>	</a:t>
            </a:r>
            <a:endParaRPr b="0" lang="en-US" sz="3700" spc="-1" strike="noStrike">
              <a:solidFill>
                <a:srgbClr val="000000"/>
              </a:solidFill>
              <a:uFill>
                <a:solidFill>
                  <a:srgbClr val="ffffff"/>
                </a:solidFill>
              </a:uFill>
              <a:latin typeface="Calibri"/>
            </a:endParaRPr>
          </a:p>
          <a:p>
            <a:pPr marL="303120" indent="-302760" algn="just">
              <a:lnSpc>
                <a:spcPct val="100000"/>
              </a:lnSpc>
            </a:pPr>
            <a:r>
              <a:rPr b="0" lang="en-US" sz="4400" spc="-1" strike="noStrike">
                <a:solidFill>
                  <a:srgbClr val="000000"/>
                </a:solidFill>
                <a:uFill>
                  <a:solidFill>
                    <a:srgbClr val="ffffff"/>
                  </a:solidFill>
                </a:uFill>
                <a:latin typeface="Calibri"/>
              </a:rPr>
              <a:t>	</a:t>
            </a:r>
            <a:r>
              <a:rPr b="0" lang="en-US" sz="4400" spc="-1" strike="noStrike">
                <a:solidFill>
                  <a:srgbClr val="000000"/>
                </a:solidFill>
                <a:uFill>
                  <a:solidFill>
                    <a:srgbClr val="ffffff"/>
                  </a:solidFill>
                </a:uFill>
                <a:latin typeface="Calibri"/>
              </a:rPr>
              <a:t>A </a:t>
            </a:r>
            <a:r>
              <a:rPr b="1" lang="en-US" sz="4400" spc="-1" strike="noStrike">
                <a:solidFill>
                  <a:srgbClr val="000000"/>
                </a:solidFill>
                <a:uFill>
                  <a:solidFill>
                    <a:srgbClr val="ffffff"/>
                  </a:solidFill>
                </a:uFill>
                <a:latin typeface="Calibri"/>
              </a:rPr>
              <a:t>blog</a:t>
            </a:r>
            <a:r>
              <a:rPr b="0" lang="en-US" sz="4400" spc="-1" strike="noStrike">
                <a:solidFill>
                  <a:srgbClr val="000000"/>
                </a:solidFill>
                <a:uFill>
                  <a:solidFill>
                    <a:srgbClr val="ffffff"/>
                  </a:solidFill>
                </a:uFill>
                <a:latin typeface="Calibri"/>
              </a:rPr>
              <a:t> (a truncation of the expression </a:t>
            </a:r>
            <a:r>
              <a:rPr b="1" i="1" lang="en-US" sz="4400" spc="-1" strike="noStrike">
                <a:solidFill>
                  <a:srgbClr val="000000"/>
                </a:solidFill>
                <a:uFill>
                  <a:solidFill>
                    <a:srgbClr val="ffffff"/>
                  </a:solidFill>
                </a:uFill>
                <a:latin typeface="Calibri"/>
              </a:rPr>
              <a:t>weblog</a:t>
            </a:r>
            <a:r>
              <a:rPr b="0" lang="en-US" sz="4400" spc="-1" strike="noStrike">
                <a:solidFill>
                  <a:srgbClr val="000000"/>
                </a:solidFill>
                <a:uFill>
                  <a:solidFill>
                    <a:srgbClr val="ffffff"/>
                  </a:solidFill>
                </a:uFill>
                <a:latin typeface="Calibri"/>
              </a:rPr>
              <a:t>) is a discussion or informational site published on the World Wide Web consisting of discrete entries ("posts") typically displayed in reverse chronological order. Until 2009, blogs were usually the work of a single individual, occasionally of a small group, and often covered a single subject. </a:t>
            </a:r>
            <a:endParaRPr b="0" lang="en-US" sz="3700" spc="-1" strike="noStrike">
              <a:solidFill>
                <a:srgbClr val="000000"/>
              </a:solidFill>
              <a:uFill>
                <a:solidFill>
                  <a:srgbClr val="ffffff"/>
                </a:solidFill>
              </a:uFill>
              <a:latin typeface="Calibri"/>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4799880" y="251640"/>
            <a:ext cx="2305080" cy="771840"/>
          </a:xfrm>
          <a:prstGeom prst="rect">
            <a:avLst/>
          </a:prstGeom>
          <a:noFill/>
          <a:ln>
            <a:noFill/>
          </a:ln>
        </p:spPr>
        <p:txBody>
          <a:bodyPr anchor="ctr"/>
          <a:p>
            <a:pPr>
              <a:lnSpc>
                <a:spcPct val="90000"/>
              </a:lnSpc>
            </a:pPr>
            <a:r>
              <a:rPr b="1" lang="en-US" sz="5800" spc="-1" strike="noStrike">
                <a:solidFill>
                  <a:srgbClr val="ff0000"/>
                </a:solidFill>
                <a:uFill>
                  <a:solidFill>
                    <a:srgbClr val="ffffff"/>
                  </a:solidFill>
                </a:uFill>
                <a:latin typeface="Calibri Light"/>
              </a:rPr>
              <a:t>History</a:t>
            </a:r>
            <a:endParaRPr b="0" lang="en-US" sz="3600" spc="-1" strike="noStrike">
              <a:solidFill>
                <a:srgbClr val="000000"/>
              </a:solidFill>
              <a:uFill>
                <a:solidFill>
                  <a:srgbClr val="ffffff"/>
                </a:solidFill>
              </a:uFill>
              <a:latin typeface="Times New Roman"/>
            </a:endParaRPr>
          </a:p>
        </p:txBody>
      </p:sp>
      <p:sp>
        <p:nvSpPr>
          <p:cNvPr id="134" name="TextShape 2"/>
          <p:cNvSpPr txBox="1"/>
          <p:nvPr/>
        </p:nvSpPr>
        <p:spPr>
          <a:xfrm>
            <a:off x="263520" y="1907640"/>
            <a:ext cx="11737080" cy="5802120"/>
          </a:xfrm>
          <a:prstGeom prst="rect">
            <a:avLst/>
          </a:prstGeom>
          <a:noFill/>
          <a:ln>
            <a:noFill/>
          </a:ln>
        </p:spPr>
        <p:txBody>
          <a:bodyPr/>
          <a:p>
            <a:pPr marL="303120" indent="-302760" algn="just">
              <a:lnSpc>
                <a:spcPct val="100000"/>
              </a:lnSpc>
              <a:buClr>
                <a:srgbClr val="000000"/>
              </a:buClr>
              <a:buFont typeface="Wingdings" charset="2"/>
              <a:buChar char=""/>
            </a:pPr>
            <a:r>
              <a:rPr b="0" lang="en-US" sz="4000" spc="-1" strike="noStrike">
                <a:solidFill>
                  <a:srgbClr val="000000"/>
                </a:solidFill>
                <a:uFill>
                  <a:solidFill>
                    <a:srgbClr val="ffffff"/>
                  </a:solidFill>
                </a:uFill>
                <a:latin typeface="Calibri"/>
              </a:rPr>
              <a:t> </a:t>
            </a:r>
            <a:r>
              <a:rPr b="0" lang="en-US" sz="4000" spc="-1" strike="noStrike">
                <a:solidFill>
                  <a:srgbClr val="000000"/>
                </a:solidFill>
                <a:uFill>
                  <a:solidFill>
                    <a:srgbClr val="ffffff"/>
                  </a:solidFill>
                </a:uFill>
                <a:latin typeface="Calibri"/>
              </a:rPr>
              <a:t>In the 1990s, Internet forum software, created running conversations with "threads". Threads are topical connections between messages on a virtual "corkboard".</a:t>
            </a:r>
            <a:endParaRPr b="0" lang="en-US" sz="3700" spc="-1" strike="noStrike">
              <a:solidFill>
                <a:srgbClr val="000000"/>
              </a:solidFill>
              <a:uFill>
                <a:solidFill>
                  <a:srgbClr val="ffffff"/>
                </a:solidFill>
              </a:uFill>
              <a:latin typeface="Calibri"/>
            </a:endParaRPr>
          </a:p>
          <a:p>
            <a:pPr marL="303120" indent="-302760" algn="just">
              <a:lnSpc>
                <a:spcPct val="100000"/>
              </a:lnSpc>
              <a:buClr>
                <a:srgbClr val="000000"/>
              </a:buClr>
              <a:buFont typeface="Wingdings" charset="2"/>
              <a:buChar char=""/>
            </a:pPr>
            <a:r>
              <a:rPr b="0" lang="en-US" sz="4000" spc="-1" strike="noStrike">
                <a:solidFill>
                  <a:srgbClr val="000000"/>
                </a:solidFill>
                <a:uFill>
                  <a:solidFill>
                    <a:srgbClr val="ffffff"/>
                  </a:solidFill>
                </a:uFill>
                <a:latin typeface="Calibri"/>
              </a:rPr>
              <a:t>The term "weblog" was coined by Jorn Bargeron 17 December 1997. </a:t>
            </a:r>
            <a:endParaRPr b="0" lang="en-US" sz="3700" spc="-1" strike="noStrike">
              <a:solidFill>
                <a:srgbClr val="000000"/>
              </a:solidFill>
              <a:uFill>
                <a:solidFill>
                  <a:srgbClr val="ffffff"/>
                </a:solidFill>
              </a:uFill>
              <a:latin typeface="Calibri"/>
            </a:endParaRPr>
          </a:p>
          <a:p>
            <a:pPr marL="303120" indent="-302760" algn="just">
              <a:lnSpc>
                <a:spcPct val="100000"/>
              </a:lnSpc>
              <a:buClr>
                <a:srgbClr val="000000"/>
              </a:buClr>
              <a:buFont typeface="Wingdings" charset="2"/>
              <a:buChar char=""/>
            </a:pPr>
            <a:r>
              <a:rPr b="0" lang="en-US" sz="4000" spc="-1" strike="noStrike">
                <a:solidFill>
                  <a:srgbClr val="000000"/>
                </a:solidFill>
                <a:uFill>
                  <a:solidFill>
                    <a:srgbClr val="ffffff"/>
                  </a:solidFill>
                </a:uFill>
                <a:latin typeface="Calibri"/>
              </a:rPr>
              <a:t>The short form, "blog", was coined by Peter Merholz, who jokingly broke the word </a:t>
            </a:r>
            <a:r>
              <a:rPr b="0" i="1" lang="en-US" sz="4000" spc="-1" strike="noStrike">
                <a:solidFill>
                  <a:srgbClr val="000000"/>
                </a:solidFill>
                <a:uFill>
                  <a:solidFill>
                    <a:srgbClr val="ffffff"/>
                  </a:solidFill>
                </a:uFill>
                <a:latin typeface="Calibri"/>
              </a:rPr>
              <a:t>weblog</a:t>
            </a:r>
            <a:r>
              <a:rPr b="0" lang="en-US" sz="4000" spc="-1" strike="noStrike">
                <a:solidFill>
                  <a:srgbClr val="000000"/>
                </a:solidFill>
                <a:uFill>
                  <a:solidFill>
                    <a:srgbClr val="ffffff"/>
                  </a:solidFill>
                </a:uFill>
                <a:latin typeface="Calibri"/>
              </a:rPr>
              <a:t> into the phrase </a:t>
            </a:r>
            <a:r>
              <a:rPr b="0" i="1" lang="en-US" sz="4000" spc="-1" strike="noStrike">
                <a:solidFill>
                  <a:srgbClr val="000000"/>
                </a:solidFill>
                <a:uFill>
                  <a:solidFill>
                    <a:srgbClr val="ffffff"/>
                  </a:solidFill>
                </a:uFill>
                <a:latin typeface="Calibri"/>
              </a:rPr>
              <a:t>we blog</a:t>
            </a:r>
            <a:r>
              <a:rPr b="0" lang="en-US" sz="4000" spc="-1" strike="noStrike">
                <a:solidFill>
                  <a:srgbClr val="000000"/>
                </a:solidFill>
                <a:uFill>
                  <a:solidFill>
                    <a:srgbClr val="ffffff"/>
                  </a:solidFill>
                </a:uFill>
                <a:latin typeface="Calibri"/>
              </a:rPr>
              <a:t> in the sidebar of his blog Peterme.com in May 1999.</a:t>
            </a:r>
            <a:endParaRPr b="0" lang="en-US" sz="3700" spc="-1" strike="noStrike">
              <a:solidFill>
                <a:srgbClr val="000000"/>
              </a:solidFill>
              <a:uFill>
                <a:solidFill>
                  <a:srgbClr val="ffffff"/>
                </a:solidFill>
              </a:uFill>
              <a:latin typeface="Calibri"/>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3647880" y="0"/>
            <a:ext cx="4393440" cy="987840"/>
          </a:xfrm>
          <a:prstGeom prst="rect">
            <a:avLst/>
          </a:prstGeom>
          <a:noFill/>
          <a:ln>
            <a:noFill/>
          </a:ln>
        </p:spPr>
        <p:txBody>
          <a:bodyPr anchor="ctr"/>
          <a:p>
            <a:pPr>
              <a:lnSpc>
                <a:spcPct val="90000"/>
              </a:lnSpc>
            </a:pPr>
            <a:r>
              <a:rPr b="1" lang="en-US" sz="5800" spc="-1" strike="noStrike">
                <a:solidFill>
                  <a:srgbClr val="ff0000"/>
                </a:solidFill>
                <a:uFill>
                  <a:solidFill>
                    <a:srgbClr val="ffffff"/>
                  </a:solidFill>
                </a:uFill>
                <a:latin typeface="Calibri Light"/>
              </a:rPr>
              <a:t>Type of blogs</a:t>
            </a:r>
            <a:endParaRPr b="0" lang="en-US" sz="3600" spc="-1" strike="noStrike">
              <a:solidFill>
                <a:srgbClr val="000000"/>
              </a:solidFill>
              <a:uFill>
                <a:solidFill>
                  <a:srgbClr val="ffffff"/>
                </a:solidFill>
              </a:uFill>
              <a:latin typeface="Times New Roman"/>
            </a:endParaRPr>
          </a:p>
        </p:txBody>
      </p:sp>
      <p:sp>
        <p:nvSpPr>
          <p:cNvPr id="136" name="TextShape 2"/>
          <p:cNvSpPr txBox="1"/>
          <p:nvPr/>
        </p:nvSpPr>
        <p:spPr>
          <a:xfrm>
            <a:off x="838080" y="2433600"/>
            <a:ext cx="10515240" cy="5802120"/>
          </a:xfrm>
          <a:prstGeom prst="rect">
            <a:avLst/>
          </a:prstGeom>
          <a:noFill/>
          <a:ln>
            <a:noFill/>
          </a:ln>
        </p:spPr>
        <p:txBody>
          <a:bodyPr/>
          <a:p>
            <a:pPr marL="303120" indent="-302760">
              <a:lnSpc>
                <a:spcPct val="100000"/>
              </a:lnSpc>
              <a:buClr>
                <a:srgbClr val="000000"/>
              </a:buClr>
              <a:buFont typeface="Wingdings" charset="2"/>
              <a:buChar char=""/>
            </a:pPr>
            <a:r>
              <a:rPr b="1" lang="en-US" sz="3700" spc="-1" strike="noStrike">
                <a:solidFill>
                  <a:srgbClr val="000000"/>
                </a:solidFill>
                <a:uFill>
                  <a:solidFill>
                    <a:srgbClr val="ffffff"/>
                  </a:solidFill>
                </a:uFill>
                <a:latin typeface="Calibri"/>
              </a:rPr>
              <a:t>Personal blogs</a:t>
            </a:r>
            <a:endParaRPr b="0" lang="en-US" sz="3700" spc="-1" strike="noStrike">
              <a:solidFill>
                <a:srgbClr val="000000"/>
              </a:solidFill>
              <a:uFill>
                <a:solidFill>
                  <a:srgbClr val="ffffff"/>
                </a:solidFill>
              </a:uFill>
              <a:latin typeface="Calibri"/>
            </a:endParaRPr>
          </a:p>
          <a:p>
            <a:pPr marL="303120" indent="-302760">
              <a:lnSpc>
                <a:spcPct val="100000"/>
              </a:lnSpc>
              <a:buClr>
                <a:srgbClr val="000000"/>
              </a:buClr>
              <a:buFont typeface="Wingdings" charset="2"/>
              <a:buChar char=""/>
            </a:pPr>
            <a:r>
              <a:rPr b="1" lang="en-US" sz="3700" spc="-1" strike="noStrike">
                <a:solidFill>
                  <a:srgbClr val="000000"/>
                </a:solidFill>
                <a:uFill>
                  <a:solidFill>
                    <a:srgbClr val="ffffff"/>
                  </a:solidFill>
                </a:uFill>
                <a:latin typeface="Calibri"/>
              </a:rPr>
              <a:t>Collaborative blogs or group blogs</a:t>
            </a:r>
            <a:endParaRPr b="0" lang="en-US" sz="3700" spc="-1" strike="noStrike">
              <a:solidFill>
                <a:srgbClr val="000000"/>
              </a:solidFill>
              <a:uFill>
                <a:solidFill>
                  <a:srgbClr val="ffffff"/>
                </a:solidFill>
              </a:uFill>
              <a:latin typeface="Calibri"/>
            </a:endParaRPr>
          </a:p>
          <a:p>
            <a:pPr marL="303120" indent="-302760">
              <a:lnSpc>
                <a:spcPct val="100000"/>
              </a:lnSpc>
              <a:buClr>
                <a:srgbClr val="000000"/>
              </a:buClr>
              <a:buFont typeface="Wingdings" charset="2"/>
              <a:buChar char=""/>
            </a:pPr>
            <a:r>
              <a:rPr b="1" lang="en-US" sz="3700" spc="-1" strike="noStrike">
                <a:solidFill>
                  <a:srgbClr val="000000"/>
                </a:solidFill>
                <a:uFill>
                  <a:solidFill>
                    <a:srgbClr val="ffffff"/>
                  </a:solidFill>
                </a:uFill>
                <a:latin typeface="Calibri"/>
              </a:rPr>
              <a:t>Microblogging</a:t>
            </a:r>
            <a:endParaRPr b="0" lang="en-US" sz="3700" spc="-1" strike="noStrike">
              <a:solidFill>
                <a:srgbClr val="000000"/>
              </a:solidFill>
              <a:uFill>
                <a:solidFill>
                  <a:srgbClr val="ffffff"/>
                </a:solidFill>
              </a:uFill>
              <a:latin typeface="Calibri"/>
            </a:endParaRPr>
          </a:p>
          <a:p>
            <a:pPr marL="303120" indent="-302760">
              <a:lnSpc>
                <a:spcPct val="100000"/>
              </a:lnSpc>
              <a:buClr>
                <a:srgbClr val="000000"/>
              </a:buClr>
              <a:buFont typeface="Wingdings" charset="2"/>
              <a:buChar char=""/>
            </a:pPr>
            <a:r>
              <a:rPr b="1" lang="en-US" sz="3700" spc="-1" strike="noStrike">
                <a:solidFill>
                  <a:srgbClr val="000000"/>
                </a:solidFill>
                <a:uFill>
                  <a:solidFill>
                    <a:srgbClr val="ffffff"/>
                  </a:solidFill>
                </a:uFill>
                <a:latin typeface="Calibri"/>
              </a:rPr>
              <a:t>Corporate and organizational blogs</a:t>
            </a:r>
            <a:endParaRPr b="0" lang="en-US" sz="3700" spc="-1" strike="noStrike">
              <a:solidFill>
                <a:srgbClr val="000000"/>
              </a:solidFill>
              <a:uFill>
                <a:solidFill>
                  <a:srgbClr val="ffffff"/>
                </a:solidFill>
              </a:uFill>
              <a:latin typeface="Calibri"/>
            </a:endParaRPr>
          </a:p>
          <a:p>
            <a:pPr marL="303120" indent="-302760">
              <a:lnSpc>
                <a:spcPct val="100000"/>
              </a:lnSpc>
              <a:buClr>
                <a:srgbClr val="000000"/>
              </a:buClr>
              <a:buFont typeface="Wingdings" charset="2"/>
              <a:buChar char=""/>
            </a:pPr>
            <a:r>
              <a:rPr b="1" lang="en-US" sz="3700" spc="-1" strike="noStrike">
                <a:solidFill>
                  <a:srgbClr val="000000"/>
                </a:solidFill>
                <a:uFill>
                  <a:solidFill>
                    <a:srgbClr val="ffffff"/>
                  </a:solidFill>
                </a:uFill>
                <a:latin typeface="Calibri"/>
              </a:rPr>
              <a:t>Aggregated blogs</a:t>
            </a:r>
            <a:endParaRPr b="0" lang="en-US" sz="3700" spc="-1" strike="noStrike">
              <a:solidFill>
                <a:srgbClr val="000000"/>
              </a:solidFill>
              <a:uFill>
                <a:solidFill>
                  <a:srgbClr val="ffffff"/>
                </a:solidFill>
              </a:uFill>
              <a:latin typeface="Calibri"/>
            </a:endParaRPr>
          </a:p>
          <a:p>
            <a:pPr marL="303120" indent="-302760">
              <a:lnSpc>
                <a:spcPct val="100000"/>
              </a:lnSpc>
              <a:buClr>
                <a:srgbClr val="000000"/>
              </a:buClr>
              <a:buFont typeface="Wingdings" charset="2"/>
              <a:buChar char=""/>
            </a:pPr>
            <a:r>
              <a:rPr b="1" lang="en-US" sz="3700" spc="-1" strike="noStrike">
                <a:solidFill>
                  <a:srgbClr val="000000"/>
                </a:solidFill>
                <a:uFill>
                  <a:solidFill>
                    <a:srgbClr val="ffffff"/>
                  </a:solidFill>
                </a:uFill>
                <a:latin typeface="Calibri"/>
              </a:rPr>
              <a:t>Reverse</a:t>
            </a:r>
            <a:r>
              <a:rPr b="1" lang="en-US" sz="3700" spc="-1" strike="noStrike" u="sng">
                <a:solidFill>
                  <a:srgbClr val="000000"/>
                </a:solidFill>
                <a:uFill>
                  <a:solidFill>
                    <a:srgbClr val="ffffff"/>
                  </a:solidFill>
                </a:uFill>
                <a:latin typeface="Calibri"/>
              </a:rPr>
              <a:t> </a:t>
            </a:r>
            <a:r>
              <a:rPr b="1" lang="en-US" sz="3700" spc="-1" strike="noStrike">
                <a:solidFill>
                  <a:srgbClr val="000000"/>
                </a:solidFill>
                <a:uFill>
                  <a:solidFill>
                    <a:srgbClr val="ffffff"/>
                  </a:solidFill>
                </a:uFill>
                <a:latin typeface="Calibri"/>
              </a:rPr>
              <a:t>blog</a:t>
            </a:r>
            <a:endParaRPr b="0" lang="en-US" sz="3700" spc="-1" strike="noStrike">
              <a:solidFill>
                <a:srgbClr val="000000"/>
              </a:solidFill>
              <a:uFill>
                <a:solidFill>
                  <a:srgbClr val="ffffff"/>
                </a:solidFill>
              </a:uFill>
              <a:latin typeface="Calibri"/>
            </a:endParaRPr>
          </a:p>
          <a:p>
            <a:pPr marL="303120" indent="-302760">
              <a:lnSpc>
                <a:spcPct val="100000"/>
              </a:lnSpc>
              <a:buClr>
                <a:srgbClr val="000000"/>
              </a:buClr>
              <a:buFont typeface="Wingdings" charset="2"/>
              <a:buChar char=""/>
            </a:pPr>
            <a:r>
              <a:rPr b="1" lang="en-US" sz="3700" spc="-1" strike="noStrike">
                <a:solidFill>
                  <a:srgbClr val="000000"/>
                </a:solidFill>
                <a:uFill>
                  <a:solidFill>
                    <a:srgbClr val="ffffff"/>
                  </a:solidFill>
                </a:uFill>
                <a:latin typeface="Calibri"/>
              </a:rPr>
              <a:t>Vlogs</a:t>
            </a:r>
            <a:endParaRPr b="0" lang="en-US" sz="3700" spc="-1" strike="noStrike">
              <a:solidFill>
                <a:srgbClr val="000000"/>
              </a:solidFill>
              <a:uFill>
                <a:solidFill>
                  <a:srgbClr val="ffffff"/>
                </a:solidFill>
              </a:uFill>
              <a:latin typeface="Calibri"/>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3719160" y="179640"/>
            <a:ext cx="4753440" cy="1131840"/>
          </a:xfrm>
          <a:prstGeom prst="rect">
            <a:avLst/>
          </a:prstGeom>
          <a:noFill/>
          <a:ln>
            <a:noFill/>
          </a:ln>
        </p:spPr>
        <p:txBody>
          <a:bodyPr anchor="ctr"/>
          <a:p>
            <a:pPr>
              <a:lnSpc>
                <a:spcPct val="90000"/>
              </a:lnSpc>
            </a:pPr>
            <a:r>
              <a:rPr b="1" lang="en-US" sz="5800" spc="-1" strike="noStrike">
                <a:solidFill>
                  <a:srgbClr val="ff0000"/>
                </a:solidFill>
                <a:uFill>
                  <a:solidFill>
                    <a:srgbClr val="ffffff"/>
                  </a:solidFill>
                </a:uFill>
                <a:latin typeface="Calibri Light"/>
              </a:rPr>
              <a:t>Personal Blogs</a:t>
            </a:r>
            <a:endParaRPr b="0" lang="en-US" sz="3600" spc="-1" strike="noStrike">
              <a:solidFill>
                <a:srgbClr val="000000"/>
              </a:solidFill>
              <a:uFill>
                <a:solidFill>
                  <a:srgbClr val="ffffff"/>
                </a:solidFill>
              </a:uFill>
              <a:latin typeface="Times New Roman"/>
            </a:endParaRPr>
          </a:p>
        </p:txBody>
      </p:sp>
      <p:sp>
        <p:nvSpPr>
          <p:cNvPr id="138" name="TextShape 2"/>
          <p:cNvSpPr txBox="1"/>
          <p:nvPr/>
        </p:nvSpPr>
        <p:spPr>
          <a:xfrm>
            <a:off x="263520" y="1865880"/>
            <a:ext cx="11593080" cy="5802120"/>
          </a:xfrm>
          <a:prstGeom prst="rect">
            <a:avLst/>
          </a:prstGeom>
          <a:noFill/>
          <a:ln>
            <a:noFill/>
          </a:ln>
        </p:spPr>
        <p:txBody>
          <a:bodyPr/>
          <a:p>
            <a:pPr marL="303120" indent="-302760" algn="just">
              <a:lnSpc>
                <a:spcPct val="100000"/>
              </a:lnSpc>
              <a:buClr>
                <a:srgbClr val="000000"/>
              </a:buClr>
              <a:buFont typeface="Wingdings" charset="2"/>
              <a:buChar char=""/>
            </a:pPr>
            <a:r>
              <a:rPr b="0" lang="en-US" sz="4400" spc="-1" strike="noStrike">
                <a:solidFill>
                  <a:srgbClr val="000000"/>
                </a:solidFill>
                <a:uFill>
                  <a:solidFill>
                    <a:srgbClr val="ffffff"/>
                  </a:solidFill>
                </a:uFill>
                <a:latin typeface="Calibri"/>
              </a:rPr>
              <a:t>The personal blog is an ongoing diary or commentary written by an individual.</a:t>
            </a:r>
            <a:endParaRPr b="0" lang="en-US" sz="3700" spc="-1" strike="noStrike">
              <a:solidFill>
                <a:srgbClr val="000000"/>
              </a:solidFill>
              <a:uFill>
                <a:solidFill>
                  <a:srgbClr val="ffffff"/>
                </a:solidFill>
              </a:uFill>
              <a:latin typeface="Calibri"/>
            </a:endParaRPr>
          </a:p>
          <a:p>
            <a:pPr marL="303120" indent="-302760" algn="just">
              <a:lnSpc>
                <a:spcPct val="100000"/>
              </a:lnSpc>
              <a:buClr>
                <a:srgbClr val="000000"/>
              </a:buClr>
              <a:buFont typeface="Wingdings" charset="2"/>
              <a:buChar char=""/>
            </a:pPr>
            <a:r>
              <a:rPr b="0" lang="en-US" sz="4400" spc="-1" strike="noStrike">
                <a:solidFill>
                  <a:srgbClr val="000000"/>
                </a:solidFill>
                <a:uFill>
                  <a:solidFill>
                    <a:srgbClr val="ffffff"/>
                  </a:solidFill>
                </a:uFill>
                <a:latin typeface="Calibri"/>
              </a:rPr>
              <a:t>They may be one of the following:</a:t>
            </a:r>
            <a:endParaRPr b="0" lang="en-US" sz="3700" spc="-1" strike="noStrike">
              <a:solidFill>
                <a:srgbClr val="000000"/>
              </a:solidFill>
              <a:uFill>
                <a:solidFill>
                  <a:srgbClr val="ffffff"/>
                </a:solidFill>
              </a:uFill>
              <a:latin typeface="Calibri"/>
            </a:endParaRPr>
          </a:p>
          <a:p>
            <a:pPr lvl="1" marL="912960" indent="-302760" algn="just">
              <a:lnSpc>
                <a:spcPct val="100000"/>
              </a:lnSpc>
              <a:buClr>
                <a:srgbClr val="000000"/>
              </a:buClr>
              <a:buFont typeface="Wingdings" charset="2"/>
              <a:buChar char=""/>
            </a:pPr>
            <a:r>
              <a:rPr b="0" lang="en-US" sz="4000" spc="-1" strike="noStrike">
                <a:solidFill>
                  <a:srgbClr val="000000"/>
                </a:solidFill>
                <a:uFill>
                  <a:solidFill>
                    <a:srgbClr val="ffffff"/>
                  </a:solidFill>
                </a:uFill>
                <a:latin typeface="Calibri"/>
              </a:rPr>
              <a:t>Satirical description of their daily lives.</a:t>
            </a:r>
            <a:endParaRPr b="0" lang="en-US" sz="2600" spc="-1" strike="noStrike">
              <a:solidFill>
                <a:srgbClr val="000000"/>
              </a:solidFill>
              <a:uFill>
                <a:solidFill>
                  <a:srgbClr val="ffffff"/>
                </a:solidFill>
              </a:uFill>
              <a:latin typeface="Calibri"/>
            </a:endParaRPr>
          </a:p>
          <a:p>
            <a:pPr lvl="1" marL="912960" indent="-302760" algn="just">
              <a:lnSpc>
                <a:spcPct val="100000"/>
              </a:lnSpc>
              <a:buClr>
                <a:srgbClr val="000000"/>
              </a:buClr>
              <a:buFont typeface="Wingdings" charset="2"/>
              <a:buChar char=""/>
            </a:pPr>
            <a:r>
              <a:rPr b="0" lang="en-US" sz="4000" spc="-1" strike="noStrike">
                <a:solidFill>
                  <a:srgbClr val="000000"/>
                </a:solidFill>
                <a:uFill>
                  <a:solidFill>
                    <a:srgbClr val="ffffff"/>
                  </a:solidFill>
                </a:uFill>
                <a:latin typeface="Calibri"/>
              </a:rPr>
              <a:t>Travel Blogs</a:t>
            </a:r>
            <a:endParaRPr b="0" lang="en-US" sz="2600" spc="-1" strike="noStrike">
              <a:solidFill>
                <a:srgbClr val="000000"/>
              </a:solidFill>
              <a:uFill>
                <a:solidFill>
                  <a:srgbClr val="ffffff"/>
                </a:solidFill>
              </a:uFill>
              <a:latin typeface="Calibri"/>
            </a:endParaRPr>
          </a:p>
          <a:p>
            <a:pPr lvl="1" marL="912960" indent="-302760" algn="just">
              <a:lnSpc>
                <a:spcPct val="100000"/>
              </a:lnSpc>
              <a:buClr>
                <a:srgbClr val="000000"/>
              </a:buClr>
              <a:buFont typeface="Wingdings" charset="2"/>
              <a:buChar char=""/>
            </a:pPr>
            <a:r>
              <a:rPr b="0" lang="en-US" sz="4000" spc="-1" strike="noStrike">
                <a:solidFill>
                  <a:srgbClr val="000000"/>
                </a:solidFill>
                <a:uFill>
                  <a:solidFill>
                    <a:srgbClr val="ffffff"/>
                  </a:solidFill>
                </a:uFill>
                <a:latin typeface="Calibri"/>
              </a:rPr>
              <a:t>Food Blogs</a:t>
            </a:r>
            <a:endParaRPr b="0" lang="en-US" sz="2600" spc="-1" strike="noStrike">
              <a:solidFill>
                <a:srgbClr val="000000"/>
              </a:solidFill>
              <a:uFill>
                <a:solidFill>
                  <a:srgbClr val="ffffff"/>
                </a:solidFill>
              </a:uFill>
              <a:latin typeface="Calibri"/>
            </a:endParaRPr>
          </a:p>
          <a:p>
            <a:pPr lvl="1" marL="912960" indent="-302760" algn="just">
              <a:lnSpc>
                <a:spcPct val="100000"/>
              </a:lnSpc>
              <a:buClr>
                <a:srgbClr val="000000"/>
              </a:buClr>
              <a:buFont typeface="Wingdings" charset="2"/>
              <a:buChar char=""/>
            </a:pPr>
            <a:r>
              <a:rPr b="0" lang="en-US" sz="4000" spc="-1" strike="noStrike">
                <a:solidFill>
                  <a:srgbClr val="000000"/>
                </a:solidFill>
                <a:uFill>
                  <a:solidFill>
                    <a:srgbClr val="ffffff"/>
                  </a:solidFill>
                </a:uFill>
                <a:latin typeface="Calibri"/>
              </a:rPr>
              <a:t>Sport based Blogs</a:t>
            </a:r>
            <a:endParaRPr b="0" lang="en-US" sz="2600" spc="-1" strike="noStrike">
              <a:solidFill>
                <a:srgbClr val="000000"/>
              </a:solidFill>
              <a:uFill>
                <a:solidFill>
                  <a:srgbClr val="ffffff"/>
                </a:solidFill>
              </a:uFill>
              <a:latin typeface="Calibri"/>
            </a:endParaRPr>
          </a:p>
          <a:p>
            <a:pPr lvl="1" marL="912960" indent="-302760" algn="just">
              <a:lnSpc>
                <a:spcPct val="100000"/>
              </a:lnSpc>
              <a:buClr>
                <a:srgbClr val="000000"/>
              </a:buClr>
              <a:buFont typeface="Wingdings" charset="2"/>
              <a:buChar char=""/>
            </a:pPr>
            <a:r>
              <a:rPr b="0" lang="en-US" sz="4000" spc="-1" strike="noStrike">
                <a:solidFill>
                  <a:srgbClr val="000000"/>
                </a:solidFill>
                <a:uFill>
                  <a:solidFill>
                    <a:srgbClr val="ffffff"/>
                  </a:solidFill>
                </a:uFill>
                <a:latin typeface="Calibri"/>
              </a:rPr>
              <a:t>Fan Blogs for movies, TV shows, books, anime etc.</a:t>
            </a:r>
            <a:endParaRPr b="0" lang="en-US" sz="2600" spc="-1" strike="noStrike">
              <a:solidFill>
                <a:srgbClr val="000000"/>
              </a:solidFill>
              <a:uFill>
                <a:solidFill>
                  <a:srgbClr val="ffffff"/>
                </a:solidFill>
              </a:uFill>
              <a:latin typeface="Calibri"/>
            </a:endParaRPr>
          </a:p>
          <a:p>
            <a:pPr algn="just">
              <a:lnSpc>
                <a:spcPct val="100000"/>
              </a:lnSpc>
            </a:pPr>
            <a:endParaRPr b="0" lang="en-US" sz="3700" spc="-1" strike="noStrike">
              <a:solidFill>
                <a:srgbClr val="000000"/>
              </a:solidFill>
              <a:uFill>
                <a:solidFill>
                  <a:srgbClr val="ffffff"/>
                </a:solidFill>
              </a:uFill>
              <a:latin typeface="Calibri"/>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1015920" y="179640"/>
            <a:ext cx="10159560" cy="950400"/>
          </a:xfrm>
          <a:prstGeom prst="rect">
            <a:avLst/>
          </a:prstGeom>
          <a:noFill/>
          <a:ln>
            <a:noFill/>
          </a:ln>
        </p:spPr>
        <p:txBody>
          <a:bodyPr anchor="ctr"/>
          <a:p>
            <a:pPr>
              <a:lnSpc>
                <a:spcPct val="90000"/>
              </a:lnSpc>
            </a:pPr>
            <a:r>
              <a:rPr b="1" lang="en-US" sz="5800" spc="-1" strike="noStrike">
                <a:solidFill>
                  <a:srgbClr val="ff0000"/>
                </a:solidFill>
                <a:uFill>
                  <a:solidFill>
                    <a:srgbClr val="ffffff"/>
                  </a:solidFill>
                </a:uFill>
                <a:latin typeface="Calibri Light"/>
              </a:rPr>
              <a:t>Collaborative blogs or group blogs</a:t>
            </a:r>
            <a:endParaRPr b="0" lang="en-US" sz="3600" spc="-1" strike="noStrike">
              <a:solidFill>
                <a:srgbClr val="000000"/>
              </a:solidFill>
              <a:uFill>
                <a:solidFill>
                  <a:srgbClr val="ffffff"/>
                </a:solidFill>
              </a:uFill>
              <a:latin typeface="Times New Roman"/>
            </a:endParaRPr>
          </a:p>
        </p:txBody>
      </p:sp>
      <p:sp>
        <p:nvSpPr>
          <p:cNvPr id="140" name="TextShape 2"/>
          <p:cNvSpPr txBox="1"/>
          <p:nvPr/>
        </p:nvSpPr>
        <p:spPr>
          <a:xfrm>
            <a:off x="479520" y="1691640"/>
            <a:ext cx="11304720" cy="6544080"/>
          </a:xfrm>
          <a:prstGeom prst="rect">
            <a:avLst/>
          </a:prstGeom>
          <a:noFill/>
          <a:ln>
            <a:noFill/>
          </a:ln>
        </p:spPr>
        <p:txBody>
          <a:bodyPr/>
          <a:p>
            <a:pPr algn="just">
              <a:lnSpc>
                <a:spcPct val="100000"/>
              </a:lnSpc>
            </a:pPr>
            <a:r>
              <a:rPr b="0" lang="en-US" sz="4000" spc="-1" strike="noStrike">
                <a:solidFill>
                  <a:srgbClr val="000000"/>
                </a:solidFill>
                <a:uFill>
                  <a:solidFill>
                    <a:srgbClr val="ffffff"/>
                  </a:solidFill>
                </a:uFill>
                <a:latin typeface="Calibri"/>
              </a:rPr>
              <a:t>A type of weblog in which posts are written and published by more than one author. The majority of collaborative blogs are based around a single uniting theme, such as politics or technology. In recent years, the blogosphere has seen the emergence and growing popularity of more collaborative efforts, often set up by already established bloggers wishing to pool time and resources, both to reduce the pressure of maintaining a popular website and to attract a larger readership.</a:t>
            </a:r>
            <a:endParaRPr b="0" lang="en-US" sz="3700" spc="-1" strike="noStrike">
              <a:solidFill>
                <a:srgbClr val="000000"/>
              </a:solidFill>
              <a:uFill>
                <a:solidFill>
                  <a:srgbClr val="ffffff"/>
                </a:solidFill>
              </a:uFill>
              <a:latin typeface="Calibri"/>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406440" y="1187640"/>
            <a:ext cx="11449800" cy="4966200"/>
          </a:xfrm>
          <a:prstGeom prst="rect">
            <a:avLst/>
          </a:prstGeom>
          <a:noFill/>
          <a:ln>
            <a:noFill/>
          </a:ln>
        </p:spPr>
        <p:style>
          <a:lnRef idx="0"/>
          <a:fillRef idx="0"/>
          <a:effectRef idx="0"/>
          <a:fontRef idx="minor"/>
        </p:style>
        <p:txBody>
          <a:bodyPr lIns="90000" rIns="90000" tIns="45000" bIns="45000"/>
          <a:p>
            <a:pPr algn="just">
              <a:lnSpc>
                <a:spcPct val="100000"/>
              </a:lnSpc>
            </a:pPr>
            <a:r>
              <a:rPr b="0" lang="en-IN" sz="4000" spc="-1" strike="noStrike">
                <a:solidFill>
                  <a:srgbClr val="000000"/>
                </a:solidFill>
                <a:uFill>
                  <a:solidFill>
                    <a:srgbClr val="ffffff"/>
                  </a:solidFill>
                </a:uFill>
                <a:latin typeface="Times New Roman"/>
              </a:rPr>
              <a:t>Microblogging is the practice of posting small pieces of digital content—which could be text, pictures, links, short videos, or other media—on the Internet. Microblogging offers a portable communication mode that feels organic and spontaneous to many and has captured the public imagination.</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1" lang="en-IN" sz="4000" spc="-1" strike="noStrike">
                <a:solidFill>
                  <a:srgbClr val="000000"/>
                </a:solidFill>
                <a:uFill>
                  <a:solidFill>
                    <a:srgbClr val="ffffff"/>
                  </a:solidFill>
                </a:uFill>
                <a:latin typeface="Times New Roman"/>
              </a:rPr>
              <a:t>Examples: </a:t>
            </a:r>
            <a:r>
              <a:rPr b="0" lang="en-IN" sz="4000" spc="-1" strike="noStrike">
                <a:solidFill>
                  <a:srgbClr val="000000"/>
                </a:solidFill>
                <a:uFill>
                  <a:solidFill>
                    <a:srgbClr val="ffffff"/>
                  </a:solidFill>
                </a:uFill>
                <a:latin typeface="Times New Roman"/>
              </a:rPr>
              <a:t>Twitter, Facebook, Tumblr  and </a:t>
            </a:r>
            <a:r>
              <a:rPr b="0" lang="en-IN" sz="4000" spc="-1" strike="noStrike" u="sng">
                <a:solidFill>
                  <a:srgbClr val="000000"/>
                </a:solidFill>
                <a:uFill>
                  <a:solidFill>
                    <a:srgbClr val="ffffff"/>
                  </a:solidFill>
                </a:uFill>
                <a:latin typeface="Times New Roman"/>
              </a:rPr>
              <a:t>WeiBo</a:t>
            </a:r>
            <a:endParaRPr b="0" lang="en-IN" sz="1800" spc="-1" strike="noStrike">
              <a:solidFill>
                <a:srgbClr val="000000"/>
              </a:solidFill>
              <a:uFill>
                <a:solidFill>
                  <a:srgbClr val="ffffff"/>
                </a:solidFill>
              </a:uFill>
              <a:latin typeface="Arial"/>
            </a:endParaRPr>
          </a:p>
        </p:txBody>
      </p:sp>
      <p:sp>
        <p:nvSpPr>
          <p:cNvPr id="142" name="TextShape 2"/>
          <p:cNvSpPr txBox="1"/>
          <p:nvPr/>
        </p:nvSpPr>
        <p:spPr>
          <a:xfrm>
            <a:off x="2859480" y="56160"/>
            <a:ext cx="5558040" cy="863280"/>
          </a:xfrm>
          <a:prstGeom prst="rect">
            <a:avLst/>
          </a:prstGeom>
          <a:noFill/>
          <a:ln>
            <a:noFill/>
          </a:ln>
        </p:spPr>
        <p:txBody>
          <a:bodyPr anchor="ctr"/>
          <a:p>
            <a:pPr>
              <a:lnSpc>
                <a:spcPct val="90000"/>
              </a:lnSpc>
            </a:pPr>
            <a:r>
              <a:rPr b="1" lang="en-US" sz="5800" spc="-1" strike="noStrike">
                <a:solidFill>
                  <a:srgbClr val="ff0000"/>
                </a:solidFill>
                <a:uFill>
                  <a:solidFill>
                    <a:srgbClr val="ffffff"/>
                  </a:solidFill>
                </a:uFill>
                <a:latin typeface="Calibri Light"/>
              </a:rPr>
              <a:t>MICROBLOGGING</a:t>
            </a:r>
            <a:endParaRPr b="0" lang="en-US" sz="3600" spc="-1" strike="noStrike">
              <a:solidFill>
                <a:srgbClr val="000000"/>
              </a:solidFill>
              <a:uFill>
                <a:solidFill>
                  <a:srgbClr val="ffffff"/>
                </a:solidFill>
              </a:uFill>
              <a:latin typeface="Times New Roman"/>
            </a:endParaRPr>
          </a:p>
        </p:txBody>
      </p:sp>
      <p:sp>
        <p:nvSpPr>
          <p:cNvPr id="143" name="CustomShape 3"/>
          <p:cNvSpPr/>
          <p:nvPr/>
        </p:nvSpPr>
        <p:spPr>
          <a:xfrm>
            <a:off x="207360" y="-192600"/>
            <a:ext cx="406080" cy="406080"/>
          </a:xfrm>
          <a:prstGeom prst="rect">
            <a:avLst/>
          </a:prstGeom>
          <a:noFill/>
          <a:ln>
            <a:noFill/>
          </a:ln>
        </p:spPr>
        <p:style>
          <a:lnRef idx="0"/>
          <a:fillRef idx="0"/>
          <a:effectRef idx="0"/>
          <a:fontRef idx="minor"/>
        </p:style>
      </p:sp>
      <p:sp>
        <p:nvSpPr>
          <p:cNvPr id="144" name="CustomShape 4"/>
          <p:cNvSpPr/>
          <p:nvPr/>
        </p:nvSpPr>
        <p:spPr>
          <a:xfrm>
            <a:off x="207360" y="-192600"/>
            <a:ext cx="406080" cy="406080"/>
          </a:xfrm>
          <a:prstGeom prst="rect">
            <a:avLst/>
          </a:prstGeom>
          <a:noFill/>
          <a:ln>
            <a:noFill/>
          </a:ln>
        </p:spPr>
        <p:style>
          <a:lnRef idx="0"/>
          <a:fillRef idx="0"/>
          <a:effectRef idx="0"/>
          <a:fontRef idx="minor"/>
        </p:style>
      </p:sp>
      <p:pic>
        <p:nvPicPr>
          <p:cNvPr id="145" name="Picture 6" descr=""/>
          <p:cNvPicPr/>
          <p:nvPr/>
        </p:nvPicPr>
        <p:blipFill>
          <a:blip r:embed="rId1"/>
          <a:stretch/>
        </p:blipFill>
        <p:spPr>
          <a:xfrm rot="204000">
            <a:off x="6809400" y="6222600"/>
            <a:ext cx="2590560" cy="2285640"/>
          </a:xfrm>
          <a:prstGeom prst="rect">
            <a:avLst/>
          </a:prstGeom>
          <a:ln>
            <a:noFill/>
          </a:ln>
        </p:spPr>
      </p:pic>
      <p:pic>
        <p:nvPicPr>
          <p:cNvPr id="146" name="Picture 8" descr=""/>
          <p:cNvPicPr/>
          <p:nvPr/>
        </p:nvPicPr>
        <p:blipFill>
          <a:blip r:embed="rId2"/>
          <a:stretch/>
        </p:blipFill>
        <p:spPr>
          <a:xfrm>
            <a:off x="3623760" y="6784560"/>
            <a:ext cx="2742840" cy="1218960"/>
          </a:xfrm>
          <a:prstGeom prst="rect">
            <a:avLst/>
          </a:prstGeom>
          <a:ln>
            <a:noFill/>
          </a:ln>
        </p:spPr>
      </p:pic>
      <p:pic>
        <p:nvPicPr>
          <p:cNvPr id="147" name="Picture 12" descr=""/>
          <p:cNvPicPr/>
          <p:nvPr/>
        </p:nvPicPr>
        <p:blipFill>
          <a:blip r:embed="rId3"/>
          <a:stretch/>
        </p:blipFill>
        <p:spPr>
          <a:xfrm>
            <a:off x="9915840" y="6400800"/>
            <a:ext cx="1929960" cy="1929960"/>
          </a:xfrm>
          <a:prstGeom prst="rect">
            <a:avLst/>
          </a:prstGeom>
          <a:ln>
            <a:noFill/>
          </a:ln>
        </p:spPr>
      </p:pic>
      <p:sp>
        <p:nvSpPr>
          <p:cNvPr id="148" name="CustomShape 5"/>
          <p:cNvSpPr/>
          <p:nvPr/>
        </p:nvSpPr>
        <p:spPr>
          <a:xfrm>
            <a:off x="207360" y="-192600"/>
            <a:ext cx="406080" cy="406080"/>
          </a:xfrm>
          <a:prstGeom prst="rect">
            <a:avLst/>
          </a:prstGeom>
          <a:noFill/>
          <a:ln>
            <a:noFill/>
          </a:ln>
        </p:spPr>
        <p:style>
          <a:lnRef idx="0"/>
          <a:fillRef idx="0"/>
          <a:effectRef idx="0"/>
          <a:fontRef idx="minor"/>
        </p:style>
      </p:sp>
      <p:sp>
        <p:nvSpPr>
          <p:cNvPr id="149" name="CustomShape 6"/>
          <p:cNvSpPr/>
          <p:nvPr/>
        </p:nvSpPr>
        <p:spPr>
          <a:xfrm>
            <a:off x="207360" y="-192600"/>
            <a:ext cx="406080" cy="406080"/>
          </a:xfrm>
          <a:prstGeom prst="rect">
            <a:avLst/>
          </a:prstGeom>
          <a:noFill/>
          <a:ln>
            <a:noFill/>
          </a:ln>
        </p:spPr>
        <p:style>
          <a:lnRef idx="0"/>
          <a:fillRef idx="0"/>
          <a:effectRef idx="0"/>
          <a:fontRef idx="minor"/>
        </p:style>
      </p:sp>
      <p:pic>
        <p:nvPicPr>
          <p:cNvPr id="150" name="Picture 18" descr=""/>
          <p:cNvPicPr/>
          <p:nvPr/>
        </p:nvPicPr>
        <p:blipFill>
          <a:blip r:embed="rId4"/>
          <a:stretch/>
        </p:blipFill>
        <p:spPr>
          <a:xfrm>
            <a:off x="333360" y="6258960"/>
            <a:ext cx="2840040" cy="2271960"/>
          </a:xfrm>
          <a:prstGeom prst="rect">
            <a:avLst/>
          </a:prstGeom>
          <a:ln>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838080" y="487440"/>
            <a:ext cx="10515240" cy="915840"/>
          </a:xfrm>
          <a:prstGeom prst="rect">
            <a:avLst/>
          </a:prstGeom>
          <a:noFill/>
          <a:ln>
            <a:noFill/>
          </a:ln>
        </p:spPr>
        <p:txBody>
          <a:bodyPr anchor="ctr"/>
          <a:p>
            <a:pPr>
              <a:lnSpc>
                <a:spcPct val="90000"/>
              </a:lnSpc>
            </a:pPr>
            <a:r>
              <a:rPr b="1" lang="en-US" sz="5800" spc="-1" strike="noStrike">
                <a:solidFill>
                  <a:srgbClr val="ff0000"/>
                </a:solidFill>
                <a:uFill>
                  <a:solidFill>
                    <a:srgbClr val="ffffff"/>
                  </a:solidFill>
                </a:uFill>
                <a:latin typeface="Calibri Light"/>
              </a:rPr>
              <a:t>Corporate and organizational blogs</a:t>
            </a:r>
            <a:endParaRPr b="0" lang="en-US" sz="3600" spc="-1" strike="noStrike">
              <a:solidFill>
                <a:srgbClr val="000000"/>
              </a:solidFill>
              <a:uFill>
                <a:solidFill>
                  <a:srgbClr val="ffffff"/>
                </a:solidFill>
              </a:uFill>
              <a:latin typeface="Times New Roman"/>
            </a:endParaRPr>
          </a:p>
        </p:txBody>
      </p:sp>
      <p:sp>
        <p:nvSpPr>
          <p:cNvPr id="152" name="TextShape 2"/>
          <p:cNvSpPr txBox="1"/>
          <p:nvPr/>
        </p:nvSpPr>
        <p:spPr>
          <a:xfrm>
            <a:off x="263520" y="1619640"/>
            <a:ext cx="11593080" cy="5802120"/>
          </a:xfrm>
          <a:prstGeom prst="rect">
            <a:avLst/>
          </a:prstGeom>
          <a:noFill/>
          <a:ln>
            <a:noFill/>
          </a:ln>
        </p:spPr>
        <p:txBody>
          <a:bodyPr/>
          <a:p>
            <a:pPr marL="303120" indent="-302760" algn="just">
              <a:lnSpc>
                <a:spcPct val="100000"/>
              </a:lnSpc>
              <a:buClr>
                <a:srgbClr val="000000"/>
              </a:buClr>
              <a:buFont typeface="Wingdings" charset="2"/>
              <a:buChar char=""/>
            </a:pPr>
            <a:r>
              <a:rPr b="0" lang="en-US" sz="4400" spc="-1" strike="noStrike">
                <a:solidFill>
                  <a:srgbClr val="000000"/>
                </a:solidFill>
                <a:uFill>
                  <a:solidFill>
                    <a:srgbClr val="ffffff"/>
                  </a:solidFill>
                </a:uFill>
                <a:latin typeface="Calibri"/>
              </a:rPr>
              <a:t>A blog can be private, as in most cases, or it can be for business purposes. Blogs used internally to enhance the communication and culture in a corporation or externally for marketing, branding or public relations purposes are called corporate blogs. </a:t>
            </a:r>
            <a:endParaRPr b="0" lang="en-US" sz="3700" spc="-1" strike="noStrike">
              <a:solidFill>
                <a:srgbClr val="000000"/>
              </a:solidFill>
              <a:uFill>
                <a:solidFill>
                  <a:srgbClr val="ffffff"/>
                </a:solidFill>
              </a:uFill>
              <a:latin typeface="Calibri"/>
            </a:endParaRPr>
          </a:p>
          <a:p>
            <a:pPr marL="303120" indent="-302760" algn="just">
              <a:lnSpc>
                <a:spcPct val="100000"/>
              </a:lnSpc>
              <a:buClr>
                <a:srgbClr val="000000"/>
              </a:buClr>
              <a:buFont typeface="Wingdings" charset="2"/>
              <a:buChar char=""/>
            </a:pPr>
            <a:r>
              <a:rPr b="0" lang="en-US" sz="4400" spc="-1" strike="noStrike">
                <a:solidFill>
                  <a:srgbClr val="000000"/>
                </a:solidFill>
                <a:uFill>
                  <a:solidFill>
                    <a:srgbClr val="ffffff"/>
                  </a:solidFill>
                </a:uFill>
                <a:latin typeface="Calibri"/>
              </a:rPr>
              <a:t>Similar blogs for clubs and societies are called club blogs, group blogs, or by similar names; typical use is to inform members and other interested parties of club and member activities.</a:t>
            </a:r>
            <a:endParaRPr b="0" lang="en-US" sz="3700" spc="-1" strike="noStrike">
              <a:solidFill>
                <a:srgbClr val="000000"/>
              </a:solidFill>
              <a:uFill>
                <a:solidFill>
                  <a:srgbClr val="ffffff"/>
                </a:solidFill>
              </a:uFill>
              <a:latin typeface="Calibri"/>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3071520" y="179640"/>
            <a:ext cx="5545440" cy="843840"/>
          </a:xfrm>
          <a:prstGeom prst="rect">
            <a:avLst/>
          </a:prstGeom>
          <a:noFill/>
          <a:ln>
            <a:noFill/>
          </a:ln>
        </p:spPr>
        <p:txBody>
          <a:bodyPr anchor="ctr"/>
          <a:p>
            <a:pPr>
              <a:lnSpc>
                <a:spcPct val="90000"/>
              </a:lnSpc>
            </a:pPr>
            <a:r>
              <a:rPr b="1" lang="en-US" sz="5800" spc="-1" strike="noStrike">
                <a:solidFill>
                  <a:srgbClr val="ff0000"/>
                </a:solidFill>
                <a:uFill>
                  <a:solidFill>
                    <a:srgbClr val="ffffff"/>
                  </a:solidFill>
                </a:uFill>
                <a:latin typeface="Calibri Light"/>
              </a:rPr>
              <a:t>Aggregated blogs</a:t>
            </a:r>
            <a:endParaRPr b="0" lang="en-US" sz="3600" spc="-1" strike="noStrike">
              <a:solidFill>
                <a:srgbClr val="000000"/>
              </a:solidFill>
              <a:uFill>
                <a:solidFill>
                  <a:srgbClr val="ffffff"/>
                </a:solidFill>
              </a:uFill>
              <a:latin typeface="Times New Roman"/>
            </a:endParaRPr>
          </a:p>
        </p:txBody>
      </p:sp>
      <p:sp>
        <p:nvSpPr>
          <p:cNvPr id="154" name="TextShape 2"/>
          <p:cNvSpPr txBox="1"/>
          <p:nvPr/>
        </p:nvSpPr>
        <p:spPr>
          <a:xfrm>
            <a:off x="407520" y="1475640"/>
            <a:ext cx="11449080" cy="6768360"/>
          </a:xfrm>
          <a:prstGeom prst="rect">
            <a:avLst/>
          </a:prstGeom>
          <a:noFill/>
          <a:ln>
            <a:noFill/>
          </a:ln>
        </p:spPr>
        <p:txBody>
          <a:bodyPr/>
          <a:p>
            <a:pPr marL="303120" indent="-302760" algn="just">
              <a:lnSpc>
                <a:spcPct val="100000"/>
              </a:lnSpc>
              <a:buClr>
                <a:srgbClr val="000000"/>
              </a:buClr>
              <a:buFont typeface="Wingdings" charset="2"/>
              <a:buChar char=""/>
            </a:pPr>
            <a:r>
              <a:rPr b="0" lang="en-US" sz="4400" spc="-1" strike="noStrike">
                <a:solidFill>
                  <a:srgbClr val="000000"/>
                </a:solidFill>
                <a:uFill>
                  <a:solidFill>
                    <a:srgbClr val="ffffff"/>
                  </a:solidFill>
                </a:uFill>
                <a:latin typeface="Calibri"/>
              </a:rPr>
              <a:t>Individuals or organization may aggregate selected feeds on specific topic or product and provide combined view for its readers. </a:t>
            </a:r>
            <a:endParaRPr b="0" lang="en-US" sz="3700" spc="-1" strike="noStrike">
              <a:solidFill>
                <a:srgbClr val="000000"/>
              </a:solidFill>
              <a:uFill>
                <a:solidFill>
                  <a:srgbClr val="ffffff"/>
                </a:solidFill>
              </a:uFill>
              <a:latin typeface="Calibri"/>
            </a:endParaRPr>
          </a:p>
          <a:p>
            <a:pPr marL="303120" indent="-302760" algn="just">
              <a:lnSpc>
                <a:spcPct val="100000"/>
              </a:lnSpc>
              <a:buClr>
                <a:srgbClr val="000000"/>
              </a:buClr>
              <a:buFont typeface="Wingdings" charset="2"/>
              <a:buChar char=""/>
            </a:pPr>
            <a:r>
              <a:rPr b="0" lang="en-US" sz="4400" spc="-1" strike="noStrike">
                <a:solidFill>
                  <a:srgbClr val="000000"/>
                </a:solidFill>
                <a:uFill>
                  <a:solidFill>
                    <a:srgbClr val="ffffff"/>
                  </a:solidFill>
                </a:uFill>
                <a:latin typeface="Calibri"/>
              </a:rPr>
              <a:t>This allows readers to concentrate on reading instead of searching for quality on-topic content and managing subscription. </a:t>
            </a:r>
            <a:endParaRPr b="0" lang="en-US" sz="3700" spc="-1" strike="noStrike">
              <a:solidFill>
                <a:srgbClr val="000000"/>
              </a:solidFill>
              <a:uFill>
                <a:solidFill>
                  <a:srgbClr val="ffffff"/>
                </a:solidFill>
              </a:uFill>
              <a:latin typeface="Calibri"/>
            </a:endParaRPr>
          </a:p>
          <a:p>
            <a:pPr marL="303120" indent="-302760" algn="just">
              <a:lnSpc>
                <a:spcPct val="100000"/>
              </a:lnSpc>
              <a:buClr>
                <a:srgbClr val="000000"/>
              </a:buClr>
              <a:buFont typeface="Wingdings" charset="2"/>
              <a:buChar char=""/>
            </a:pPr>
            <a:r>
              <a:rPr b="0" lang="en-US" sz="4400" spc="-1" strike="noStrike">
                <a:solidFill>
                  <a:srgbClr val="000000"/>
                </a:solidFill>
                <a:uFill>
                  <a:solidFill>
                    <a:srgbClr val="ffffff"/>
                  </a:solidFill>
                </a:uFill>
                <a:latin typeface="Calibri"/>
              </a:rPr>
              <a:t>Many such aggregation called planets from name of </a:t>
            </a:r>
            <a:r>
              <a:rPr b="1" lang="en-US" sz="4400" spc="-1" strike="noStrike">
                <a:solidFill>
                  <a:srgbClr val="000000"/>
                </a:solidFill>
                <a:uFill>
                  <a:solidFill>
                    <a:srgbClr val="ffffff"/>
                  </a:solidFill>
                </a:uFill>
                <a:latin typeface="Calibri"/>
              </a:rPr>
              <a:t>Planet</a:t>
            </a:r>
            <a:r>
              <a:rPr b="0" lang="en-US" sz="4400" spc="-1" strike="noStrike">
                <a:solidFill>
                  <a:srgbClr val="000000"/>
                </a:solidFill>
                <a:uFill>
                  <a:solidFill>
                    <a:srgbClr val="ffffff"/>
                  </a:solidFill>
                </a:uFill>
                <a:latin typeface="Calibri"/>
              </a:rPr>
              <a:t> that perform such aggregation. Hosting sites usually have a planet. subdomain. Example: </a:t>
            </a:r>
            <a:r>
              <a:rPr b="0" lang="en-US" sz="4400" spc="-1" strike="noStrike" u="sng">
                <a:solidFill>
                  <a:srgbClr val="0563c1"/>
                </a:solidFill>
                <a:uFill>
                  <a:solidFill>
                    <a:srgbClr val="ffffff"/>
                  </a:solidFill>
                </a:uFill>
                <a:latin typeface="Calibri"/>
                <a:hlinkClick r:id="rId1"/>
              </a:rPr>
              <a:t>http://planet.gnome.org/</a:t>
            </a:r>
            <a:endParaRPr b="0" lang="en-US" sz="3700" spc="-1" strike="noStrike">
              <a:solidFill>
                <a:srgbClr val="000000"/>
              </a:solidFill>
              <a:uFill>
                <a:solidFill>
                  <a:srgbClr val="ffffff"/>
                </a:solidFill>
              </a:uFill>
              <a:latin typeface="Calibri"/>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2044</TotalTime>
  <Application>LibreOffice/5.1.6.2$Linux_X86_64 LibreOffice_project/10m0$Build-2</Application>
  <Words>339</Words>
  <Paragraphs>66</Paragraphs>
  <Company>Optimal Systems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2000-08-03T00:11:44Z</dcterms:created>
  <dc:creator>Robert J. Boncella</dc:creator>
  <dc:description/>
  <dc:language>en-IN</dc:language>
  <cp:lastModifiedBy/>
  <cp:lastPrinted>2000-08-06T14:07:52Z</cp:lastPrinted>
  <dcterms:modified xsi:type="dcterms:W3CDTF">2018-05-28T19:52:14Z</dcterms:modified>
  <cp:revision>132</cp:revision>
  <dc:subject/>
  <dc:title>A Tutorial on Web Security for E-Commerce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Optimal Systems</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15</vt:i4>
  </property>
</Properties>
</file>