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4" r:id="rId3"/>
    <p:sldId id="271" r:id="rId4"/>
    <p:sldId id="285" r:id="rId5"/>
    <p:sldId id="290" r:id="rId6"/>
    <p:sldId id="291" r:id="rId7"/>
    <p:sldId id="265" r:id="rId8"/>
    <p:sldId id="266" r:id="rId9"/>
    <p:sldId id="274" r:id="rId10"/>
    <p:sldId id="268" r:id="rId11"/>
    <p:sldId id="269" r:id="rId12"/>
    <p:sldId id="276" r:id="rId13"/>
    <p:sldId id="286" r:id="rId14"/>
    <p:sldId id="287" r:id="rId15"/>
    <p:sldId id="288" r:id="rId16"/>
    <p:sldId id="289" r:id="rId17"/>
    <p:sldId id="292" r:id="rId18"/>
    <p:sldId id="280" r:id="rId19"/>
    <p:sldId id="281" r:id="rId20"/>
    <p:sldId id="282" r:id="rId21"/>
    <p:sldId id="283" r:id="rId22"/>
    <p:sldId id="293" r:id="rId23"/>
    <p:sldId id="294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9D1136-3E18-4471-8721-6FAAFB87092B}" v="29" dt="2025-04-12T14:40:48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ushree Sarkar" userId="a9b35ca0f40cb801" providerId="LiveId" clId="{D29D1136-3E18-4471-8721-6FAAFB87092B}"/>
    <pc:docChg chg="undo redo custSel addSld delSld modSld sldOrd">
      <pc:chgData name="Tanushree Sarkar" userId="a9b35ca0f40cb801" providerId="LiveId" clId="{D29D1136-3E18-4471-8721-6FAAFB87092B}" dt="2025-04-12T14:45:53.356" v="921" actId="14734"/>
      <pc:docMkLst>
        <pc:docMk/>
      </pc:docMkLst>
      <pc:sldChg chg="modSp mod">
        <pc:chgData name="Tanushree Sarkar" userId="a9b35ca0f40cb801" providerId="LiveId" clId="{D29D1136-3E18-4471-8721-6FAAFB87092B}" dt="2025-04-06T08:38:52.614" v="199" actId="27636"/>
        <pc:sldMkLst>
          <pc:docMk/>
          <pc:sldMk cId="2286427584" sldId="256"/>
        </pc:sldMkLst>
        <pc:spChg chg="mod">
          <ac:chgData name="Tanushree Sarkar" userId="a9b35ca0f40cb801" providerId="LiveId" clId="{D29D1136-3E18-4471-8721-6FAAFB87092B}" dt="2025-04-06T08:38:52.614" v="199" actId="27636"/>
          <ac:spMkLst>
            <pc:docMk/>
            <pc:sldMk cId="2286427584" sldId="256"/>
            <ac:spMk id="2" creationId="{CFD51E62-28CA-6A7A-40EF-18BE135978BF}"/>
          </ac:spMkLst>
        </pc:spChg>
      </pc:sldChg>
      <pc:sldChg chg="del">
        <pc:chgData name="Tanushree Sarkar" userId="a9b35ca0f40cb801" providerId="LiveId" clId="{D29D1136-3E18-4471-8721-6FAAFB87092B}" dt="2025-04-06T07:45:24.741" v="0" actId="47"/>
        <pc:sldMkLst>
          <pc:docMk/>
          <pc:sldMk cId="3884232567" sldId="257"/>
        </pc:sldMkLst>
      </pc:sldChg>
      <pc:sldChg chg="del">
        <pc:chgData name="Tanushree Sarkar" userId="a9b35ca0f40cb801" providerId="LiveId" clId="{D29D1136-3E18-4471-8721-6FAAFB87092B}" dt="2025-04-06T07:45:29.242" v="1" actId="47"/>
        <pc:sldMkLst>
          <pc:docMk/>
          <pc:sldMk cId="3694924466" sldId="258"/>
        </pc:sldMkLst>
      </pc:sldChg>
      <pc:sldChg chg="del">
        <pc:chgData name="Tanushree Sarkar" userId="a9b35ca0f40cb801" providerId="LiveId" clId="{D29D1136-3E18-4471-8721-6FAAFB87092B}" dt="2025-04-06T07:45:29.242" v="1" actId="47"/>
        <pc:sldMkLst>
          <pc:docMk/>
          <pc:sldMk cId="2619456880" sldId="259"/>
        </pc:sldMkLst>
      </pc:sldChg>
      <pc:sldChg chg="modSp mod ord">
        <pc:chgData name="Tanushree Sarkar" userId="a9b35ca0f40cb801" providerId="LiveId" clId="{D29D1136-3E18-4471-8721-6FAAFB87092B}" dt="2025-04-12T14:38:10.792" v="778" actId="20577"/>
        <pc:sldMkLst>
          <pc:docMk/>
          <pc:sldMk cId="1232467304" sldId="265"/>
        </pc:sldMkLst>
        <pc:spChg chg="mod">
          <ac:chgData name="Tanushree Sarkar" userId="a9b35ca0f40cb801" providerId="LiveId" clId="{D29D1136-3E18-4471-8721-6FAAFB87092B}" dt="2025-04-12T14:38:10.792" v="778" actId="20577"/>
          <ac:spMkLst>
            <pc:docMk/>
            <pc:sldMk cId="1232467304" sldId="265"/>
            <ac:spMk id="4" creationId="{5E03FE5E-F2C4-08FF-0DD6-1E4E6F57B853}"/>
          </ac:spMkLst>
        </pc:spChg>
      </pc:sldChg>
      <pc:sldChg chg="addSp delSp modSp mod ord modClrScheme chgLayout">
        <pc:chgData name="Tanushree Sarkar" userId="a9b35ca0f40cb801" providerId="LiveId" clId="{D29D1136-3E18-4471-8721-6FAAFB87092B}" dt="2025-04-12T14:08:01.359" v="409"/>
        <pc:sldMkLst>
          <pc:docMk/>
          <pc:sldMk cId="1629723719" sldId="266"/>
        </pc:sldMkLst>
        <pc:picChg chg="add mod ord">
          <ac:chgData name="Tanushree Sarkar" userId="a9b35ca0f40cb801" providerId="LiveId" clId="{D29D1136-3E18-4471-8721-6FAAFB87092B}" dt="2025-04-07T05:22:14.231" v="208" actId="1076"/>
          <ac:picMkLst>
            <pc:docMk/>
            <pc:sldMk cId="1629723719" sldId="266"/>
            <ac:picMk id="5" creationId="{0B35D754-3644-5334-2A6B-57A1F3B5A225}"/>
          </ac:picMkLst>
        </pc:picChg>
      </pc:sldChg>
      <pc:sldChg chg="add">
        <pc:chgData name="Tanushree Sarkar" userId="a9b35ca0f40cb801" providerId="LiveId" clId="{D29D1136-3E18-4471-8721-6FAAFB87092B}" dt="2025-04-12T14:06:43.746" v="403"/>
        <pc:sldMkLst>
          <pc:docMk/>
          <pc:sldMk cId="3302801548" sldId="268"/>
        </pc:sldMkLst>
      </pc:sldChg>
      <pc:sldChg chg="del">
        <pc:chgData name="Tanushree Sarkar" userId="a9b35ca0f40cb801" providerId="LiveId" clId="{D29D1136-3E18-4471-8721-6FAAFB87092B}" dt="2025-04-06T07:45:49.271" v="5" actId="47"/>
        <pc:sldMkLst>
          <pc:docMk/>
          <pc:sldMk cId="3889220183" sldId="268"/>
        </pc:sldMkLst>
      </pc:sldChg>
      <pc:sldChg chg="del">
        <pc:chgData name="Tanushree Sarkar" userId="a9b35ca0f40cb801" providerId="LiveId" clId="{D29D1136-3E18-4471-8721-6FAAFB87092B}" dt="2025-04-06T07:45:44.121" v="3" actId="47"/>
        <pc:sldMkLst>
          <pc:docMk/>
          <pc:sldMk cId="1473024894" sldId="269"/>
        </pc:sldMkLst>
      </pc:sldChg>
      <pc:sldChg chg="modSp add mod">
        <pc:chgData name="Tanushree Sarkar" userId="a9b35ca0f40cb801" providerId="LiveId" clId="{D29D1136-3E18-4471-8721-6FAAFB87092B}" dt="2025-04-12T14:09:12.986" v="415" actId="20577"/>
        <pc:sldMkLst>
          <pc:docMk/>
          <pc:sldMk cId="3976231869" sldId="269"/>
        </pc:sldMkLst>
        <pc:spChg chg="mod">
          <ac:chgData name="Tanushree Sarkar" userId="a9b35ca0f40cb801" providerId="LiveId" clId="{D29D1136-3E18-4471-8721-6FAAFB87092B}" dt="2025-04-12T14:09:12.986" v="415" actId="20577"/>
          <ac:spMkLst>
            <pc:docMk/>
            <pc:sldMk cId="3976231869" sldId="269"/>
            <ac:spMk id="4" creationId="{67E6ECAA-8A8D-2E85-24CB-C85029BCB83B}"/>
          </ac:spMkLst>
        </pc:spChg>
      </pc:sldChg>
      <pc:sldChg chg="add">
        <pc:chgData name="Tanushree Sarkar" userId="a9b35ca0f40cb801" providerId="LiveId" clId="{D29D1136-3E18-4471-8721-6FAAFB87092B}" dt="2025-04-12T14:06:28.832" v="398"/>
        <pc:sldMkLst>
          <pc:docMk/>
          <pc:sldMk cId="1640029931" sldId="271"/>
        </pc:sldMkLst>
      </pc:sldChg>
      <pc:sldChg chg="del">
        <pc:chgData name="Tanushree Sarkar" userId="a9b35ca0f40cb801" providerId="LiveId" clId="{D29D1136-3E18-4471-8721-6FAAFB87092B}" dt="2025-04-06T07:45:33.465" v="2" actId="47"/>
        <pc:sldMkLst>
          <pc:docMk/>
          <pc:sldMk cId="1117819575" sldId="272"/>
        </pc:sldMkLst>
      </pc:sldChg>
      <pc:sldChg chg="add del">
        <pc:chgData name="Tanushree Sarkar" userId="a9b35ca0f40cb801" providerId="LiveId" clId="{D29D1136-3E18-4471-8721-6FAAFB87092B}" dt="2025-04-12T14:07:35.637" v="407" actId="47"/>
        <pc:sldMkLst>
          <pc:docMk/>
          <pc:sldMk cId="3458659979" sldId="272"/>
        </pc:sldMkLst>
      </pc:sldChg>
      <pc:sldChg chg="modSp add mod">
        <pc:chgData name="Tanushree Sarkar" userId="a9b35ca0f40cb801" providerId="LiveId" clId="{D29D1136-3E18-4471-8721-6FAAFB87092B}" dt="2025-04-12T14:45:53.356" v="921" actId="14734"/>
        <pc:sldMkLst>
          <pc:docMk/>
          <pc:sldMk cId="1909530882" sldId="274"/>
        </pc:sldMkLst>
        <pc:graphicFrameChg chg="mod modGraphic">
          <ac:chgData name="Tanushree Sarkar" userId="a9b35ca0f40cb801" providerId="LiveId" clId="{D29D1136-3E18-4471-8721-6FAAFB87092B}" dt="2025-04-12T14:45:53.356" v="921" actId="14734"/>
          <ac:graphicFrameMkLst>
            <pc:docMk/>
            <pc:sldMk cId="1909530882" sldId="274"/>
            <ac:graphicFrameMk id="2" creationId="{97185F74-522C-D3CC-022C-F9B168236879}"/>
          </ac:graphicFrameMkLst>
        </pc:graphicFrameChg>
      </pc:sldChg>
      <pc:sldChg chg="del">
        <pc:chgData name="Tanushree Sarkar" userId="a9b35ca0f40cb801" providerId="LiveId" clId="{D29D1136-3E18-4471-8721-6FAAFB87092B}" dt="2025-04-06T07:45:47.072" v="4" actId="47"/>
        <pc:sldMkLst>
          <pc:docMk/>
          <pc:sldMk cId="3547411844" sldId="274"/>
        </pc:sldMkLst>
      </pc:sldChg>
      <pc:sldChg chg="del">
        <pc:chgData name="Tanushree Sarkar" userId="a9b35ca0f40cb801" providerId="LiveId" clId="{D29D1136-3E18-4471-8721-6FAAFB87092B}" dt="2025-04-06T07:45:33.465" v="2" actId="47"/>
        <pc:sldMkLst>
          <pc:docMk/>
          <pc:sldMk cId="556014642" sldId="275"/>
        </pc:sldMkLst>
      </pc:sldChg>
      <pc:sldChg chg="add del">
        <pc:chgData name="Tanushree Sarkar" userId="a9b35ca0f40cb801" providerId="LiveId" clId="{D29D1136-3E18-4471-8721-6FAAFB87092B}" dt="2025-04-12T14:07:33.729" v="406" actId="2696"/>
        <pc:sldMkLst>
          <pc:docMk/>
          <pc:sldMk cId="4070341608" sldId="275"/>
        </pc:sldMkLst>
      </pc:sldChg>
      <pc:sldChg chg="del">
        <pc:chgData name="Tanushree Sarkar" userId="a9b35ca0f40cb801" providerId="LiveId" clId="{D29D1136-3E18-4471-8721-6FAAFB87092B}" dt="2025-04-06T07:45:44.121" v="3" actId="47"/>
        <pc:sldMkLst>
          <pc:docMk/>
          <pc:sldMk cId="3878797737" sldId="276"/>
        </pc:sldMkLst>
      </pc:sldChg>
      <pc:sldChg chg="modSp add mod">
        <pc:chgData name="Tanushree Sarkar" userId="a9b35ca0f40cb801" providerId="LiveId" clId="{D29D1136-3E18-4471-8721-6FAAFB87092B}" dt="2025-04-12T14:14:33.755" v="460" actId="1076"/>
        <pc:sldMkLst>
          <pc:docMk/>
          <pc:sldMk cId="4052438943" sldId="276"/>
        </pc:sldMkLst>
        <pc:picChg chg="mod">
          <ac:chgData name="Tanushree Sarkar" userId="a9b35ca0f40cb801" providerId="LiveId" clId="{D29D1136-3E18-4471-8721-6FAAFB87092B}" dt="2025-04-12T14:14:33.755" v="460" actId="1076"/>
          <ac:picMkLst>
            <pc:docMk/>
            <pc:sldMk cId="4052438943" sldId="276"/>
            <ac:picMk id="8" creationId="{EF72CCB7-C34C-8ED6-7034-6A2F7E2A047D}"/>
          </ac:picMkLst>
        </pc:picChg>
      </pc:sldChg>
      <pc:sldChg chg="del">
        <pc:chgData name="Tanushree Sarkar" userId="a9b35ca0f40cb801" providerId="LiveId" clId="{D29D1136-3E18-4471-8721-6FAAFB87092B}" dt="2025-04-06T07:45:29.242" v="1" actId="47"/>
        <pc:sldMkLst>
          <pc:docMk/>
          <pc:sldMk cId="2557727386" sldId="277"/>
        </pc:sldMkLst>
      </pc:sldChg>
      <pc:sldChg chg="add del">
        <pc:chgData name="Tanushree Sarkar" userId="a9b35ca0f40cb801" providerId="LiveId" clId="{D29D1136-3E18-4471-8721-6FAAFB87092B}" dt="2025-04-06T07:56:41.629" v="69"/>
        <pc:sldMkLst>
          <pc:docMk/>
          <pc:sldMk cId="316866716" sldId="280"/>
        </pc:sldMkLst>
      </pc:sldChg>
      <pc:sldChg chg="modSp add mod">
        <pc:chgData name="Tanushree Sarkar" userId="a9b35ca0f40cb801" providerId="LiveId" clId="{D29D1136-3E18-4471-8721-6FAAFB87092B}" dt="2025-04-06T07:57:09.648" v="93" actId="20577"/>
        <pc:sldMkLst>
          <pc:docMk/>
          <pc:sldMk cId="3131428232" sldId="280"/>
        </pc:sldMkLst>
        <pc:spChg chg="mod">
          <ac:chgData name="Tanushree Sarkar" userId="a9b35ca0f40cb801" providerId="LiveId" clId="{D29D1136-3E18-4471-8721-6FAAFB87092B}" dt="2025-04-06T07:57:09.648" v="93" actId="20577"/>
          <ac:spMkLst>
            <pc:docMk/>
            <pc:sldMk cId="3131428232" sldId="280"/>
            <ac:spMk id="4" creationId="{0B435705-A4C7-0BC8-B359-CB686CF9B25A}"/>
          </ac:spMkLst>
        </pc:spChg>
      </pc:sldChg>
      <pc:sldChg chg="del">
        <pc:chgData name="Tanushree Sarkar" userId="a9b35ca0f40cb801" providerId="LiveId" clId="{D29D1136-3E18-4471-8721-6FAAFB87092B}" dt="2025-04-06T07:45:44.121" v="3" actId="47"/>
        <pc:sldMkLst>
          <pc:docMk/>
          <pc:sldMk cId="3931312318" sldId="280"/>
        </pc:sldMkLst>
      </pc:sldChg>
      <pc:sldChg chg="addSp delSp modSp new mod modClrScheme chgLayout">
        <pc:chgData name="Tanushree Sarkar" userId="a9b35ca0f40cb801" providerId="LiveId" clId="{D29D1136-3E18-4471-8721-6FAAFB87092B}" dt="2025-04-12T14:01:24.885" v="323" actId="14100"/>
        <pc:sldMkLst>
          <pc:docMk/>
          <pc:sldMk cId="315015013" sldId="281"/>
        </pc:sldMkLst>
        <pc:spChg chg="add mod ord">
          <ac:chgData name="Tanushree Sarkar" userId="a9b35ca0f40cb801" providerId="LiveId" clId="{D29D1136-3E18-4471-8721-6FAAFB87092B}" dt="2025-04-12T13:59:28.406" v="276" actId="20577"/>
          <ac:spMkLst>
            <pc:docMk/>
            <pc:sldMk cId="315015013" sldId="281"/>
            <ac:spMk id="4" creationId="{577A737A-98B8-5839-7138-7FCDC2151379}"/>
          </ac:spMkLst>
        </pc:spChg>
        <pc:spChg chg="add mod ord">
          <ac:chgData name="Tanushree Sarkar" userId="a9b35ca0f40cb801" providerId="LiveId" clId="{D29D1136-3E18-4471-8721-6FAAFB87092B}" dt="2025-04-12T14:01:24.885" v="323" actId="14100"/>
          <ac:spMkLst>
            <pc:docMk/>
            <pc:sldMk cId="315015013" sldId="281"/>
            <ac:spMk id="5" creationId="{9D650213-5E18-A27D-F2F1-713776C53CFB}"/>
          </ac:spMkLst>
        </pc:spChg>
      </pc:sldChg>
      <pc:sldChg chg="modSp new mod">
        <pc:chgData name="Tanushree Sarkar" userId="a9b35ca0f40cb801" providerId="LiveId" clId="{D29D1136-3E18-4471-8721-6FAAFB87092B}" dt="2025-04-12T14:04:39.357" v="396" actId="14100"/>
        <pc:sldMkLst>
          <pc:docMk/>
          <pc:sldMk cId="2872191978" sldId="282"/>
        </pc:sldMkLst>
        <pc:spChg chg="mod">
          <ac:chgData name="Tanushree Sarkar" userId="a9b35ca0f40cb801" providerId="LiveId" clId="{D29D1136-3E18-4471-8721-6FAAFB87092B}" dt="2025-04-12T14:02:30.698" v="384" actId="20577"/>
          <ac:spMkLst>
            <pc:docMk/>
            <pc:sldMk cId="2872191978" sldId="282"/>
            <ac:spMk id="2" creationId="{2284EB1C-AECE-E827-5732-6C5DF540EFFB}"/>
          </ac:spMkLst>
        </pc:spChg>
        <pc:spChg chg="mod">
          <ac:chgData name="Tanushree Sarkar" userId="a9b35ca0f40cb801" providerId="LiveId" clId="{D29D1136-3E18-4471-8721-6FAAFB87092B}" dt="2025-04-12T14:04:39.357" v="396" actId="14100"/>
          <ac:spMkLst>
            <pc:docMk/>
            <pc:sldMk cId="2872191978" sldId="282"/>
            <ac:spMk id="3" creationId="{A70F0521-1F12-5111-71E7-7CEE26CD542E}"/>
          </ac:spMkLst>
        </pc:spChg>
      </pc:sldChg>
      <pc:sldChg chg="modSp add del mod">
        <pc:chgData name="Tanushree Sarkar" userId="a9b35ca0f40cb801" providerId="LiveId" clId="{D29D1136-3E18-4471-8721-6FAAFB87092B}" dt="2025-04-12T14:01:33.575" v="324" actId="47"/>
        <pc:sldMkLst>
          <pc:docMk/>
          <pc:sldMk cId="2896300007" sldId="282"/>
        </pc:sldMkLst>
        <pc:spChg chg="mod">
          <ac:chgData name="Tanushree Sarkar" userId="a9b35ca0f40cb801" providerId="LiveId" clId="{D29D1136-3E18-4471-8721-6FAAFB87092B}" dt="2025-04-12T14:00:22.814" v="304" actId="21"/>
          <ac:spMkLst>
            <pc:docMk/>
            <pc:sldMk cId="2896300007" sldId="282"/>
            <ac:spMk id="5" creationId="{DE52CBB7-F57B-E6E3-5411-F70F263B82F8}"/>
          </ac:spMkLst>
        </pc:spChg>
      </pc:sldChg>
      <pc:sldChg chg="modSp add del mod">
        <pc:chgData name="Tanushree Sarkar" userId="a9b35ca0f40cb801" providerId="LiveId" clId="{D29D1136-3E18-4471-8721-6FAAFB87092B}" dt="2025-04-12T14:01:35.597" v="325" actId="47"/>
        <pc:sldMkLst>
          <pc:docMk/>
          <pc:sldMk cId="303722179" sldId="283"/>
        </pc:sldMkLst>
        <pc:spChg chg="mod">
          <ac:chgData name="Tanushree Sarkar" userId="a9b35ca0f40cb801" providerId="LiveId" clId="{D29D1136-3E18-4471-8721-6FAAFB87092B}" dt="2025-04-12T14:00:49.069" v="309" actId="21"/>
          <ac:spMkLst>
            <pc:docMk/>
            <pc:sldMk cId="303722179" sldId="283"/>
            <ac:spMk id="4" creationId="{CFCE8191-0B27-77BA-BAB7-E96F771D3718}"/>
          </ac:spMkLst>
        </pc:spChg>
      </pc:sldChg>
      <pc:sldChg chg="modSp add mod">
        <pc:chgData name="Tanushree Sarkar" userId="a9b35ca0f40cb801" providerId="LiveId" clId="{D29D1136-3E18-4471-8721-6FAAFB87092B}" dt="2025-04-12T14:04:05.983" v="391" actId="14100"/>
        <pc:sldMkLst>
          <pc:docMk/>
          <pc:sldMk cId="3149597922" sldId="283"/>
        </pc:sldMkLst>
        <pc:spChg chg="mod">
          <ac:chgData name="Tanushree Sarkar" userId="a9b35ca0f40cb801" providerId="LiveId" clId="{D29D1136-3E18-4471-8721-6FAAFB87092B}" dt="2025-04-12T14:02:46.104" v="387" actId="20577"/>
          <ac:spMkLst>
            <pc:docMk/>
            <pc:sldMk cId="3149597922" sldId="283"/>
            <ac:spMk id="2" creationId="{B520156E-C9CF-62A1-C737-6F0102E7670B}"/>
          </ac:spMkLst>
        </pc:spChg>
        <pc:spChg chg="mod">
          <ac:chgData name="Tanushree Sarkar" userId="a9b35ca0f40cb801" providerId="LiveId" clId="{D29D1136-3E18-4471-8721-6FAAFB87092B}" dt="2025-04-12T14:04:05.983" v="391" actId="14100"/>
          <ac:spMkLst>
            <pc:docMk/>
            <pc:sldMk cId="3149597922" sldId="283"/>
            <ac:spMk id="3" creationId="{4104D85D-C9EB-1AFF-96FF-688A8EB4D3A0}"/>
          </ac:spMkLst>
        </pc:spChg>
      </pc:sldChg>
      <pc:sldChg chg="add">
        <pc:chgData name="Tanushree Sarkar" userId="a9b35ca0f40cb801" providerId="LiveId" clId="{D29D1136-3E18-4471-8721-6FAAFB87092B}" dt="2025-04-12T14:06:21.471" v="397"/>
        <pc:sldMkLst>
          <pc:docMk/>
          <pc:sldMk cId="2365243211" sldId="284"/>
        </pc:sldMkLst>
      </pc:sldChg>
      <pc:sldChg chg="add ord">
        <pc:chgData name="Tanushree Sarkar" userId="a9b35ca0f40cb801" providerId="LiveId" clId="{D29D1136-3E18-4471-8721-6FAAFB87092B}" dt="2025-04-12T14:08:42.830" v="413"/>
        <pc:sldMkLst>
          <pc:docMk/>
          <pc:sldMk cId="647572906" sldId="285"/>
        </pc:sldMkLst>
      </pc:sldChg>
      <pc:sldChg chg="add del">
        <pc:chgData name="Tanushree Sarkar" userId="a9b35ca0f40cb801" providerId="LiveId" clId="{D29D1136-3E18-4471-8721-6FAAFB87092B}" dt="2025-04-12T14:09:35.772" v="417"/>
        <pc:sldMkLst>
          <pc:docMk/>
          <pc:sldMk cId="2946200942" sldId="286"/>
        </pc:sldMkLst>
      </pc:sldChg>
      <pc:sldChg chg="addSp delSp modSp add mod modClrScheme chgLayout">
        <pc:chgData name="Tanushree Sarkar" userId="a9b35ca0f40cb801" providerId="LiveId" clId="{D29D1136-3E18-4471-8721-6FAAFB87092B}" dt="2025-04-12T14:12:46.121" v="455" actId="20577"/>
        <pc:sldMkLst>
          <pc:docMk/>
          <pc:sldMk cId="3329940317" sldId="286"/>
        </pc:sldMkLst>
        <pc:spChg chg="mod ord">
          <ac:chgData name="Tanushree Sarkar" userId="a9b35ca0f40cb801" providerId="LiveId" clId="{D29D1136-3E18-4471-8721-6FAAFB87092B}" dt="2025-04-12T14:12:46.121" v="455" actId="20577"/>
          <ac:spMkLst>
            <pc:docMk/>
            <pc:sldMk cId="3329940317" sldId="286"/>
            <ac:spMk id="3" creationId="{E59AABE3-2AD3-3F5B-484A-2B79131CA6C6}"/>
          </ac:spMkLst>
        </pc:spChg>
        <pc:spChg chg="mod ord">
          <ac:chgData name="Tanushree Sarkar" userId="a9b35ca0f40cb801" providerId="LiveId" clId="{D29D1136-3E18-4471-8721-6FAAFB87092B}" dt="2025-04-12T14:11:16.995" v="428" actId="700"/>
          <ac:spMkLst>
            <pc:docMk/>
            <pc:sldMk cId="3329940317" sldId="286"/>
            <ac:spMk id="4" creationId="{DB492A13-7883-7E1B-2776-31C01F93B8A4}"/>
          </ac:spMkLst>
        </pc:spChg>
        <pc:spChg chg="del mod">
          <ac:chgData name="Tanushree Sarkar" userId="a9b35ca0f40cb801" providerId="LiveId" clId="{D29D1136-3E18-4471-8721-6FAAFB87092B}" dt="2025-04-12T14:11:05" v="427" actId="478"/>
          <ac:spMkLst>
            <pc:docMk/>
            <pc:sldMk cId="3329940317" sldId="286"/>
            <ac:spMk id="5" creationId="{A8F2485F-CC9F-4C50-39D0-4983D3E2F073}"/>
          </ac:spMkLst>
        </pc:spChg>
        <pc:spChg chg="add del mod">
          <ac:chgData name="Tanushree Sarkar" userId="a9b35ca0f40cb801" providerId="LiveId" clId="{D29D1136-3E18-4471-8721-6FAAFB87092B}" dt="2025-04-12T14:11:16.995" v="428" actId="700"/>
          <ac:spMkLst>
            <pc:docMk/>
            <pc:sldMk cId="3329940317" sldId="286"/>
            <ac:spMk id="6" creationId="{B42273B6-62BE-9D99-A438-3B2C463A6068}"/>
          </ac:spMkLst>
        </pc:spChg>
      </pc:sldChg>
      <pc:sldChg chg="addSp delSp modSp add mod">
        <pc:chgData name="Tanushree Sarkar" userId="a9b35ca0f40cb801" providerId="LiveId" clId="{D29D1136-3E18-4471-8721-6FAAFB87092B}" dt="2025-04-12T14:14:37.724" v="461" actId="1076"/>
        <pc:sldMkLst>
          <pc:docMk/>
          <pc:sldMk cId="1858812666" sldId="287"/>
        </pc:sldMkLst>
        <pc:picChg chg="add mod">
          <ac:chgData name="Tanushree Sarkar" userId="a9b35ca0f40cb801" providerId="LiveId" clId="{D29D1136-3E18-4471-8721-6FAAFB87092B}" dt="2025-04-12T14:14:37.724" v="461" actId="1076"/>
          <ac:picMkLst>
            <pc:docMk/>
            <pc:sldMk cId="1858812666" sldId="287"/>
            <ac:picMk id="3" creationId="{D2B6E130-5279-AA9A-85DC-061E3DC0277C}"/>
          </ac:picMkLst>
        </pc:picChg>
        <pc:picChg chg="del">
          <ac:chgData name="Tanushree Sarkar" userId="a9b35ca0f40cb801" providerId="LiveId" clId="{D29D1136-3E18-4471-8721-6FAAFB87092B}" dt="2025-04-12T14:13:21.897" v="457" actId="478"/>
          <ac:picMkLst>
            <pc:docMk/>
            <pc:sldMk cId="1858812666" sldId="287"/>
            <ac:picMk id="8" creationId="{B680EA81-FCB1-CE3E-9A36-4806ED9CB8B7}"/>
          </ac:picMkLst>
        </pc:picChg>
      </pc:sldChg>
      <pc:sldChg chg="addSp modSp add mod modClrScheme chgLayout">
        <pc:chgData name="Tanushree Sarkar" userId="a9b35ca0f40cb801" providerId="LiveId" clId="{D29D1136-3E18-4471-8721-6FAAFB87092B}" dt="2025-04-12T14:32:02.619" v="708" actId="27636"/>
        <pc:sldMkLst>
          <pc:docMk/>
          <pc:sldMk cId="2901237523" sldId="288"/>
        </pc:sldMkLst>
        <pc:spChg chg="add mod ord">
          <ac:chgData name="Tanushree Sarkar" userId="a9b35ca0f40cb801" providerId="LiveId" clId="{D29D1136-3E18-4471-8721-6FAAFB87092B}" dt="2025-04-12T14:32:02.619" v="708" actId="27636"/>
          <ac:spMkLst>
            <pc:docMk/>
            <pc:sldMk cId="2901237523" sldId="288"/>
            <ac:spMk id="2" creationId="{06608982-9276-93C4-E4D1-397C14B46CC9}"/>
          </ac:spMkLst>
        </pc:spChg>
        <pc:spChg chg="mod ord">
          <ac:chgData name="Tanushree Sarkar" userId="a9b35ca0f40cb801" providerId="LiveId" clId="{D29D1136-3E18-4471-8721-6FAAFB87092B}" dt="2025-04-12T14:31:37.219" v="697" actId="14100"/>
          <ac:spMkLst>
            <pc:docMk/>
            <pc:sldMk cId="2901237523" sldId="288"/>
            <ac:spMk id="3" creationId="{4D696CF2-730A-FC53-85FF-BBF30B9FC8B7}"/>
          </ac:spMkLst>
        </pc:spChg>
        <pc:spChg chg="mod ord">
          <ac:chgData name="Tanushree Sarkar" userId="a9b35ca0f40cb801" providerId="LiveId" clId="{D29D1136-3E18-4471-8721-6FAAFB87092B}" dt="2025-04-12T14:15:13.659" v="465" actId="700"/>
          <ac:spMkLst>
            <pc:docMk/>
            <pc:sldMk cId="2901237523" sldId="288"/>
            <ac:spMk id="4" creationId="{B36D38ED-4109-C231-A4CA-F3332853159A}"/>
          </ac:spMkLst>
        </pc:spChg>
      </pc:sldChg>
      <pc:sldChg chg="addSp delSp modSp new mod modClrScheme chgLayout">
        <pc:chgData name="Tanushree Sarkar" userId="a9b35ca0f40cb801" providerId="LiveId" clId="{D29D1136-3E18-4471-8721-6FAAFB87092B}" dt="2025-04-12T14:25:37.482" v="682" actId="14100"/>
        <pc:sldMkLst>
          <pc:docMk/>
          <pc:sldMk cId="4023601321" sldId="289"/>
        </pc:sldMkLst>
        <pc:spChg chg="del">
          <ac:chgData name="Tanushree Sarkar" userId="a9b35ca0f40cb801" providerId="LiveId" clId="{D29D1136-3E18-4471-8721-6FAAFB87092B}" dt="2025-04-12T14:25:24.431" v="678" actId="700"/>
          <ac:spMkLst>
            <pc:docMk/>
            <pc:sldMk cId="4023601321" sldId="289"/>
            <ac:spMk id="2" creationId="{D311AF65-A4C9-A4D4-4170-0FCCAB93FB5C}"/>
          </ac:spMkLst>
        </pc:spChg>
        <pc:spChg chg="del">
          <ac:chgData name="Tanushree Sarkar" userId="a9b35ca0f40cb801" providerId="LiveId" clId="{D29D1136-3E18-4471-8721-6FAAFB87092B}" dt="2025-04-12T14:25:24.431" v="678" actId="700"/>
          <ac:spMkLst>
            <pc:docMk/>
            <pc:sldMk cId="4023601321" sldId="289"/>
            <ac:spMk id="3" creationId="{019BC62E-C9C2-16F2-3CED-D35A11939495}"/>
          </ac:spMkLst>
        </pc:spChg>
        <pc:spChg chg="del">
          <ac:chgData name="Tanushree Sarkar" userId="a9b35ca0f40cb801" providerId="LiveId" clId="{D29D1136-3E18-4471-8721-6FAAFB87092B}" dt="2025-04-12T14:25:24.431" v="678" actId="700"/>
          <ac:spMkLst>
            <pc:docMk/>
            <pc:sldMk cId="4023601321" sldId="289"/>
            <ac:spMk id="4" creationId="{0C35189F-88F0-35B7-4728-ECE0B2286998}"/>
          </ac:spMkLst>
        </pc:spChg>
        <pc:picChg chg="add mod">
          <ac:chgData name="Tanushree Sarkar" userId="a9b35ca0f40cb801" providerId="LiveId" clId="{D29D1136-3E18-4471-8721-6FAAFB87092B}" dt="2025-04-12T14:25:37.482" v="682" actId="14100"/>
          <ac:picMkLst>
            <pc:docMk/>
            <pc:sldMk cId="4023601321" sldId="289"/>
            <ac:picMk id="6" creationId="{BD6F356F-BE37-806E-5751-469516F139A9}"/>
          </ac:picMkLst>
        </pc:picChg>
      </pc:sldChg>
      <pc:sldChg chg="addSp delSp modSp new mod modClrScheme chgLayout">
        <pc:chgData name="Tanushree Sarkar" userId="a9b35ca0f40cb801" providerId="LiveId" clId="{D29D1136-3E18-4471-8721-6FAAFB87092B}" dt="2025-04-12T14:28:22.701" v="688" actId="14100"/>
        <pc:sldMkLst>
          <pc:docMk/>
          <pc:sldMk cId="2936316231" sldId="290"/>
        </pc:sldMkLst>
        <pc:spChg chg="del">
          <ac:chgData name="Tanushree Sarkar" userId="a9b35ca0f40cb801" providerId="LiveId" clId="{D29D1136-3E18-4471-8721-6FAAFB87092B}" dt="2025-04-12T14:26:29.102" v="684" actId="700"/>
          <ac:spMkLst>
            <pc:docMk/>
            <pc:sldMk cId="2936316231" sldId="290"/>
            <ac:spMk id="2" creationId="{62A40B0F-C556-D05C-FA4D-0228AD225A9E}"/>
          </ac:spMkLst>
        </pc:spChg>
        <pc:spChg chg="del">
          <ac:chgData name="Tanushree Sarkar" userId="a9b35ca0f40cb801" providerId="LiveId" clId="{D29D1136-3E18-4471-8721-6FAAFB87092B}" dt="2025-04-12T14:26:29.102" v="684" actId="700"/>
          <ac:spMkLst>
            <pc:docMk/>
            <pc:sldMk cId="2936316231" sldId="290"/>
            <ac:spMk id="3" creationId="{0CF397B9-280B-B120-4725-1C554D74D550}"/>
          </ac:spMkLst>
        </pc:spChg>
        <pc:picChg chg="add mod">
          <ac:chgData name="Tanushree Sarkar" userId="a9b35ca0f40cb801" providerId="LiveId" clId="{D29D1136-3E18-4471-8721-6FAAFB87092B}" dt="2025-04-12T14:28:22.701" v="688" actId="14100"/>
          <ac:picMkLst>
            <pc:docMk/>
            <pc:sldMk cId="2936316231" sldId="290"/>
            <ac:picMk id="5" creationId="{C76E013F-3B96-F48D-835A-38F18AA0EE80}"/>
          </ac:picMkLst>
        </pc:picChg>
      </pc:sldChg>
      <pc:sldChg chg="addSp modSp new mod">
        <pc:chgData name="Tanushree Sarkar" userId="a9b35ca0f40cb801" providerId="LiveId" clId="{D29D1136-3E18-4471-8721-6FAAFB87092B}" dt="2025-04-12T14:29:53.572" v="693" actId="14100"/>
        <pc:sldMkLst>
          <pc:docMk/>
          <pc:sldMk cId="519038262" sldId="291"/>
        </pc:sldMkLst>
        <pc:picChg chg="add mod">
          <ac:chgData name="Tanushree Sarkar" userId="a9b35ca0f40cb801" providerId="LiveId" clId="{D29D1136-3E18-4471-8721-6FAAFB87092B}" dt="2025-04-12T14:29:53.572" v="693" actId="14100"/>
          <ac:picMkLst>
            <pc:docMk/>
            <pc:sldMk cId="519038262" sldId="291"/>
            <ac:picMk id="3" creationId="{BE77693D-C454-5222-9D88-E339FB4EAF14}"/>
          </ac:picMkLst>
        </pc:picChg>
      </pc:sldChg>
      <pc:sldChg chg="addSp modSp new mod modClrScheme chgLayout">
        <pc:chgData name="Tanushree Sarkar" userId="a9b35ca0f40cb801" providerId="LiveId" clId="{D29D1136-3E18-4471-8721-6FAAFB87092B}" dt="2025-04-12T14:33:47.027" v="731" actId="14100"/>
        <pc:sldMkLst>
          <pc:docMk/>
          <pc:sldMk cId="1086528088" sldId="292"/>
        </pc:sldMkLst>
        <pc:spChg chg="add mod">
          <ac:chgData name="Tanushree Sarkar" userId="a9b35ca0f40cb801" providerId="LiveId" clId="{D29D1136-3E18-4471-8721-6FAAFB87092B}" dt="2025-04-12T14:33:13.689" v="723" actId="20577"/>
          <ac:spMkLst>
            <pc:docMk/>
            <pc:sldMk cId="1086528088" sldId="292"/>
            <ac:spMk id="2" creationId="{F54AEF35-7505-A249-4E41-90BAF0014490}"/>
          </ac:spMkLst>
        </pc:spChg>
        <pc:spChg chg="add mod">
          <ac:chgData name="Tanushree Sarkar" userId="a9b35ca0f40cb801" providerId="LiveId" clId="{D29D1136-3E18-4471-8721-6FAAFB87092B}" dt="2025-04-12T14:33:47.027" v="731" actId="14100"/>
          <ac:spMkLst>
            <pc:docMk/>
            <pc:sldMk cId="1086528088" sldId="292"/>
            <ac:spMk id="3" creationId="{95DB6F2B-CA13-B61A-7F07-ECF71E842993}"/>
          </ac:spMkLst>
        </pc:spChg>
      </pc:sldChg>
      <pc:sldChg chg="addSp modSp new mod">
        <pc:chgData name="Tanushree Sarkar" userId="a9b35ca0f40cb801" providerId="LiveId" clId="{D29D1136-3E18-4471-8721-6FAAFB87092B}" dt="2025-04-12T14:41:31.890" v="857" actId="403"/>
        <pc:sldMkLst>
          <pc:docMk/>
          <pc:sldMk cId="451126070" sldId="293"/>
        </pc:sldMkLst>
        <pc:spChg chg="mod">
          <ac:chgData name="Tanushree Sarkar" userId="a9b35ca0f40cb801" providerId="LiveId" clId="{D29D1136-3E18-4471-8721-6FAAFB87092B}" dt="2025-04-12T14:34:30.053" v="753" actId="20577"/>
          <ac:spMkLst>
            <pc:docMk/>
            <pc:sldMk cId="451126070" sldId="293"/>
            <ac:spMk id="2" creationId="{983CD6A9-318E-7FD9-DBF5-8C863F298FFF}"/>
          </ac:spMkLst>
        </pc:spChg>
        <pc:spChg chg="mod">
          <ac:chgData name="Tanushree Sarkar" userId="a9b35ca0f40cb801" providerId="LiveId" clId="{D29D1136-3E18-4471-8721-6FAAFB87092B}" dt="2025-04-12T14:41:31.890" v="857" actId="403"/>
          <ac:spMkLst>
            <pc:docMk/>
            <pc:sldMk cId="451126070" sldId="293"/>
            <ac:spMk id="3" creationId="{C5501AAD-13E1-4E8D-1A15-BD16CBF06F7D}"/>
          </ac:spMkLst>
        </pc:spChg>
        <pc:spChg chg="add">
          <ac:chgData name="Tanushree Sarkar" userId="a9b35ca0f40cb801" providerId="LiveId" clId="{D29D1136-3E18-4471-8721-6FAAFB87092B}" dt="2025-04-12T14:39:55.351" v="779"/>
          <ac:spMkLst>
            <pc:docMk/>
            <pc:sldMk cId="451126070" sldId="293"/>
            <ac:spMk id="4" creationId="{B94AC01F-AB52-C29C-FE40-9748B1B50648}"/>
          </ac:spMkLst>
        </pc:spChg>
        <pc:spChg chg="add">
          <ac:chgData name="Tanushree Sarkar" userId="a9b35ca0f40cb801" providerId="LiveId" clId="{D29D1136-3E18-4471-8721-6FAAFB87092B}" dt="2025-04-12T14:40:03.186" v="781"/>
          <ac:spMkLst>
            <pc:docMk/>
            <pc:sldMk cId="451126070" sldId="293"/>
            <ac:spMk id="5" creationId="{A627381D-5857-35B0-4F9B-534963ACBCB1}"/>
          </ac:spMkLst>
        </pc:spChg>
        <pc:spChg chg="add">
          <ac:chgData name="Tanushree Sarkar" userId="a9b35ca0f40cb801" providerId="LiveId" clId="{D29D1136-3E18-4471-8721-6FAAFB87092B}" dt="2025-04-12T14:40:48.653" v="792"/>
          <ac:spMkLst>
            <pc:docMk/>
            <pc:sldMk cId="451126070" sldId="293"/>
            <ac:spMk id="6" creationId="{5401E9F9-54F2-6EE9-D598-A6B7ED262C5A}"/>
          </ac:spMkLst>
        </pc:spChg>
      </pc:sldChg>
      <pc:sldChg chg="modSp new mod">
        <pc:chgData name="Tanushree Sarkar" userId="a9b35ca0f40cb801" providerId="LiveId" clId="{D29D1136-3E18-4471-8721-6FAAFB87092B}" dt="2025-04-12T14:44:37.186" v="917" actId="27636"/>
        <pc:sldMkLst>
          <pc:docMk/>
          <pc:sldMk cId="215238583" sldId="294"/>
        </pc:sldMkLst>
        <pc:spChg chg="mod">
          <ac:chgData name="Tanushree Sarkar" userId="a9b35ca0f40cb801" providerId="LiveId" clId="{D29D1136-3E18-4471-8721-6FAAFB87092B}" dt="2025-04-12T14:44:25.961" v="913" actId="20577"/>
          <ac:spMkLst>
            <pc:docMk/>
            <pc:sldMk cId="215238583" sldId="294"/>
            <ac:spMk id="2" creationId="{D05BE252-A269-C9A3-F2DE-3FDDF1867A5F}"/>
          </ac:spMkLst>
        </pc:spChg>
        <pc:spChg chg="mod">
          <ac:chgData name="Tanushree Sarkar" userId="a9b35ca0f40cb801" providerId="LiveId" clId="{D29D1136-3E18-4471-8721-6FAAFB87092B}" dt="2025-04-12T14:44:37.186" v="917" actId="27636"/>
          <ac:spMkLst>
            <pc:docMk/>
            <pc:sldMk cId="215238583" sldId="294"/>
            <ac:spMk id="3" creationId="{651D45E6-65FD-93D8-B6CF-7CC1BCC93338}"/>
          </ac:spMkLst>
        </pc:spChg>
      </pc:sldChg>
    </pc:docChg>
  </pc:docChgLst>
  <pc:docChgLst>
    <pc:chgData name="Tanushree Sarkar" userId="a9b35ca0f40cb801" providerId="LiveId" clId="{040FE786-F233-4F42-A00F-581404E33C1D}"/>
    <pc:docChg chg="undo custSel addSld delSld modSld sldOrd">
      <pc:chgData name="Tanushree Sarkar" userId="a9b35ca0f40cb801" providerId="LiveId" clId="{040FE786-F233-4F42-A00F-581404E33C1D}" dt="2025-02-27T19:39:48.501" v="445" actId="20577"/>
      <pc:docMkLst>
        <pc:docMk/>
      </pc:docMkLst>
      <pc:sldChg chg="modSp mod">
        <pc:chgData name="Tanushree Sarkar" userId="a9b35ca0f40cb801" providerId="LiveId" clId="{040FE786-F233-4F42-A00F-581404E33C1D}" dt="2025-02-27T19:32:20.467" v="350" actId="1036"/>
        <pc:sldMkLst>
          <pc:docMk/>
          <pc:sldMk cId="3884232567" sldId="257"/>
        </pc:sldMkLst>
      </pc:sldChg>
      <pc:sldChg chg="del">
        <pc:chgData name="Tanushree Sarkar" userId="a9b35ca0f40cb801" providerId="LiveId" clId="{040FE786-F233-4F42-A00F-581404E33C1D}" dt="2025-02-27T04:28:45.065" v="4" actId="47"/>
        <pc:sldMkLst>
          <pc:docMk/>
          <pc:sldMk cId="343607945" sldId="260"/>
        </pc:sldMkLst>
      </pc:sldChg>
      <pc:sldChg chg="del">
        <pc:chgData name="Tanushree Sarkar" userId="a9b35ca0f40cb801" providerId="LiveId" clId="{040FE786-F233-4F42-A00F-581404E33C1D}" dt="2025-02-27T04:28:37.362" v="3" actId="47"/>
        <pc:sldMkLst>
          <pc:docMk/>
          <pc:sldMk cId="2760066604" sldId="261"/>
        </pc:sldMkLst>
      </pc:sldChg>
      <pc:sldChg chg="del">
        <pc:chgData name="Tanushree Sarkar" userId="a9b35ca0f40cb801" providerId="LiveId" clId="{040FE786-F233-4F42-A00F-581404E33C1D}" dt="2025-02-27T04:28:33.670" v="2" actId="47"/>
        <pc:sldMkLst>
          <pc:docMk/>
          <pc:sldMk cId="766033544" sldId="262"/>
        </pc:sldMkLst>
      </pc:sldChg>
      <pc:sldChg chg="del">
        <pc:chgData name="Tanushree Sarkar" userId="a9b35ca0f40cb801" providerId="LiveId" clId="{040FE786-F233-4F42-A00F-581404E33C1D}" dt="2025-02-27T04:28:31.629" v="1" actId="47"/>
        <pc:sldMkLst>
          <pc:docMk/>
          <pc:sldMk cId="728719442" sldId="263"/>
        </pc:sldMkLst>
      </pc:sldChg>
      <pc:sldChg chg="del">
        <pc:chgData name="Tanushree Sarkar" userId="a9b35ca0f40cb801" providerId="LiveId" clId="{040FE786-F233-4F42-A00F-581404E33C1D}" dt="2025-02-27T04:28:29.194" v="0" actId="47"/>
        <pc:sldMkLst>
          <pc:docMk/>
          <pc:sldMk cId="2807327342" sldId="264"/>
        </pc:sldMkLst>
      </pc:sldChg>
      <pc:sldChg chg="addSp delSp modSp mod">
        <pc:chgData name="Tanushree Sarkar" userId="a9b35ca0f40cb801" providerId="LiveId" clId="{040FE786-F233-4F42-A00F-581404E33C1D}" dt="2025-02-27T19:06:17.014" v="298" actId="403"/>
        <pc:sldMkLst>
          <pc:docMk/>
          <pc:sldMk cId="3889220183" sldId="268"/>
        </pc:sldMkLst>
      </pc:sldChg>
      <pc:sldChg chg="modSp del mod">
        <pc:chgData name="Tanushree Sarkar" userId="a9b35ca0f40cb801" providerId="LiveId" clId="{040FE786-F233-4F42-A00F-581404E33C1D}" dt="2025-02-27T17:47:48.418" v="47" actId="47"/>
        <pc:sldMkLst>
          <pc:docMk/>
          <pc:sldMk cId="163334632" sldId="271"/>
        </pc:sldMkLst>
      </pc:sldChg>
      <pc:sldChg chg="ord">
        <pc:chgData name="Tanushree Sarkar" userId="a9b35ca0f40cb801" providerId="LiveId" clId="{040FE786-F233-4F42-A00F-581404E33C1D}" dt="2025-02-27T18:41:38.093" v="132"/>
        <pc:sldMkLst>
          <pc:docMk/>
          <pc:sldMk cId="1117819575" sldId="272"/>
        </pc:sldMkLst>
      </pc:sldChg>
      <pc:sldChg chg="ord">
        <pc:chgData name="Tanushree Sarkar" userId="a9b35ca0f40cb801" providerId="LiveId" clId="{040FE786-F233-4F42-A00F-581404E33C1D}" dt="2025-02-27T18:41:54.239" v="136"/>
        <pc:sldMkLst>
          <pc:docMk/>
          <pc:sldMk cId="3547411844" sldId="274"/>
        </pc:sldMkLst>
      </pc:sldChg>
      <pc:sldChg chg="ord">
        <pc:chgData name="Tanushree Sarkar" userId="a9b35ca0f40cb801" providerId="LiveId" clId="{040FE786-F233-4F42-A00F-581404E33C1D}" dt="2025-02-27T18:41:46.213" v="134"/>
        <pc:sldMkLst>
          <pc:docMk/>
          <pc:sldMk cId="556014642" sldId="275"/>
        </pc:sldMkLst>
      </pc:sldChg>
      <pc:sldChg chg="modSp mod">
        <pc:chgData name="Tanushree Sarkar" userId="a9b35ca0f40cb801" providerId="LiveId" clId="{040FE786-F233-4F42-A00F-581404E33C1D}" dt="2025-02-27T18:40:35.506" v="129" actId="14100"/>
        <pc:sldMkLst>
          <pc:docMk/>
          <pc:sldMk cId="3878797737" sldId="276"/>
        </pc:sldMkLst>
      </pc:sldChg>
      <pc:sldChg chg="addSp modSp new del mod modClrScheme chgLayout">
        <pc:chgData name="Tanushree Sarkar" userId="a9b35ca0f40cb801" providerId="LiveId" clId="{040FE786-F233-4F42-A00F-581404E33C1D}" dt="2025-02-27T18:37:46.761" v="105" actId="47"/>
        <pc:sldMkLst>
          <pc:docMk/>
          <pc:sldMk cId="737010671" sldId="277"/>
        </pc:sldMkLst>
      </pc:sldChg>
      <pc:sldChg chg="addSp delSp modSp new mod modClrScheme chgLayout">
        <pc:chgData name="Tanushree Sarkar" userId="a9b35ca0f40cb801" providerId="LiveId" clId="{040FE786-F233-4F42-A00F-581404E33C1D}" dt="2025-02-27T19:03:31.949" v="267" actId="20577"/>
        <pc:sldMkLst>
          <pc:docMk/>
          <pc:sldMk cId="2557727386" sldId="277"/>
        </pc:sldMkLst>
      </pc:sldChg>
      <pc:sldChg chg="addSp delSp modSp new del mod modClrScheme chgLayout">
        <pc:chgData name="Tanushree Sarkar" userId="a9b35ca0f40cb801" providerId="LiveId" clId="{040FE786-F233-4F42-A00F-581404E33C1D}" dt="2025-02-27T19:10:50.085" v="344" actId="47"/>
        <pc:sldMkLst>
          <pc:docMk/>
          <pc:sldMk cId="2677720841" sldId="278"/>
        </pc:sldMkLst>
      </pc:sldChg>
      <pc:sldChg chg="modSp add mod">
        <pc:chgData name="Tanushree Sarkar" userId="a9b35ca0f40cb801" providerId="LiveId" clId="{040FE786-F233-4F42-A00F-581404E33C1D}" dt="2025-02-27T19:10:46.051" v="343" actId="20577"/>
        <pc:sldMkLst>
          <pc:docMk/>
          <pc:sldMk cId="240661928" sldId="279"/>
        </pc:sldMkLst>
        <pc:spChg chg="mod">
          <ac:chgData name="Tanushree Sarkar" userId="a9b35ca0f40cb801" providerId="LiveId" clId="{040FE786-F233-4F42-A00F-581404E33C1D}" dt="2025-02-27T19:10:46.051" v="343" actId="20577"/>
          <ac:spMkLst>
            <pc:docMk/>
            <pc:sldMk cId="240661928" sldId="279"/>
            <ac:spMk id="4" creationId="{222643F1-01EE-A7E2-61DF-4BD15A90CDB0}"/>
          </ac:spMkLst>
        </pc:spChg>
      </pc:sldChg>
      <pc:sldChg chg="new del">
        <pc:chgData name="Tanushree Sarkar" userId="a9b35ca0f40cb801" providerId="LiveId" clId="{040FE786-F233-4F42-A00F-581404E33C1D}" dt="2025-02-27T19:10:05.787" v="304" actId="47"/>
        <pc:sldMkLst>
          <pc:docMk/>
          <pc:sldMk cId="1680644327" sldId="279"/>
        </pc:sldMkLst>
      </pc:sldChg>
      <pc:sldChg chg="addSp modSp new mod modClrScheme chgLayout">
        <pc:chgData name="Tanushree Sarkar" userId="a9b35ca0f40cb801" providerId="LiveId" clId="{040FE786-F233-4F42-A00F-581404E33C1D}" dt="2025-02-27T19:39:48.501" v="445" actId="20577"/>
        <pc:sldMkLst>
          <pc:docMk/>
          <pc:sldMk cId="3931312318" sldId="280"/>
        </pc:sldMkLst>
      </pc:sldChg>
    </pc:docChg>
  </pc:docChgLst>
  <pc:docChgLst>
    <pc:chgData name="Tanushree Sarkar" userId="a9b35ca0f40cb801" providerId="LiveId" clId="{B19CA004-6467-4DF9-9D8C-73218B2481A6}"/>
    <pc:docChg chg="undo custSel addSld delSld modSld">
      <pc:chgData name="Tanushree Sarkar" userId="a9b35ca0f40cb801" providerId="LiveId" clId="{B19CA004-6467-4DF9-9D8C-73218B2481A6}" dt="2025-02-10T06:54:01.179" v="210" actId="14100"/>
      <pc:docMkLst>
        <pc:docMk/>
      </pc:docMkLst>
      <pc:sldChg chg="modSp mod">
        <pc:chgData name="Tanushree Sarkar" userId="a9b35ca0f40cb801" providerId="LiveId" clId="{B19CA004-6467-4DF9-9D8C-73218B2481A6}" dt="2025-02-04T04:47:31.324" v="166" actId="27636"/>
        <pc:sldMkLst>
          <pc:docMk/>
          <pc:sldMk cId="2286427584" sldId="256"/>
        </pc:sldMkLst>
        <pc:spChg chg="mod">
          <ac:chgData name="Tanushree Sarkar" userId="a9b35ca0f40cb801" providerId="LiveId" clId="{B19CA004-6467-4DF9-9D8C-73218B2481A6}" dt="2025-01-30T15:50:34.305" v="1" actId="27636"/>
          <ac:spMkLst>
            <pc:docMk/>
            <pc:sldMk cId="2286427584" sldId="256"/>
            <ac:spMk id="2" creationId="{CFD51E62-28CA-6A7A-40EF-18BE135978BF}"/>
          </ac:spMkLst>
        </pc:spChg>
        <pc:spChg chg="mod">
          <ac:chgData name="Tanushree Sarkar" userId="a9b35ca0f40cb801" providerId="LiveId" clId="{B19CA004-6467-4DF9-9D8C-73218B2481A6}" dt="2025-02-04T04:47:31.324" v="166" actId="27636"/>
          <ac:spMkLst>
            <pc:docMk/>
            <pc:sldMk cId="2286427584" sldId="256"/>
            <ac:spMk id="3" creationId="{8243DC83-EBA8-E318-FD85-F494E880C1B7}"/>
          </ac:spMkLst>
        </pc:spChg>
      </pc:sldChg>
      <pc:sldChg chg="addSp delSp modSp mod">
        <pc:chgData name="Tanushree Sarkar" userId="a9b35ca0f40cb801" providerId="LiveId" clId="{B19CA004-6467-4DF9-9D8C-73218B2481A6}" dt="2025-02-04T04:10:26.902" v="8" actId="14100"/>
        <pc:sldMkLst>
          <pc:docMk/>
          <pc:sldMk cId="3884232567" sldId="257"/>
        </pc:sldMkLst>
      </pc:sldChg>
      <pc:sldChg chg="modSp mod">
        <pc:chgData name="Tanushree Sarkar" userId="a9b35ca0f40cb801" providerId="LiveId" clId="{B19CA004-6467-4DF9-9D8C-73218B2481A6}" dt="2025-02-04T05:02:44.195" v="201" actId="403"/>
        <pc:sldMkLst>
          <pc:docMk/>
          <pc:sldMk cId="1473024894" sldId="269"/>
        </pc:sldMkLst>
      </pc:sldChg>
      <pc:sldChg chg="del">
        <pc:chgData name="Tanushree Sarkar" userId="a9b35ca0f40cb801" providerId="LiveId" clId="{B19CA004-6467-4DF9-9D8C-73218B2481A6}" dt="2025-02-04T04:51:42.586" v="183" actId="47"/>
        <pc:sldMkLst>
          <pc:docMk/>
          <pc:sldMk cId="1532979720" sldId="270"/>
        </pc:sldMkLst>
      </pc:sldChg>
      <pc:sldChg chg="delSp modSp new mod modClrScheme chgLayout">
        <pc:chgData name="Tanushree Sarkar" userId="a9b35ca0f40cb801" providerId="LiveId" clId="{B19CA004-6467-4DF9-9D8C-73218B2481A6}" dt="2025-02-04T04:19:00.237" v="73" actId="1076"/>
        <pc:sldMkLst>
          <pc:docMk/>
          <pc:sldMk cId="163334632" sldId="271"/>
        </pc:sldMkLst>
      </pc:sldChg>
      <pc:sldChg chg="addSp delSp modSp new mod">
        <pc:chgData name="Tanushree Sarkar" userId="a9b35ca0f40cb801" providerId="LiveId" clId="{B19CA004-6467-4DF9-9D8C-73218B2481A6}" dt="2025-02-04T04:50:06.470" v="182" actId="14100"/>
        <pc:sldMkLst>
          <pc:docMk/>
          <pc:sldMk cId="1117819575" sldId="272"/>
        </pc:sldMkLst>
      </pc:sldChg>
      <pc:sldChg chg="new del">
        <pc:chgData name="Tanushree Sarkar" userId="a9b35ca0f40cb801" providerId="LiveId" clId="{B19CA004-6467-4DF9-9D8C-73218B2481A6}" dt="2025-02-04T04:43:34.049" v="84" actId="47"/>
        <pc:sldMkLst>
          <pc:docMk/>
          <pc:sldMk cId="3961338799" sldId="273"/>
        </pc:sldMkLst>
      </pc:sldChg>
      <pc:sldChg chg="addSp modSp new mod">
        <pc:chgData name="Tanushree Sarkar" userId="a9b35ca0f40cb801" providerId="LiveId" clId="{B19CA004-6467-4DF9-9D8C-73218B2481A6}" dt="2025-02-04T04:45:59.727" v="136" actId="14100"/>
        <pc:sldMkLst>
          <pc:docMk/>
          <pc:sldMk cId="3547411844" sldId="274"/>
        </pc:sldMkLst>
      </pc:sldChg>
      <pc:sldChg chg="modSp add mod">
        <pc:chgData name="Tanushree Sarkar" userId="a9b35ca0f40cb801" providerId="LiveId" clId="{B19CA004-6467-4DF9-9D8C-73218B2481A6}" dt="2025-02-04T04:43:50.462" v="116" actId="20577"/>
        <pc:sldMkLst>
          <pc:docMk/>
          <pc:sldMk cId="556014642" sldId="275"/>
        </pc:sldMkLst>
      </pc:sldChg>
      <pc:sldChg chg="new del">
        <pc:chgData name="Tanushree Sarkar" userId="a9b35ca0f40cb801" providerId="LiveId" clId="{B19CA004-6467-4DF9-9D8C-73218B2481A6}" dt="2025-02-04T04:52:02.601" v="185" actId="47"/>
        <pc:sldMkLst>
          <pc:docMk/>
          <pc:sldMk cId="3857734015" sldId="276"/>
        </pc:sldMkLst>
      </pc:sldChg>
      <pc:sldChg chg="addSp delSp modSp new mod modClrScheme chgLayout">
        <pc:chgData name="Tanushree Sarkar" userId="a9b35ca0f40cb801" providerId="LiveId" clId="{B19CA004-6467-4DF9-9D8C-73218B2481A6}" dt="2025-02-10T06:54:01.179" v="210" actId="14100"/>
        <pc:sldMkLst>
          <pc:docMk/>
          <pc:sldMk cId="3878797737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223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095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60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2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6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71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07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6608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16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AAEB6-FFB5-4320-B03F-86DEF03FBF0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55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78AAEB6-FFB5-4320-B03F-86DEF03FBF0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36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AAEB6-FFB5-4320-B03F-86DEF03FBF00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01552DF-7A4E-4919-A3EC-A1D6FC37256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63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lg7xMWDi4gFnf_9d4zmEMYgRKF4rCeqj" TargetMode="External"/><Relationship Id="rId2" Type="http://schemas.openxmlformats.org/officeDocument/2006/relationships/hyperlink" Target="https://colab.research.google.com/drive/1feBiG5-6ShX69YqwmoPZ4D__1EwT2R6O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drive/1CGhUrq5otPWL4lTEqkbmabTvI3WzoAIE#scrollTo=JBDj3kYMkqhX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lvjBybCorwUtwULtuLxmh31lOuiIefUE?usp=sharing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ppIOUlaS07IfmtXLtsRafPrVRrzb26rI?usp=sharing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51E62-28CA-6A7A-40EF-18BE13597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Fraud Detection in Social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3DC83-EBA8-E318-FD85-F494E880C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47949" y="3740934"/>
            <a:ext cx="2608162" cy="165576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Tanushree Sarkar</a:t>
            </a:r>
          </a:p>
          <a:p>
            <a:pPr algn="l"/>
            <a:r>
              <a:rPr lang="en-IN" dirty="0"/>
              <a:t>23352079</a:t>
            </a:r>
          </a:p>
          <a:p>
            <a:pPr algn="l"/>
            <a:r>
              <a:rPr lang="en-IN" dirty="0"/>
              <a:t>MCA(Batch 2)</a:t>
            </a:r>
          </a:p>
        </p:txBody>
      </p:sp>
    </p:spTree>
    <p:extLst>
      <p:ext uri="{BB962C8B-B14F-4D97-AF65-F5344CB8AC3E}">
        <p14:creationId xmlns:p14="http://schemas.microsoft.com/office/powerpoint/2010/main" val="228642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322A-D5ED-7617-CCE0-E23FD59A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Approach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302E8-59BC-1CBB-81A3-57A9AB2F5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hybrid deep learning architecture that integrates graph-based and sequence-based models.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a framework to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multi-modal data, including graph relationships, user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patterns, and textual content.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Introduce dynamic fraud detection using temporal graph models to track evolving fraud patterns.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Ensure the model is interpretable and explainable, increasing its trustworthiness and usability in real-world applications.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801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E6ECAA-8A8D-2E85-24CB-C85029BC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600" dirty="0"/>
            </a:br>
            <a:r>
              <a:rPr lang="en-IN" sz="3600" dirty="0"/>
              <a:t>                                dataset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979C5-8FD3-D5E9-D39A-DE45ED384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profile_pic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Indicates whether the user has a profile picture (Yes/No).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ratio_numlen_username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Represents the ratio of numeric characters to total characters in the username.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len_fullname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Refers to the length of the user's full name.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ratio_numlen_fullname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Denotes the ratio of numeric characters to total characters in the full name.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sim_name_username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Describes how similar the user's full name is to their username, ranging from "Full match" to "No match."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len_desc</a:t>
            </a:r>
            <a:r>
              <a:rPr lang="en-IN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Shows the length of the user's description or bio.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3514CD-6AEC-6395-F32E-A9606FFC8C7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extern_url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Indicates whether the user has an external URL linked to their profile (Yes/No).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private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Represents whether the user's account is private (Yes/No).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num_posts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 number of posts the user has made.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num_followers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 number of followers the user has.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num_following</a:t>
            </a: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The number of users the profile is following.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231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F72CCB7-C34C-8ED6-7034-6A2F7E2A0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32" y="951234"/>
            <a:ext cx="11422818" cy="3958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438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5D393-BF1A-77D6-95F3-8649D1169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492A13-7883-7E1B-2776-31C01F93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600" dirty="0"/>
            </a:br>
            <a:r>
              <a:rPr lang="en-IN" sz="3600" dirty="0"/>
              <a:t>                                dataset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AABE3-2AD3-3F5B-484A-2B79131C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/>
              <a:t>COMMENT_ID :  A unique identifier for each comment, likely auto-generated by YouTube.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/>
              <a:t>AUTHOR : The username or alias of the person who posted the comment.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/>
              <a:t>DATE :  The timestamp (ISO 8601 format) showing when the comment was posted.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/>
              <a:t>CONTENT :  The actual text of the comment. This can include links, self-promotion, or general commentary.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/>
              <a:t>CLASS :  The label or classification of the comment(0 for genuine and 1 for fraud)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2994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8D28F-28DD-FC0D-1818-992F560E3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6E130-5279-AA9A-85DC-061E3DC027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97" y="529391"/>
            <a:ext cx="11046606" cy="504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126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AD492-1168-9F62-D037-4ABA5DFB1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D38ED-4109-C231-A4CA-F3332853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3600" dirty="0"/>
            </a:br>
            <a:r>
              <a:rPr lang="en-IN" sz="3600" dirty="0"/>
              <a:t>                                dataset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96CF2-730A-FC53-85FF-BBF30B9FC8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494" y="1864194"/>
            <a:ext cx="5860989" cy="4188917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/>
              <a:t>video_id</a:t>
            </a:r>
            <a:r>
              <a:rPr lang="en-US" sz="1400" dirty="0"/>
              <a:t>: Unique identifier of the video on YouTube.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/>
              <a:t>title: The video’s title (may include special characters or symbols).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/>
              <a:t>description: Full video description.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/>
              <a:t>channel_id</a:t>
            </a:r>
            <a:r>
              <a:rPr lang="en-US" sz="1400" dirty="0"/>
              <a:t>: Unique ID of the channel that uploaded the video.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/>
              <a:t>channel_title</a:t>
            </a:r>
            <a:r>
              <a:rPr lang="en-US" sz="1400" dirty="0"/>
              <a:t>: Name of the YouTube channel.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/>
              <a:t>publish_time</a:t>
            </a:r>
            <a:r>
              <a:rPr lang="en-US" sz="1400" dirty="0"/>
              <a:t>: Date and time when the video was published (in ISO 8601 format).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/>
              <a:t>tags: A list of keywords or hashtags related to the video.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/>
              <a:t>category_id</a:t>
            </a:r>
            <a:r>
              <a:rPr lang="en-US" sz="1400" dirty="0"/>
              <a:t>: Numerical ID representing the video’s category.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/>
              <a:t>thumbnail_url</a:t>
            </a:r>
            <a:r>
              <a:rPr lang="en-US" sz="1400" dirty="0"/>
              <a:t>: URL of the video’s thumbnail image.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IN" sz="1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608982-9276-93C4-E4D1-397C14B46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6238" y="2017343"/>
            <a:ext cx="6265761" cy="4035768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thumbnail: HTML tag showing the video’s thumbnail.</a:t>
            </a:r>
          </a:p>
          <a:p>
            <a:r>
              <a:rPr lang="en-US" sz="1600" dirty="0" err="1"/>
              <a:t>view_count</a:t>
            </a:r>
            <a:r>
              <a:rPr lang="en-US" sz="1600" dirty="0"/>
              <a:t> :Total number of times the video has been viewed. </a:t>
            </a:r>
          </a:p>
          <a:p>
            <a:r>
              <a:rPr lang="en-US" sz="1600" dirty="0" err="1"/>
              <a:t>like_count</a:t>
            </a:r>
            <a:r>
              <a:rPr lang="en-US" sz="1600" dirty="0"/>
              <a:t>: Total number of likes on the video. </a:t>
            </a:r>
          </a:p>
          <a:p>
            <a:r>
              <a:rPr lang="en-US" sz="1600" dirty="0" err="1"/>
              <a:t>comment_count</a:t>
            </a:r>
            <a:r>
              <a:rPr lang="en-US" sz="1600" dirty="0"/>
              <a:t>: Total number of user comments under the video. </a:t>
            </a:r>
          </a:p>
          <a:p>
            <a:r>
              <a:rPr lang="en-US" sz="1600" dirty="0"/>
              <a:t>duration: Length of the video.</a:t>
            </a:r>
          </a:p>
          <a:p>
            <a:r>
              <a:rPr lang="en-US" sz="1600" dirty="0"/>
              <a:t>definition: Video quality: </a:t>
            </a:r>
            <a:r>
              <a:rPr lang="en-US" sz="1600" dirty="0" err="1"/>
              <a:t>sd</a:t>
            </a:r>
            <a:r>
              <a:rPr lang="en-US" sz="1600" dirty="0"/>
              <a:t> (standard definition) or </a:t>
            </a:r>
            <a:r>
              <a:rPr lang="en-US" sz="1600" dirty="0" err="1"/>
              <a:t>hd</a:t>
            </a:r>
            <a:r>
              <a:rPr lang="en-US" sz="1600" dirty="0"/>
              <a:t> (high definition). </a:t>
            </a:r>
          </a:p>
          <a:p>
            <a:r>
              <a:rPr lang="en-US" sz="1600" dirty="0" err="1"/>
              <a:t>caption_status</a:t>
            </a:r>
            <a:r>
              <a:rPr lang="en-US" sz="1600" dirty="0"/>
              <a:t> : Whether the video has captions: TRUE or FALSE. </a:t>
            </a:r>
          </a:p>
          <a:p>
            <a:r>
              <a:rPr lang="en-US" sz="1600" dirty="0" err="1"/>
              <a:t>title_clean</a:t>
            </a:r>
            <a:r>
              <a:rPr lang="en-US" sz="1600" dirty="0"/>
              <a:t>: The title field, cleaned of symbols and special characters for analysis.</a:t>
            </a:r>
          </a:p>
          <a:p>
            <a:r>
              <a:rPr lang="en-US" sz="1600" dirty="0" err="1"/>
              <a:t>description_clean</a:t>
            </a:r>
            <a:r>
              <a:rPr lang="en-US" sz="1600" dirty="0"/>
              <a:t>: The description field, similarly cleaned of non-standard characters and links. </a:t>
            </a:r>
          </a:p>
          <a:p>
            <a:r>
              <a:rPr lang="en-US" sz="1600" dirty="0"/>
              <a:t>label: Likely a binary label (0 or 1), used for supervised learning tasks.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01237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D6F356F-BE37-806E-5751-469516F13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87" y="879675"/>
            <a:ext cx="10954372" cy="445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01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AEF35-7505-A249-4E41-90BAF0014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           Platforms for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B6F2B-CA13-B61A-7F07-ECF71E842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338086"/>
            <a:ext cx="9603275" cy="3128259"/>
          </a:xfrm>
        </p:spPr>
        <p:txBody>
          <a:bodyPr/>
          <a:lstStyle/>
          <a:p>
            <a:r>
              <a:rPr lang="en-IN" dirty="0"/>
              <a:t>Google </a:t>
            </a:r>
            <a:r>
              <a:rPr lang="en-IN" dirty="0" err="1"/>
              <a:t>Colab</a:t>
            </a:r>
            <a:r>
              <a:rPr lang="en-IN" dirty="0"/>
              <a:t>: For training and experimentation with hybrid models, leveraging GPU/TPU resources using Python Programming. </a:t>
            </a:r>
          </a:p>
          <a:p>
            <a:endParaRPr lang="en-IN" dirty="0"/>
          </a:p>
          <a:p>
            <a:r>
              <a:rPr lang="en-IN" dirty="0"/>
              <a:t> Kaggle and GitHub: For accessing datasets 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err="1"/>
              <a:t>Youtube</a:t>
            </a:r>
            <a:r>
              <a:rPr lang="en-IN" dirty="0"/>
              <a:t> Data API: To extract real-time data through web scraping </a:t>
            </a:r>
          </a:p>
        </p:txBody>
      </p:sp>
    </p:spTree>
    <p:extLst>
      <p:ext uri="{BB962C8B-B14F-4D97-AF65-F5344CB8AC3E}">
        <p14:creationId xmlns:p14="http://schemas.microsoft.com/office/powerpoint/2010/main" val="1086528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DDCBC-6923-18C1-9CF3-D066EDC45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435705-A4C7-0BC8-B359-CB686CF9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kern="100" dirty="0"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code</a:t>
            </a:r>
            <a:endParaRPr lang="en-IN" dirty="0">
              <a:latin typeface="Gill Sans MT (Headings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428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7A737A-98B8-5839-7138-7FCDC2151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8865"/>
            <a:ext cx="9603275" cy="614889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             dataset 1</a:t>
            </a:r>
            <a:br>
              <a:rPr lang="en-IN" dirty="0"/>
            </a:br>
            <a:r>
              <a:rPr lang="en-IN" dirty="0"/>
              <a:t>                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50213-5E18-A27D-F2F1-713776C53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95948"/>
            <a:ext cx="9603275" cy="3923071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Machine Learning Models </a:t>
            </a:r>
          </a:p>
          <a:p>
            <a:pPr marL="0" indent="0">
              <a:buNone/>
            </a:pPr>
            <a:r>
              <a:rPr lang="en-IN" dirty="0">
                <a:hlinkClick r:id="rId2"/>
              </a:rPr>
              <a:t>https://colab.research.google.com/drive/1feBiG5-6ShX69YqwmoPZ4D__1EwT2R6O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Deep Learning Models</a:t>
            </a:r>
          </a:p>
          <a:p>
            <a:pPr marL="0" indent="0">
              <a:buNone/>
            </a:pPr>
            <a:r>
              <a:rPr lang="en-IN" dirty="0">
                <a:hlinkClick r:id="rId3"/>
              </a:rPr>
              <a:t>https://colab.research.google.com/drive/1lg7xMWDi4gFnf_9d4zmEMYgRKF4rCeqj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Hybrid Model</a:t>
            </a:r>
          </a:p>
          <a:p>
            <a:pPr marL="0" indent="0">
              <a:buNone/>
            </a:pPr>
            <a:r>
              <a:rPr lang="en-IN" dirty="0">
                <a:hlinkClick r:id="rId4"/>
              </a:rPr>
              <a:t>https://colab.research.google.com/drive/1CGhUrq5otPWL4lTEqkbmabTvI3WzoAIE#scrollTo=JBDj3kYMkqhX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015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9CB5-AD36-430E-2EFA-6BC69118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Problem Statement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C353D-1D16-C54B-223B-59C2A994F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networks are increasingly exploited for fraudulent activities, such as fake accounts, phishing, spamming, and financial fraud. Detecting such activities is challenging due to: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high-dimensionality of data, which includes user interactions, textual content, and graph structures.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complex relationships between entities that are difficult to model with traditional approaches.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2432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EB1C-AECE-E827-5732-6C5DF540E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                             dataset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F0521-1F12-5111-71E7-7CEE26CD5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429000"/>
            <a:ext cx="10323326" cy="2037345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https://colab.research.google.com/drive/1lvjBybCorwUtwULtuLxmh31lOuiIefUE?usp=sharing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2191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FFBED-55E8-C9EF-830D-F1EA52893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156E-C9CF-62A1-C737-6F0102E76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br>
              <a:rPr lang="en-IN" dirty="0"/>
            </a:br>
            <a:r>
              <a:rPr lang="en-IN" dirty="0"/>
              <a:t>                              dataset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4D85D-C9EB-1AFF-96FF-688A8EB4D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3256547"/>
            <a:ext cx="9603275" cy="220979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https://colab.research.google.com/drive/1ppIOUlaS07IfmtXLtsRafPrVRrzb26rI?usp=sharing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9597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CD6A9-318E-7FD9-DBF5-8C863F298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                   Future Enhancement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01AAD-13E1-4E8D-1A15-BD16CBF06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465408"/>
            <a:ext cx="9603275" cy="3000937"/>
          </a:xfrm>
        </p:spPr>
        <p:txBody>
          <a:bodyPr>
            <a:normAutofit/>
          </a:bodyPr>
          <a:lstStyle/>
          <a:p>
            <a:r>
              <a:rPr lang="en-IN" sz="2400" dirty="0"/>
              <a:t>Cross-Platform Integration</a:t>
            </a:r>
          </a:p>
          <a:p>
            <a:r>
              <a:rPr lang="en-IN" sz="2400" dirty="0"/>
              <a:t>Blockchain Security Enhancement</a:t>
            </a:r>
          </a:p>
          <a:p>
            <a:r>
              <a:rPr lang="en-IN" sz="2400" dirty="0"/>
              <a:t>Advanced Cybersecurity Features</a:t>
            </a:r>
          </a:p>
          <a:p>
            <a:r>
              <a:rPr lang="en-IN" sz="2400" dirty="0"/>
              <a:t>Privacy-Focused Learning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401E9F9-54F2-6EE9-D598-A6B7ED262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Cybersecurity Features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1260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BE252-A269-C9A3-F2DE-3FDDF186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dirty="0"/>
            </a:br>
            <a:r>
              <a:rPr lang="en-IN" dirty="0"/>
              <a:t>                           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D45E6-65FD-93D8-B6CF-7CC1BCC93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257746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[1] B. Austin-Gabriel, A. I. Afolabi, C. C. Ike, and N. Y. Hussain, "AI and Machine Learning for Detecting Social Media-Based Fraud Targeting Small Businesses," Procedia Computer Science, 2024. </a:t>
            </a:r>
          </a:p>
          <a:p>
            <a:r>
              <a:rPr lang="en-IN" dirty="0"/>
              <a:t>[2] Soorya Ramdas, Agnes Neenu N. T., "Leveraging Machine Learning for Fraudulent Social Media Profile Detection," International Journal of Engineering Research &amp; Technology (IJERT), vol. 13, no. 3, pp. 45–52, Mar. 2024. </a:t>
            </a:r>
          </a:p>
          <a:p>
            <a:r>
              <a:rPr lang="en-IN" dirty="0"/>
              <a:t>[3] Farooqui, Faisal and Usman Khan, Muhammed,” Automatic Detection of Fake Profiles in Online Social Network Using Soft Computing”, (July 18, 2022). International Journal of Engineering and Management Research, Volume-13, Issue 3 (June 2023), https://ssrn.com/abstract=4513674 </a:t>
            </a:r>
          </a:p>
          <a:p>
            <a:r>
              <a:rPr lang="en-IN" dirty="0"/>
              <a:t>[4] Ahmad, Shamim &amp; Tripathi, Dr. (2023). A Review Article on Detection of Fake Profile on Social-Media. International Journal of Innovative Research in Computer Science and Technology. 11. 44-49. 10.55524/ijircst.2023.11.2.9. </a:t>
            </a:r>
          </a:p>
          <a:p>
            <a:r>
              <a:rPr lang="en-IN" dirty="0"/>
              <a:t>[5] Prabhu Kavin, B., Karki, S., Hemalatha, S., Singh, D., Vijayalakshmi, R., Thangamani, M., Haleem, S. L. A., Jose, D., Tirth, V., Kshirsagar, P. R., &amp; </a:t>
            </a:r>
            <a:r>
              <a:rPr lang="en-IN" dirty="0" err="1"/>
              <a:t>Adigo</a:t>
            </a:r>
            <a:r>
              <a:rPr lang="en-IN" dirty="0"/>
              <a:t>, A. G. (2022). Machine learning‐based secure data acquisition for fake accounts detection in future mobile communication networks. </a:t>
            </a:r>
          </a:p>
          <a:p>
            <a:r>
              <a:rPr lang="en-IN" dirty="0"/>
              <a:t>[6] Pombal, J., Cruz, A. F., Bravo, J., </a:t>
            </a:r>
            <a:r>
              <a:rPr lang="en-IN" dirty="0" err="1"/>
              <a:t>Saleiro</a:t>
            </a:r>
            <a:r>
              <a:rPr lang="en-IN" dirty="0"/>
              <a:t>, P., Figueiredo, M. A. T., &amp; Bizarro, P. (2022). Understanding unfairness in fraud detection through model and data bias interactions.</a:t>
            </a:r>
          </a:p>
          <a:p>
            <a:r>
              <a:rPr lang="en-IN" dirty="0"/>
              <a:t>[7] Partha Chakraborty, Mahim </a:t>
            </a:r>
            <a:r>
              <a:rPr lang="en-IN" dirty="0" err="1"/>
              <a:t>Musharof</a:t>
            </a:r>
            <a:r>
              <a:rPr lang="en-IN" dirty="0"/>
              <a:t> </a:t>
            </a:r>
            <a:r>
              <a:rPr lang="en-IN" dirty="0" err="1"/>
              <a:t>Shazan</a:t>
            </a:r>
            <a:r>
              <a:rPr lang="en-IN" dirty="0"/>
              <a:t>, </a:t>
            </a:r>
            <a:r>
              <a:rPr lang="en-IN" dirty="0" err="1"/>
              <a:t>Mahamudul</a:t>
            </a:r>
            <a:r>
              <a:rPr lang="en-IN" dirty="0"/>
              <a:t> Nahid, Md. Kaysar Ahmed, Prince Chandra Talukder, “Fake Profile Detection Using Machine Learning Techniques”, Journal of Computer and Communications &gt; Vol.10 No.10, October 2022, DOI: 10.4236/jcc.2022.1010006 </a:t>
            </a:r>
          </a:p>
          <a:p>
            <a:r>
              <a:rPr lang="en-IN" dirty="0"/>
              <a:t>[8] Meshram, P., </a:t>
            </a:r>
            <a:r>
              <a:rPr lang="en-IN" dirty="0" err="1"/>
              <a:t>Bhambulkar</a:t>
            </a:r>
            <a:r>
              <a:rPr lang="en-IN" dirty="0"/>
              <a:t>, R., </a:t>
            </a:r>
            <a:r>
              <a:rPr lang="en-IN" dirty="0" err="1"/>
              <a:t>Pokale</a:t>
            </a:r>
            <a:r>
              <a:rPr lang="en-IN" dirty="0"/>
              <a:t>, P., </a:t>
            </a:r>
            <a:r>
              <a:rPr lang="en-IN" dirty="0" err="1"/>
              <a:t>Kharbikar</a:t>
            </a:r>
            <a:r>
              <a:rPr lang="en-IN" dirty="0"/>
              <a:t>, K., &amp; </a:t>
            </a:r>
            <a:r>
              <a:rPr lang="en-IN" dirty="0" err="1"/>
              <a:t>Awachat</a:t>
            </a:r>
            <a:r>
              <a:rPr lang="en-IN" dirty="0"/>
              <a:t>, A. (2021). Automatic detection of fake profile using machine learning on Instagram. </a:t>
            </a:r>
          </a:p>
          <a:p>
            <a:r>
              <a:rPr lang="en-IN" dirty="0"/>
              <a:t>[9] Archna Goyal, Surbhi Singh, Saurabh Sharma, "Fraud Detection on Social Media using Data Analytics," International Journal of Scientific Research in Computer Science, vol. 8, no. 2, pp. 112–118, 2020. </a:t>
            </a:r>
          </a:p>
          <a:p>
            <a:r>
              <a:rPr lang="en-IN" dirty="0"/>
              <a:t>[10] Vertika Singh, Naman </a:t>
            </a:r>
            <a:r>
              <a:rPr lang="en-IN" dirty="0" err="1"/>
              <a:t>Tolasaria</a:t>
            </a:r>
            <a:r>
              <a:rPr lang="en-IN" dirty="0"/>
              <a:t>, Patel Meet </a:t>
            </a:r>
            <a:r>
              <a:rPr lang="en-IN" dirty="0" err="1"/>
              <a:t>Alpeshkumar</a:t>
            </a:r>
            <a:r>
              <a:rPr lang="en-IN" dirty="0"/>
              <a:t>, Shreyash Bartwal, "Classification of Instagram Fake Users Using Supervised Machine Learning Algorithms," International Journal of Computer Applications, vol. 182, no. 32, pp. 1–6, 2020. </a:t>
            </a:r>
          </a:p>
        </p:txBody>
      </p:sp>
    </p:spTree>
    <p:extLst>
      <p:ext uri="{BB962C8B-B14F-4D97-AF65-F5344CB8AC3E}">
        <p14:creationId xmlns:p14="http://schemas.microsoft.com/office/powerpoint/2010/main" val="215238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A2213-C8B2-A0F6-07DA-508F4BEF0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2643F1-01EE-A7E2-61DF-4BD15A90C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THANK YOU!</a:t>
            </a:r>
          </a:p>
        </p:txBody>
      </p:sp>
    </p:spTree>
    <p:extLst>
      <p:ext uri="{BB962C8B-B14F-4D97-AF65-F5344CB8AC3E}">
        <p14:creationId xmlns:p14="http://schemas.microsoft.com/office/powerpoint/2010/main" val="240661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5DF40-EC50-C438-AD07-1CBB7A56C81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4935" y="1200048"/>
            <a:ext cx="10322130" cy="4895952"/>
          </a:xfrm>
        </p:spPr>
        <p:txBody>
          <a:bodyPr>
            <a:normAutofit/>
          </a:bodyPr>
          <a:lstStyle/>
          <a:p>
            <a:r>
              <a:rPr lang="en-US" dirty="0"/>
              <a:t>Social media platforms have become essential communication tools, but they also face challenges from fake accounts that spread misinformation, conduct financial fraud, and manipulate public opinions. </a:t>
            </a:r>
          </a:p>
          <a:p>
            <a:r>
              <a:rPr lang="en-US" dirty="0"/>
              <a:t>Traditional rule-based and machine learning approaches to fake account detection struggle with scalability, adaptability. </a:t>
            </a:r>
          </a:p>
          <a:p>
            <a:r>
              <a:rPr lang="en-US" dirty="0"/>
              <a:t>This project aims to develop an </a:t>
            </a:r>
            <a:r>
              <a:rPr lang="en-US" b="1" dirty="0"/>
              <a:t>intelligent fraud account detection system</a:t>
            </a:r>
            <a:r>
              <a:rPr lang="en-US" dirty="0"/>
              <a:t> using </a:t>
            </a:r>
            <a:r>
              <a:rPr lang="en-US" b="1" dirty="0"/>
              <a:t>machine learning and deep learning models</a:t>
            </a:r>
            <a:r>
              <a:rPr lang="en-US" dirty="0"/>
              <a:t>, leveraging </a:t>
            </a:r>
            <a:r>
              <a:rPr lang="en-US" b="1" dirty="0"/>
              <a:t>user behavior, network activity, and content-based features</a:t>
            </a:r>
            <a:r>
              <a:rPr lang="en-US" dirty="0"/>
              <a:t> to </a:t>
            </a:r>
            <a:r>
              <a:rPr lang="en-US" b="1" dirty="0"/>
              <a:t>accurately detect fake accounts while minimizing false positives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02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03FE5E-F2C4-08FF-0DD6-1E4E6F57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647572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6E013F-3B96-F48D-835A-38F18AA0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1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77693D-C454-5222-9D88-E339FB4EA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7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03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03FE5E-F2C4-08FF-0DD6-1E4E6F57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kern="100" dirty="0">
                <a:effectLst/>
                <a:latin typeface="Gill Sans MT (Headings)"/>
                <a:ea typeface="Calibri" panose="020F0502020204030204" pitchFamily="34" charset="0"/>
                <a:cs typeface="Times New Roman" panose="02020603050405020304" pitchFamily="18" charset="0"/>
              </a:rPr>
              <a:t>              Model  architecture</a:t>
            </a:r>
            <a:endParaRPr lang="en-IN" dirty="0">
              <a:latin typeface="Gill Sans MT (Headings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467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35D754-3644-5334-2A6B-57A1F3B5A22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2972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185F74-522C-D3CC-022C-F9B168236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412112"/>
              </p:ext>
            </p:extLst>
          </p:nvPr>
        </p:nvGraphicFramePr>
        <p:xfrm>
          <a:off x="0" y="0"/>
          <a:ext cx="12192000" cy="614516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69175">
                  <a:extLst>
                    <a:ext uri="{9D8B030D-6E8A-4147-A177-3AD203B41FA5}">
                      <a16:colId xmlns:a16="http://schemas.microsoft.com/office/drawing/2014/main" val="3046748579"/>
                    </a:ext>
                  </a:extLst>
                </a:gridCol>
                <a:gridCol w="8522825">
                  <a:extLst>
                    <a:ext uri="{9D8B030D-6E8A-4147-A177-3AD203B41FA5}">
                      <a16:colId xmlns:a16="http://schemas.microsoft.com/office/drawing/2014/main" val="3021019401"/>
                    </a:ext>
                  </a:extLst>
                </a:gridCol>
              </a:tblGrid>
              <a:tr h="501647">
                <a:tc>
                  <a:txBody>
                    <a:bodyPr/>
                    <a:lstStyle/>
                    <a:p>
                      <a:r>
                        <a:rPr lang="en-IN" sz="1600" b="1" dirty="0"/>
                        <a:t>Algorithm Used</a:t>
                      </a:r>
                      <a:endParaRPr lang="en-IN" sz="1600" dirty="0"/>
                    </a:p>
                  </a:txBody>
                  <a:tcPr marL="61601" marR="61601" marT="30800" marB="30800" anchor="ctr"/>
                </a:tc>
                <a:tc>
                  <a:txBody>
                    <a:bodyPr/>
                    <a:lstStyle/>
                    <a:p>
                      <a:r>
                        <a:rPr lang="en-IN" sz="1600" b="1"/>
                        <a:t>Objective</a:t>
                      </a:r>
                      <a:endParaRPr lang="en-IN" sz="1600"/>
                    </a:p>
                  </a:txBody>
                  <a:tcPr marL="61601" marR="61601" marT="30800" marB="30800" anchor="ctr"/>
                </a:tc>
                <a:extLst>
                  <a:ext uri="{0D108BD9-81ED-4DB2-BD59-A6C34878D82A}">
                    <a16:rowId xmlns:a16="http://schemas.microsoft.com/office/drawing/2014/main" val="4262172067"/>
                  </a:ext>
                </a:extLst>
              </a:tr>
              <a:tr h="877880">
                <a:tc>
                  <a:txBody>
                    <a:bodyPr/>
                    <a:lstStyle/>
                    <a:p>
                      <a:r>
                        <a:rPr lang="en-IN" sz="1600" b="0" dirty="0"/>
                        <a:t>Random Forest</a:t>
                      </a:r>
                    </a:p>
                  </a:txBody>
                  <a:tcPr marL="61601" marR="61601" marT="30800" marB="3080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Identify fake accounts based on multiple decision trees using behavioral &amp; profile-based features.</a:t>
                      </a:r>
                    </a:p>
                  </a:txBody>
                  <a:tcPr marL="61601" marR="61601" marT="30800" marB="30800" anchor="ctr"/>
                </a:tc>
                <a:extLst>
                  <a:ext uri="{0D108BD9-81ED-4DB2-BD59-A6C34878D82A}">
                    <a16:rowId xmlns:a16="http://schemas.microsoft.com/office/drawing/2014/main" val="4278435277"/>
                  </a:ext>
                </a:extLst>
              </a:tr>
              <a:tr h="1254114">
                <a:tc>
                  <a:txBody>
                    <a:bodyPr/>
                    <a:lstStyle/>
                    <a:p>
                      <a:r>
                        <a:rPr lang="en-IN" sz="1600" b="0" dirty="0" err="1"/>
                        <a:t>XGBoost</a:t>
                      </a:r>
                      <a:endParaRPr lang="en-IN" sz="1600" b="0" dirty="0"/>
                    </a:p>
                  </a:txBody>
                  <a:tcPr marL="61601" marR="61601" marT="30800" marB="3080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Enhance detection accuracy by focusing on misclassified cases and handling imbalanced datasets.</a:t>
                      </a:r>
                    </a:p>
                  </a:txBody>
                  <a:tcPr marL="61601" marR="61601" marT="30800" marB="30800" anchor="ctr"/>
                </a:tc>
                <a:extLst>
                  <a:ext uri="{0D108BD9-81ED-4DB2-BD59-A6C34878D82A}">
                    <a16:rowId xmlns:a16="http://schemas.microsoft.com/office/drawing/2014/main" val="2033468034"/>
                  </a:ext>
                </a:extLst>
              </a:tr>
              <a:tr h="877880">
                <a:tc>
                  <a:txBody>
                    <a:bodyPr/>
                    <a:lstStyle/>
                    <a:p>
                      <a:r>
                        <a:rPr lang="en-IN" sz="1600" b="0" dirty="0"/>
                        <a:t>Support Vector Machine (SVM)</a:t>
                      </a:r>
                    </a:p>
                  </a:txBody>
                  <a:tcPr marL="61601" marR="61601" marT="30800" marB="30800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Detect fraudulent accounts based on high-dimensional feature separation.</a:t>
                      </a:r>
                    </a:p>
                  </a:txBody>
                  <a:tcPr marL="61601" marR="61601" marT="30800" marB="30800" anchor="ctr"/>
                </a:tc>
                <a:extLst>
                  <a:ext uri="{0D108BD9-81ED-4DB2-BD59-A6C34878D82A}">
                    <a16:rowId xmlns:a16="http://schemas.microsoft.com/office/drawing/2014/main" val="4058954698"/>
                  </a:ext>
                </a:extLst>
              </a:tr>
              <a:tr h="877880">
                <a:tc>
                  <a:txBody>
                    <a:bodyPr/>
                    <a:lstStyle/>
                    <a:p>
                      <a:r>
                        <a:rPr lang="en-IN" sz="1600" b="0" dirty="0"/>
                        <a:t>Long Short-Term Memory (LSTM)</a:t>
                      </a:r>
                    </a:p>
                  </a:txBody>
                  <a:tcPr marL="61601" marR="61601" marT="30800" marB="3080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Detect fake accounts through deep learning-based temporal sequence analysis of activities.</a:t>
                      </a:r>
                    </a:p>
                  </a:txBody>
                  <a:tcPr marL="61601" marR="61601" marT="30800" marB="30800" anchor="ctr"/>
                </a:tc>
                <a:extLst>
                  <a:ext uri="{0D108BD9-81ED-4DB2-BD59-A6C34878D82A}">
                    <a16:rowId xmlns:a16="http://schemas.microsoft.com/office/drawing/2014/main" val="3134138038"/>
                  </a:ext>
                </a:extLst>
              </a:tr>
              <a:tr h="877880">
                <a:tc>
                  <a:txBody>
                    <a:bodyPr/>
                    <a:lstStyle/>
                    <a:p>
                      <a:r>
                        <a:rPr lang="en-IN" sz="1600" b="0"/>
                        <a:t>Convolutional Neural Network (CNN)</a:t>
                      </a:r>
                    </a:p>
                  </a:txBody>
                  <a:tcPr marL="61601" marR="61601" marT="30800" marB="3080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Extract visual and text patterns for fake profile detection.</a:t>
                      </a:r>
                    </a:p>
                  </a:txBody>
                  <a:tcPr marL="61601" marR="61601" marT="30800" marB="30800" anchor="ctr"/>
                </a:tc>
                <a:extLst>
                  <a:ext uri="{0D108BD9-81ED-4DB2-BD59-A6C34878D82A}">
                    <a16:rowId xmlns:a16="http://schemas.microsoft.com/office/drawing/2014/main" val="3324530074"/>
                  </a:ext>
                </a:extLst>
              </a:tr>
              <a:tr h="877880">
                <a:tc>
                  <a:txBody>
                    <a:bodyPr/>
                    <a:lstStyle/>
                    <a:p>
                      <a:r>
                        <a:rPr lang="en-IN" sz="1600" b="0" dirty="0"/>
                        <a:t>Graph-Based Approach (GNN)</a:t>
                      </a:r>
                    </a:p>
                  </a:txBody>
                  <a:tcPr marL="61601" marR="61601" marT="30800" marB="30800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Identify fake accounts based on their network connections and activity relationships.</a:t>
                      </a:r>
                    </a:p>
                  </a:txBody>
                  <a:tcPr marL="61601" marR="61601" marT="30800" marB="30800" anchor="ctr"/>
                </a:tc>
                <a:extLst>
                  <a:ext uri="{0D108BD9-81ED-4DB2-BD59-A6C34878D82A}">
                    <a16:rowId xmlns:a16="http://schemas.microsoft.com/office/drawing/2014/main" val="450492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95308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265</TotalTime>
  <Words>1544</Words>
  <Application>Microsoft Office PowerPoint</Application>
  <PresentationFormat>Widescreen</PresentationFormat>
  <Paragraphs>107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Gill Sans MT</vt:lpstr>
      <vt:lpstr>Gill Sans MT (Headings)</vt:lpstr>
      <vt:lpstr>Symbol</vt:lpstr>
      <vt:lpstr>Times New Roman</vt:lpstr>
      <vt:lpstr>Gallery</vt:lpstr>
      <vt:lpstr>Fraud Detection in Social networks</vt:lpstr>
      <vt:lpstr>                              Problem Statement</vt:lpstr>
      <vt:lpstr>PowerPoint Presentation</vt:lpstr>
      <vt:lpstr>                Literature survey</vt:lpstr>
      <vt:lpstr>PowerPoint Presentation</vt:lpstr>
      <vt:lpstr>PowerPoint Presentation</vt:lpstr>
      <vt:lpstr>              Model  architecture</vt:lpstr>
      <vt:lpstr>PowerPoint Presentation</vt:lpstr>
      <vt:lpstr>PowerPoint Presentation</vt:lpstr>
      <vt:lpstr>                                   Approach</vt:lpstr>
      <vt:lpstr>                                 dataset 1</vt:lpstr>
      <vt:lpstr>PowerPoint Presentation</vt:lpstr>
      <vt:lpstr>                                 dataset 2</vt:lpstr>
      <vt:lpstr>PowerPoint Presentation</vt:lpstr>
      <vt:lpstr>                                 dataset 3</vt:lpstr>
      <vt:lpstr>PowerPoint Presentation</vt:lpstr>
      <vt:lpstr>            Platforms for Implementation </vt:lpstr>
      <vt:lpstr>                           code</vt:lpstr>
      <vt:lpstr>                                dataset 1                  </vt:lpstr>
      <vt:lpstr>                                dataset 2</vt:lpstr>
      <vt:lpstr>                                dataset 3</vt:lpstr>
      <vt:lpstr>                    Future Enhancement </vt:lpstr>
      <vt:lpstr>                             references</vt:lpstr>
      <vt:lpstr>                 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Tanushree Sarkar</dc:creator>
  <cp:lastModifiedBy>Tanushree Sarkar</cp:lastModifiedBy>
  <cp:revision>1</cp:revision>
  <dcterms:created xsi:type="dcterms:W3CDTF">2025-01-27T06:52:29Z</dcterms:created>
  <dcterms:modified xsi:type="dcterms:W3CDTF">2025-04-12T14:46:00Z</dcterms:modified>
</cp:coreProperties>
</file>