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9" r:id="rId14"/>
    <p:sldId id="270" r:id="rId15"/>
    <p:sldId id="267"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06B79-09D8-4EC6-B4FF-D995C901D777}" v="6" dt="2024-11-08T05:47:06.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rkar" userId="a9b35ca0f40cb801" providerId="LiveId" clId="{C6206B79-09D8-4EC6-B4FF-D995C901D777}"/>
    <pc:docChg chg="undo custSel addSld modSld">
      <pc:chgData name="Tanushree Sarkar" userId="a9b35ca0f40cb801" providerId="LiveId" clId="{C6206B79-09D8-4EC6-B4FF-D995C901D777}" dt="2024-11-08T07:37:20.888" v="169" actId="20577"/>
      <pc:docMkLst>
        <pc:docMk/>
      </pc:docMkLst>
      <pc:sldChg chg="modSp mod">
        <pc:chgData name="Tanushree Sarkar" userId="a9b35ca0f40cb801" providerId="LiveId" clId="{C6206B79-09D8-4EC6-B4FF-D995C901D777}" dt="2024-11-08T05:31:49.440" v="39" actId="404"/>
        <pc:sldMkLst>
          <pc:docMk/>
          <pc:sldMk cId="0" sldId="256"/>
        </pc:sldMkLst>
        <pc:spChg chg="mod">
          <ac:chgData name="Tanushree Sarkar" userId="a9b35ca0f40cb801" providerId="LiveId" clId="{C6206B79-09D8-4EC6-B4FF-D995C901D777}" dt="2024-11-08T05:31:49.440" v="39" actId="404"/>
          <ac:spMkLst>
            <pc:docMk/>
            <pc:sldMk cId="0" sldId="256"/>
            <ac:spMk id="2" creationId="{00000000-0000-0000-0000-000000000000}"/>
          </ac:spMkLst>
        </pc:spChg>
        <pc:spChg chg="mod">
          <ac:chgData name="Tanushree Sarkar" userId="a9b35ca0f40cb801" providerId="LiveId" clId="{C6206B79-09D8-4EC6-B4FF-D995C901D777}" dt="2024-11-08T05:31:32.494" v="35" actId="1076"/>
          <ac:spMkLst>
            <pc:docMk/>
            <pc:sldMk cId="0" sldId="256"/>
            <ac:spMk id="3" creationId="{00000000-0000-0000-0000-000000000000}"/>
          </ac:spMkLst>
        </pc:spChg>
      </pc:sldChg>
      <pc:sldChg chg="modSp">
        <pc:chgData name="Tanushree Sarkar" userId="a9b35ca0f40cb801" providerId="LiveId" clId="{C6206B79-09D8-4EC6-B4FF-D995C901D777}" dt="2024-11-08T05:30:08.206" v="17"/>
        <pc:sldMkLst>
          <pc:docMk/>
          <pc:sldMk cId="0" sldId="257"/>
        </pc:sldMkLst>
        <pc:spChg chg="mod">
          <ac:chgData name="Tanushree Sarkar" userId="a9b35ca0f40cb801" providerId="LiveId" clId="{C6206B79-09D8-4EC6-B4FF-D995C901D777}" dt="2024-11-08T05:30:08.206" v="17"/>
          <ac:spMkLst>
            <pc:docMk/>
            <pc:sldMk cId="0" sldId="257"/>
            <ac:spMk id="2" creationId="{00000000-0000-0000-0000-000000000000}"/>
          </ac:spMkLst>
        </pc:spChg>
        <pc:spChg chg="mod">
          <ac:chgData name="Tanushree Sarkar" userId="a9b35ca0f40cb801" providerId="LiveId" clId="{C6206B79-09D8-4EC6-B4FF-D995C901D777}" dt="2024-11-08T05:30:08.206" v="17"/>
          <ac:spMkLst>
            <pc:docMk/>
            <pc:sldMk cId="0" sldId="257"/>
            <ac:spMk id="3" creationId="{00000000-0000-0000-0000-000000000000}"/>
          </ac:spMkLst>
        </pc:spChg>
      </pc:sldChg>
      <pc:sldChg chg="modSp">
        <pc:chgData name="Tanushree Sarkar" userId="a9b35ca0f40cb801" providerId="LiveId" clId="{C6206B79-09D8-4EC6-B4FF-D995C901D777}" dt="2024-11-08T05:30:08.206" v="17"/>
        <pc:sldMkLst>
          <pc:docMk/>
          <pc:sldMk cId="0" sldId="258"/>
        </pc:sldMkLst>
        <pc:spChg chg="mod">
          <ac:chgData name="Tanushree Sarkar" userId="a9b35ca0f40cb801" providerId="LiveId" clId="{C6206B79-09D8-4EC6-B4FF-D995C901D777}" dt="2024-11-08T05:30:08.206" v="17"/>
          <ac:spMkLst>
            <pc:docMk/>
            <pc:sldMk cId="0" sldId="258"/>
            <ac:spMk id="2" creationId="{00000000-0000-0000-0000-000000000000}"/>
          </ac:spMkLst>
        </pc:spChg>
        <pc:spChg chg="mod">
          <ac:chgData name="Tanushree Sarkar" userId="a9b35ca0f40cb801" providerId="LiveId" clId="{C6206B79-09D8-4EC6-B4FF-D995C901D777}" dt="2024-11-08T05:30:08.206" v="17"/>
          <ac:spMkLst>
            <pc:docMk/>
            <pc:sldMk cId="0" sldId="258"/>
            <ac:spMk id="3" creationId="{00000000-0000-0000-0000-000000000000}"/>
          </ac:spMkLst>
        </pc:spChg>
      </pc:sldChg>
      <pc:sldChg chg="modSp mod">
        <pc:chgData name="Tanushree Sarkar" userId="a9b35ca0f40cb801" providerId="LiveId" clId="{C6206B79-09D8-4EC6-B4FF-D995C901D777}" dt="2024-11-08T07:35:27.088" v="168" actId="1076"/>
        <pc:sldMkLst>
          <pc:docMk/>
          <pc:sldMk cId="0" sldId="259"/>
        </pc:sldMkLst>
        <pc:spChg chg="mod">
          <ac:chgData name="Tanushree Sarkar" userId="a9b35ca0f40cb801" providerId="LiveId" clId="{C6206B79-09D8-4EC6-B4FF-D995C901D777}" dt="2024-11-08T05:30:08.206" v="17"/>
          <ac:spMkLst>
            <pc:docMk/>
            <pc:sldMk cId="0" sldId="259"/>
            <ac:spMk id="2" creationId="{00000000-0000-0000-0000-000000000000}"/>
          </ac:spMkLst>
        </pc:spChg>
        <pc:spChg chg="mod">
          <ac:chgData name="Tanushree Sarkar" userId="a9b35ca0f40cb801" providerId="LiveId" clId="{C6206B79-09D8-4EC6-B4FF-D995C901D777}" dt="2024-11-08T07:35:27.088" v="168" actId="1076"/>
          <ac:spMkLst>
            <pc:docMk/>
            <pc:sldMk cId="0" sldId="259"/>
            <ac:spMk id="3" creationId="{00000000-0000-0000-0000-000000000000}"/>
          </ac:spMkLst>
        </pc:spChg>
      </pc:sldChg>
      <pc:sldChg chg="modSp mod">
        <pc:chgData name="Tanushree Sarkar" userId="a9b35ca0f40cb801" providerId="LiveId" clId="{C6206B79-09D8-4EC6-B4FF-D995C901D777}" dt="2024-11-08T05:30:08.206" v="17"/>
        <pc:sldMkLst>
          <pc:docMk/>
          <pc:sldMk cId="0" sldId="260"/>
        </pc:sldMkLst>
        <pc:spChg chg="mod">
          <ac:chgData name="Tanushree Sarkar" userId="a9b35ca0f40cb801" providerId="LiveId" clId="{C6206B79-09D8-4EC6-B4FF-D995C901D777}" dt="2024-11-08T05:30:08.206" v="17"/>
          <ac:spMkLst>
            <pc:docMk/>
            <pc:sldMk cId="0" sldId="260"/>
            <ac:spMk id="2" creationId="{00000000-0000-0000-0000-000000000000}"/>
          </ac:spMkLst>
        </pc:spChg>
        <pc:spChg chg="mod">
          <ac:chgData name="Tanushree Sarkar" userId="a9b35ca0f40cb801" providerId="LiveId" clId="{C6206B79-09D8-4EC6-B4FF-D995C901D777}" dt="2024-11-08T05:30:08.206" v="17"/>
          <ac:spMkLst>
            <pc:docMk/>
            <pc:sldMk cId="0" sldId="260"/>
            <ac:spMk id="3" creationId="{00000000-0000-0000-0000-000000000000}"/>
          </ac:spMkLst>
        </pc:spChg>
      </pc:sldChg>
      <pc:sldChg chg="modSp mod">
        <pc:chgData name="Tanushree Sarkar" userId="a9b35ca0f40cb801" providerId="LiveId" clId="{C6206B79-09D8-4EC6-B4FF-D995C901D777}" dt="2024-11-08T05:30:08.347" v="20" actId="27636"/>
        <pc:sldMkLst>
          <pc:docMk/>
          <pc:sldMk cId="0" sldId="261"/>
        </pc:sldMkLst>
        <pc:spChg chg="mod">
          <ac:chgData name="Tanushree Sarkar" userId="a9b35ca0f40cb801" providerId="LiveId" clId="{C6206B79-09D8-4EC6-B4FF-D995C901D777}" dt="2024-11-08T05:30:08.206" v="17"/>
          <ac:spMkLst>
            <pc:docMk/>
            <pc:sldMk cId="0" sldId="261"/>
            <ac:spMk id="2" creationId="{00000000-0000-0000-0000-000000000000}"/>
          </ac:spMkLst>
        </pc:spChg>
        <pc:spChg chg="mod">
          <ac:chgData name="Tanushree Sarkar" userId="a9b35ca0f40cb801" providerId="LiveId" clId="{C6206B79-09D8-4EC6-B4FF-D995C901D777}" dt="2024-11-08T05:30:08.347" v="20" actId="27636"/>
          <ac:spMkLst>
            <pc:docMk/>
            <pc:sldMk cId="0" sldId="261"/>
            <ac:spMk id="3" creationId="{00000000-0000-0000-0000-000000000000}"/>
          </ac:spMkLst>
        </pc:spChg>
      </pc:sldChg>
      <pc:sldChg chg="modSp mod">
        <pc:chgData name="Tanushree Sarkar" userId="a9b35ca0f40cb801" providerId="LiveId" clId="{C6206B79-09D8-4EC6-B4FF-D995C901D777}" dt="2024-11-08T07:37:20.888" v="169" actId="20577"/>
        <pc:sldMkLst>
          <pc:docMk/>
          <pc:sldMk cId="0" sldId="262"/>
        </pc:sldMkLst>
        <pc:spChg chg="mod">
          <ac:chgData name="Tanushree Sarkar" userId="a9b35ca0f40cb801" providerId="LiveId" clId="{C6206B79-09D8-4EC6-B4FF-D995C901D777}" dt="2024-11-08T05:34:25.539" v="60" actId="1076"/>
          <ac:spMkLst>
            <pc:docMk/>
            <pc:sldMk cId="0" sldId="262"/>
            <ac:spMk id="2" creationId="{00000000-0000-0000-0000-000000000000}"/>
          </ac:spMkLst>
        </pc:spChg>
        <pc:spChg chg="mod">
          <ac:chgData name="Tanushree Sarkar" userId="a9b35ca0f40cb801" providerId="LiveId" clId="{C6206B79-09D8-4EC6-B4FF-D995C901D777}" dt="2024-11-08T07:37:20.888" v="169" actId="20577"/>
          <ac:spMkLst>
            <pc:docMk/>
            <pc:sldMk cId="0" sldId="262"/>
            <ac:spMk id="3" creationId="{00000000-0000-0000-0000-000000000000}"/>
          </ac:spMkLst>
        </pc:spChg>
      </pc:sldChg>
      <pc:sldChg chg="modSp">
        <pc:chgData name="Tanushree Sarkar" userId="a9b35ca0f40cb801" providerId="LiveId" clId="{C6206B79-09D8-4EC6-B4FF-D995C901D777}" dt="2024-11-08T05:30:08.206" v="17"/>
        <pc:sldMkLst>
          <pc:docMk/>
          <pc:sldMk cId="0" sldId="263"/>
        </pc:sldMkLst>
        <pc:spChg chg="mod">
          <ac:chgData name="Tanushree Sarkar" userId="a9b35ca0f40cb801" providerId="LiveId" clId="{C6206B79-09D8-4EC6-B4FF-D995C901D777}" dt="2024-11-08T05:30:08.206" v="17"/>
          <ac:spMkLst>
            <pc:docMk/>
            <pc:sldMk cId="0" sldId="263"/>
            <ac:spMk id="2" creationId="{00000000-0000-0000-0000-000000000000}"/>
          </ac:spMkLst>
        </pc:spChg>
        <pc:graphicFrameChg chg="mod">
          <ac:chgData name="Tanushree Sarkar" userId="a9b35ca0f40cb801" providerId="LiveId" clId="{C6206B79-09D8-4EC6-B4FF-D995C901D777}" dt="2024-11-08T05:30:08.206" v="17"/>
          <ac:graphicFrameMkLst>
            <pc:docMk/>
            <pc:sldMk cId="0" sldId="263"/>
            <ac:graphicFrameMk id="4" creationId="{00000000-0000-0000-0000-000000000000}"/>
          </ac:graphicFrameMkLst>
        </pc:graphicFrameChg>
      </pc:sldChg>
      <pc:sldChg chg="modSp mod">
        <pc:chgData name="Tanushree Sarkar" userId="a9b35ca0f40cb801" providerId="LiveId" clId="{C6206B79-09D8-4EC6-B4FF-D995C901D777}" dt="2024-11-08T05:34:53.252" v="62" actId="27636"/>
        <pc:sldMkLst>
          <pc:docMk/>
          <pc:sldMk cId="0" sldId="264"/>
        </pc:sldMkLst>
        <pc:spChg chg="mod">
          <ac:chgData name="Tanushree Sarkar" userId="a9b35ca0f40cb801" providerId="LiveId" clId="{C6206B79-09D8-4EC6-B4FF-D995C901D777}" dt="2024-11-08T05:30:08.206" v="17"/>
          <ac:spMkLst>
            <pc:docMk/>
            <pc:sldMk cId="0" sldId="264"/>
            <ac:spMk id="2" creationId="{00000000-0000-0000-0000-000000000000}"/>
          </ac:spMkLst>
        </pc:spChg>
        <pc:spChg chg="mod">
          <ac:chgData name="Tanushree Sarkar" userId="a9b35ca0f40cb801" providerId="LiveId" clId="{C6206B79-09D8-4EC6-B4FF-D995C901D777}" dt="2024-11-08T05:34:53.252" v="62" actId="27636"/>
          <ac:spMkLst>
            <pc:docMk/>
            <pc:sldMk cId="0" sldId="264"/>
            <ac:spMk id="3" creationId="{00000000-0000-0000-0000-000000000000}"/>
          </ac:spMkLst>
        </pc:spChg>
      </pc:sldChg>
      <pc:sldChg chg="modSp mod">
        <pc:chgData name="Tanushree Sarkar" userId="a9b35ca0f40cb801" providerId="LiveId" clId="{C6206B79-09D8-4EC6-B4FF-D995C901D777}" dt="2024-11-08T05:30:08.347" v="21" actId="27636"/>
        <pc:sldMkLst>
          <pc:docMk/>
          <pc:sldMk cId="0" sldId="265"/>
        </pc:sldMkLst>
        <pc:spChg chg="mod">
          <ac:chgData name="Tanushree Sarkar" userId="a9b35ca0f40cb801" providerId="LiveId" clId="{C6206B79-09D8-4EC6-B4FF-D995C901D777}" dt="2024-11-08T05:30:08.206" v="17"/>
          <ac:spMkLst>
            <pc:docMk/>
            <pc:sldMk cId="0" sldId="265"/>
            <ac:spMk id="2" creationId="{00000000-0000-0000-0000-000000000000}"/>
          </ac:spMkLst>
        </pc:spChg>
        <pc:spChg chg="mod">
          <ac:chgData name="Tanushree Sarkar" userId="a9b35ca0f40cb801" providerId="LiveId" clId="{C6206B79-09D8-4EC6-B4FF-D995C901D777}" dt="2024-11-08T05:30:08.347" v="21" actId="27636"/>
          <ac:spMkLst>
            <pc:docMk/>
            <pc:sldMk cId="0" sldId="265"/>
            <ac:spMk id="3" creationId="{00000000-0000-0000-0000-000000000000}"/>
          </ac:spMkLst>
        </pc:spChg>
      </pc:sldChg>
      <pc:sldChg chg="modSp mod">
        <pc:chgData name="Tanushree Sarkar" userId="a9b35ca0f40cb801" providerId="LiveId" clId="{C6206B79-09D8-4EC6-B4FF-D995C901D777}" dt="2024-11-08T05:46:42.877" v="158"/>
        <pc:sldMkLst>
          <pc:docMk/>
          <pc:sldMk cId="0" sldId="266"/>
        </pc:sldMkLst>
        <pc:spChg chg="mod">
          <ac:chgData name="Tanushree Sarkar" userId="a9b35ca0f40cb801" providerId="LiveId" clId="{C6206B79-09D8-4EC6-B4FF-D995C901D777}" dt="2024-11-08T05:30:08.206" v="17"/>
          <ac:spMkLst>
            <pc:docMk/>
            <pc:sldMk cId="0" sldId="266"/>
            <ac:spMk id="2" creationId="{00000000-0000-0000-0000-000000000000}"/>
          </ac:spMkLst>
        </pc:spChg>
        <pc:spChg chg="mod">
          <ac:chgData name="Tanushree Sarkar" userId="a9b35ca0f40cb801" providerId="LiveId" clId="{C6206B79-09D8-4EC6-B4FF-D995C901D777}" dt="2024-11-08T05:46:42.877" v="158"/>
          <ac:spMkLst>
            <pc:docMk/>
            <pc:sldMk cId="0" sldId="266"/>
            <ac:spMk id="3" creationId="{00000000-0000-0000-0000-000000000000}"/>
          </ac:spMkLst>
        </pc:spChg>
      </pc:sldChg>
      <pc:sldChg chg="modSp mod">
        <pc:chgData name="Tanushree Sarkar" userId="a9b35ca0f40cb801" providerId="LiveId" clId="{C6206B79-09D8-4EC6-B4FF-D995C901D777}" dt="2024-11-08T05:39:57.569" v="147" actId="20577"/>
        <pc:sldMkLst>
          <pc:docMk/>
          <pc:sldMk cId="0" sldId="267"/>
        </pc:sldMkLst>
        <pc:spChg chg="mod">
          <ac:chgData name="Tanushree Sarkar" userId="a9b35ca0f40cb801" providerId="LiveId" clId="{C6206B79-09D8-4EC6-B4FF-D995C901D777}" dt="2024-11-08T05:30:08.206" v="17"/>
          <ac:spMkLst>
            <pc:docMk/>
            <pc:sldMk cId="0" sldId="267"/>
            <ac:spMk id="2" creationId="{00000000-0000-0000-0000-000000000000}"/>
          </ac:spMkLst>
        </pc:spChg>
        <pc:spChg chg="mod">
          <ac:chgData name="Tanushree Sarkar" userId="a9b35ca0f40cb801" providerId="LiveId" clId="{C6206B79-09D8-4EC6-B4FF-D995C901D777}" dt="2024-11-08T05:39:57.569" v="147" actId="20577"/>
          <ac:spMkLst>
            <pc:docMk/>
            <pc:sldMk cId="0" sldId="267"/>
            <ac:spMk id="3" creationId="{00000000-0000-0000-0000-000000000000}"/>
          </ac:spMkLst>
        </pc:spChg>
      </pc:sldChg>
      <pc:sldChg chg="modSp new mod">
        <pc:chgData name="Tanushree Sarkar" userId="a9b35ca0f40cb801" providerId="LiveId" clId="{C6206B79-09D8-4EC6-B4FF-D995C901D777}" dt="2024-11-08T05:44:03.276" v="148"/>
        <pc:sldMkLst>
          <pc:docMk/>
          <pc:sldMk cId="3936413773" sldId="269"/>
        </pc:sldMkLst>
        <pc:spChg chg="mod">
          <ac:chgData name="Tanushree Sarkar" userId="a9b35ca0f40cb801" providerId="LiveId" clId="{C6206B79-09D8-4EC6-B4FF-D995C901D777}" dt="2024-11-08T05:36:15.217" v="88" actId="20577"/>
          <ac:spMkLst>
            <pc:docMk/>
            <pc:sldMk cId="3936413773" sldId="269"/>
            <ac:spMk id="2" creationId="{3F6C30E6-5F4F-6896-A096-2584B36269E2}"/>
          </ac:spMkLst>
        </pc:spChg>
        <pc:spChg chg="mod">
          <ac:chgData name="Tanushree Sarkar" userId="a9b35ca0f40cb801" providerId="LiveId" clId="{C6206B79-09D8-4EC6-B4FF-D995C901D777}" dt="2024-11-08T05:44:03.276" v="148"/>
          <ac:spMkLst>
            <pc:docMk/>
            <pc:sldMk cId="3936413773" sldId="269"/>
            <ac:spMk id="3" creationId="{AED37ED1-E4F6-8426-7519-190F5337F3A1}"/>
          </ac:spMkLst>
        </pc:spChg>
      </pc:sldChg>
      <pc:sldChg chg="addSp delSp modSp new mod modClrScheme chgLayout">
        <pc:chgData name="Tanushree Sarkar" userId="a9b35ca0f40cb801" providerId="LiveId" clId="{C6206B79-09D8-4EC6-B4FF-D995C901D777}" dt="2024-11-08T05:44:43.456" v="151" actId="931"/>
        <pc:sldMkLst>
          <pc:docMk/>
          <pc:sldMk cId="4024353042" sldId="270"/>
        </pc:sldMkLst>
        <pc:spChg chg="del">
          <ac:chgData name="Tanushree Sarkar" userId="a9b35ca0f40cb801" providerId="LiveId" clId="{C6206B79-09D8-4EC6-B4FF-D995C901D777}" dt="2024-11-08T05:44:22.835" v="150" actId="700"/>
          <ac:spMkLst>
            <pc:docMk/>
            <pc:sldMk cId="4024353042" sldId="270"/>
            <ac:spMk id="2" creationId="{BBF7937C-51A8-2B08-5E73-3A779744205F}"/>
          </ac:spMkLst>
        </pc:spChg>
        <pc:spChg chg="del">
          <ac:chgData name="Tanushree Sarkar" userId="a9b35ca0f40cb801" providerId="LiveId" clId="{C6206B79-09D8-4EC6-B4FF-D995C901D777}" dt="2024-11-08T05:44:22.835" v="150" actId="700"/>
          <ac:spMkLst>
            <pc:docMk/>
            <pc:sldMk cId="4024353042" sldId="270"/>
            <ac:spMk id="3" creationId="{BA24565A-BE69-8608-BA32-154761B009D7}"/>
          </ac:spMkLst>
        </pc:spChg>
        <pc:picChg chg="add mod">
          <ac:chgData name="Tanushree Sarkar" userId="a9b35ca0f40cb801" providerId="LiveId" clId="{C6206B79-09D8-4EC6-B4FF-D995C901D777}" dt="2024-11-08T05:44:43.456" v="151" actId="931"/>
          <ac:picMkLst>
            <pc:docMk/>
            <pc:sldMk cId="4024353042" sldId="270"/>
            <ac:picMk id="5" creationId="{B4EF46BA-775C-CA72-74B4-97889E490B39}"/>
          </ac:picMkLst>
        </pc:picChg>
      </pc:sldChg>
      <pc:sldChg chg="addSp delSp modSp add mod modClrScheme chgLayout">
        <pc:chgData name="Tanushree Sarkar" userId="a9b35ca0f40cb801" providerId="LiveId" clId="{C6206B79-09D8-4EC6-B4FF-D995C901D777}" dt="2024-11-08T05:47:44.465" v="165" actId="14100"/>
        <pc:sldMkLst>
          <pc:docMk/>
          <pc:sldMk cId="4008242192" sldId="271"/>
        </pc:sldMkLst>
        <pc:spChg chg="del mod ord">
          <ac:chgData name="Tanushree Sarkar" userId="a9b35ca0f40cb801" providerId="LiveId" clId="{C6206B79-09D8-4EC6-B4FF-D995C901D777}" dt="2024-11-08T05:45:29.578" v="157" actId="478"/>
          <ac:spMkLst>
            <pc:docMk/>
            <pc:sldMk cId="4008242192" sldId="271"/>
            <ac:spMk id="2" creationId="{8302FA27-839F-401B-D495-733DB2351637}"/>
          </ac:spMkLst>
        </pc:spChg>
        <pc:spChg chg="del mod ord">
          <ac:chgData name="Tanushree Sarkar" userId="a9b35ca0f40cb801" providerId="LiveId" clId="{C6206B79-09D8-4EC6-B4FF-D995C901D777}" dt="2024-11-08T05:45:25.348" v="156" actId="478"/>
          <ac:spMkLst>
            <pc:docMk/>
            <pc:sldMk cId="4008242192" sldId="271"/>
            <ac:spMk id="3" creationId="{220AC676-26C2-B871-F941-976B0EE1D28A}"/>
          </ac:spMkLst>
        </pc:spChg>
        <pc:picChg chg="add mod modCrop">
          <ac:chgData name="Tanushree Sarkar" userId="a9b35ca0f40cb801" providerId="LiveId" clId="{C6206B79-09D8-4EC6-B4FF-D995C901D777}" dt="2024-11-08T05:47:44.465" v="165" actId="14100"/>
          <ac:picMkLst>
            <pc:docMk/>
            <pc:sldMk cId="4008242192" sldId="271"/>
            <ac:picMk id="5" creationId="{A4FF6494-22EC-83FD-D095-05AC1368EEA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C8DF1-A2CF-4368-B9DF-518C0AA3EE3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761A1E4-BA72-4563-9BBF-F1C4B37EC961}">
      <dgm:prSet phldrT="[Text]"/>
      <dgm:spPr/>
      <dgm:t>
        <a:bodyPr/>
        <a:lstStyle/>
        <a:p>
          <a:r>
            <a:rPr lang="en-US" dirty="0"/>
            <a:t>Collect Data</a:t>
          </a:r>
        </a:p>
      </dgm:t>
    </dgm:pt>
    <dgm:pt modelId="{A3062730-0269-4F6A-B80F-4FD8D2DD181F}" type="parTrans" cxnId="{A7820D2C-3211-4D97-83E0-125A4934316E}">
      <dgm:prSet/>
      <dgm:spPr/>
      <dgm:t>
        <a:bodyPr/>
        <a:lstStyle/>
        <a:p>
          <a:endParaRPr lang="en-US"/>
        </a:p>
      </dgm:t>
    </dgm:pt>
    <dgm:pt modelId="{D9352C4A-53A8-40BE-A154-E63EE5B45787}" type="sibTrans" cxnId="{A7820D2C-3211-4D97-83E0-125A4934316E}">
      <dgm:prSet/>
      <dgm:spPr/>
      <dgm:t>
        <a:bodyPr/>
        <a:lstStyle/>
        <a:p>
          <a:endParaRPr lang="en-US"/>
        </a:p>
      </dgm:t>
    </dgm:pt>
    <dgm:pt modelId="{194A4A28-B6E2-4D68-970F-FAF2E6BF2CC9}">
      <dgm:prSet phldrT="[Text]"/>
      <dgm:spPr/>
      <dgm:t>
        <a:bodyPr/>
        <a:lstStyle/>
        <a:p>
          <a:r>
            <a:rPr lang="en-US" dirty="0"/>
            <a:t>Data Preprocessing</a:t>
          </a:r>
        </a:p>
      </dgm:t>
    </dgm:pt>
    <dgm:pt modelId="{FE922F04-9644-49D5-B224-5046C82CB644}" type="parTrans" cxnId="{467C98A5-00B2-4253-9189-0049C0436E87}">
      <dgm:prSet/>
      <dgm:spPr/>
      <dgm:t>
        <a:bodyPr/>
        <a:lstStyle/>
        <a:p>
          <a:endParaRPr lang="en-US"/>
        </a:p>
      </dgm:t>
    </dgm:pt>
    <dgm:pt modelId="{9B186A39-C963-4E2C-B00D-3A334C1C2B8F}" type="sibTrans" cxnId="{467C98A5-00B2-4253-9189-0049C0436E87}">
      <dgm:prSet/>
      <dgm:spPr/>
      <dgm:t>
        <a:bodyPr/>
        <a:lstStyle/>
        <a:p>
          <a:endParaRPr lang="en-US"/>
        </a:p>
      </dgm:t>
    </dgm:pt>
    <dgm:pt modelId="{789E8184-5362-4994-89F5-47B805F6E300}">
      <dgm:prSet phldrT="[Text]"/>
      <dgm:spPr/>
      <dgm:t>
        <a:bodyPr/>
        <a:lstStyle/>
        <a:p>
          <a:r>
            <a:rPr lang="en-US" dirty="0"/>
            <a:t>Anomaly Detection (K-Means Clustering</a:t>
          </a:r>
        </a:p>
      </dgm:t>
    </dgm:pt>
    <dgm:pt modelId="{CA5D31D3-B5A7-40AE-BB3D-56566C7FBEE7}" type="parTrans" cxnId="{546B6D66-6591-4A8E-8E08-165C45939B8E}">
      <dgm:prSet/>
      <dgm:spPr/>
      <dgm:t>
        <a:bodyPr/>
        <a:lstStyle/>
        <a:p>
          <a:endParaRPr lang="en-US"/>
        </a:p>
      </dgm:t>
    </dgm:pt>
    <dgm:pt modelId="{A91571EE-444B-42C2-AB77-1373EC91D2CF}" type="sibTrans" cxnId="{546B6D66-6591-4A8E-8E08-165C45939B8E}">
      <dgm:prSet/>
      <dgm:spPr/>
      <dgm:t>
        <a:bodyPr/>
        <a:lstStyle/>
        <a:p>
          <a:endParaRPr lang="en-US"/>
        </a:p>
      </dgm:t>
    </dgm:pt>
    <dgm:pt modelId="{30417D5D-B283-484E-BBE3-B9F95FF91CBD}">
      <dgm:prSet phldrT="[Text]"/>
      <dgm:spPr/>
      <dgm:t>
        <a:bodyPr/>
        <a:lstStyle/>
        <a:p>
          <a:r>
            <a:rPr lang="en-US" dirty="0"/>
            <a:t>Suspicious  User Identification</a:t>
          </a:r>
        </a:p>
      </dgm:t>
    </dgm:pt>
    <dgm:pt modelId="{1157F213-D169-42F0-9BD5-4491437672CC}" type="parTrans" cxnId="{D1CAC1BB-0448-47F5-92C9-38CAA4032CBE}">
      <dgm:prSet/>
      <dgm:spPr/>
      <dgm:t>
        <a:bodyPr/>
        <a:lstStyle/>
        <a:p>
          <a:endParaRPr lang="en-US"/>
        </a:p>
      </dgm:t>
    </dgm:pt>
    <dgm:pt modelId="{D6FC7D2B-2497-4E59-AEB5-E374E9C341A7}" type="sibTrans" cxnId="{D1CAC1BB-0448-47F5-92C9-38CAA4032CBE}">
      <dgm:prSet/>
      <dgm:spPr/>
      <dgm:t>
        <a:bodyPr/>
        <a:lstStyle/>
        <a:p>
          <a:endParaRPr lang="en-US"/>
        </a:p>
      </dgm:t>
    </dgm:pt>
    <dgm:pt modelId="{7EBE5580-145B-400E-8A8A-1997536619C4}">
      <dgm:prSet phldrT="[Text]"/>
      <dgm:spPr/>
      <dgm:t>
        <a:bodyPr/>
        <a:lstStyle/>
        <a:p>
          <a:r>
            <a:rPr lang="en-US" dirty="0"/>
            <a:t>Store The Result</a:t>
          </a:r>
        </a:p>
      </dgm:t>
    </dgm:pt>
    <dgm:pt modelId="{AC502EBE-113E-426D-8C94-EBE956EC71C6}" type="parTrans" cxnId="{18626DF1-B28D-4C95-B680-AB754621F5ED}">
      <dgm:prSet/>
      <dgm:spPr/>
      <dgm:t>
        <a:bodyPr/>
        <a:lstStyle/>
        <a:p>
          <a:endParaRPr lang="en-US"/>
        </a:p>
      </dgm:t>
    </dgm:pt>
    <dgm:pt modelId="{82ED03E3-BFCB-4911-A5F5-67FA8FFFE906}" type="sibTrans" cxnId="{18626DF1-B28D-4C95-B680-AB754621F5ED}">
      <dgm:prSet/>
      <dgm:spPr/>
      <dgm:t>
        <a:bodyPr/>
        <a:lstStyle/>
        <a:p>
          <a:endParaRPr lang="en-US"/>
        </a:p>
      </dgm:t>
    </dgm:pt>
    <dgm:pt modelId="{E617647C-5931-4DCA-B540-0BC28A26ECD6}" type="pres">
      <dgm:prSet presAssocID="{058C8DF1-A2CF-4368-B9DF-518C0AA3EE3B}" presName="diagram" presStyleCnt="0">
        <dgm:presLayoutVars>
          <dgm:dir/>
          <dgm:resizeHandles val="exact"/>
        </dgm:presLayoutVars>
      </dgm:prSet>
      <dgm:spPr/>
    </dgm:pt>
    <dgm:pt modelId="{8DA0AF31-FF1A-43CE-91F0-D1F045A6C814}" type="pres">
      <dgm:prSet presAssocID="{C761A1E4-BA72-4563-9BBF-F1C4B37EC961}" presName="node" presStyleLbl="node1" presStyleIdx="0" presStyleCnt="5">
        <dgm:presLayoutVars>
          <dgm:bulletEnabled val="1"/>
        </dgm:presLayoutVars>
      </dgm:prSet>
      <dgm:spPr/>
    </dgm:pt>
    <dgm:pt modelId="{6B1CDE81-2C91-4632-B9BB-084F6571C65D}" type="pres">
      <dgm:prSet presAssocID="{D9352C4A-53A8-40BE-A154-E63EE5B45787}" presName="sibTrans" presStyleLbl="sibTrans2D1" presStyleIdx="0" presStyleCnt="4"/>
      <dgm:spPr/>
    </dgm:pt>
    <dgm:pt modelId="{3B67E1C8-EDCC-402A-BD7A-B1FD71D9624A}" type="pres">
      <dgm:prSet presAssocID="{D9352C4A-53A8-40BE-A154-E63EE5B45787}" presName="connectorText" presStyleLbl="sibTrans2D1" presStyleIdx="0" presStyleCnt="4"/>
      <dgm:spPr/>
    </dgm:pt>
    <dgm:pt modelId="{E2203D7D-1CFB-47C9-92E9-1C4C422CAD86}" type="pres">
      <dgm:prSet presAssocID="{194A4A28-B6E2-4D68-970F-FAF2E6BF2CC9}" presName="node" presStyleLbl="node1" presStyleIdx="1" presStyleCnt="5">
        <dgm:presLayoutVars>
          <dgm:bulletEnabled val="1"/>
        </dgm:presLayoutVars>
      </dgm:prSet>
      <dgm:spPr/>
    </dgm:pt>
    <dgm:pt modelId="{53AA664D-572A-4C40-A1C7-7FA552A0530F}" type="pres">
      <dgm:prSet presAssocID="{9B186A39-C963-4E2C-B00D-3A334C1C2B8F}" presName="sibTrans" presStyleLbl="sibTrans2D1" presStyleIdx="1" presStyleCnt="4"/>
      <dgm:spPr/>
    </dgm:pt>
    <dgm:pt modelId="{BAA2C72E-04B7-4873-B8FC-0044CD6827C9}" type="pres">
      <dgm:prSet presAssocID="{9B186A39-C963-4E2C-B00D-3A334C1C2B8F}" presName="connectorText" presStyleLbl="sibTrans2D1" presStyleIdx="1" presStyleCnt="4"/>
      <dgm:spPr/>
    </dgm:pt>
    <dgm:pt modelId="{EE236298-3EFE-42F1-BD91-BA31CB2625A8}" type="pres">
      <dgm:prSet presAssocID="{789E8184-5362-4994-89F5-47B805F6E300}" presName="node" presStyleLbl="node1" presStyleIdx="2" presStyleCnt="5">
        <dgm:presLayoutVars>
          <dgm:bulletEnabled val="1"/>
        </dgm:presLayoutVars>
      </dgm:prSet>
      <dgm:spPr/>
    </dgm:pt>
    <dgm:pt modelId="{54142797-D34D-4F20-AC5A-B875F53280E8}" type="pres">
      <dgm:prSet presAssocID="{A91571EE-444B-42C2-AB77-1373EC91D2CF}" presName="sibTrans" presStyleLbl="sibTrans2D1" presStyleIdx="2" presStyleCnt="4"/>
      <dgm:spPr/>
    </dgm:pt>
    <dgm:pt modelId="{4223C9B1-C846-444E-A123-80A42FDE92D0}" type="pres">
      <dgm:prSet presAssocID="{A91571EE-444B-42C2-AB77-1373EC91D2CF}" presName="connectorText" presStyleLbl="sibTrans2D1" presStyleIdx="2" presStyleCnt="4"/>
      <dgm:spPr/>
    </dgm:pt>
    <dgm:pt modelId="{67CA679C-6578-4526-B963-9A51B617D689}" type="pres">
      <dgm:prSet presAssocID="{30417D5D-B283-484E-BBE3-B9F95FF91CBD}" presName="node" presStyleLbl="node1" presStyleIdx="3" presStyleCnt="5">
        <dgm:presLayoutVars>
          <dgm:bulletEnabled val="1"/>
        </dgm:presLayoutVars>
      </dgm:prSet>
      <dgm:spPr/>
    </dgm:pt>
    <dgm:pt modelId="{3EE6D429-A948-4B7D-8F92-F071AD5F226B}" type="pres">
      <dgm:prSet presAssocID="{D6FC7D2B-2497-4E59-AEB5-E374E9C341A7}" presName="sibTrans" presStyleLbl="sibTrans2D1" presStyleIdx="3" presStyleCnt="4"/>
      <dgm:spPr/>
    </dgm:pt>
    <dgm:pt modelId="{AAB7EE3A-0E75-43BE-84D4-DE52860DC2FF}" type="pres">
      <dgm:prSet presAssocID="{D6FC7D2B-2497-4E59-AEB5-E374E9C341A7}" presName="connectorText" presStyleLbl="sibTrans2D1" presStyleIdx="3" presStyleCnt="4"/>
      <dgm:spPr/>
    </dgm:pt>
    <dgm:pt modelId="{078F4D34-86DB-4B96-A48E-92DE81FB2918}" type="pres">
      <dgm:prSet presAssocID="{7EBE5580-145B-400E-8A8A-1997536619C4}" presName="node" presStyleLbl="node1" presStyleIdx="4" presStyleCnt="5">
        <dgm:presLayoutVars>
          <dgm:bulletEnabled val="1"/>
        </dgm:presLayoutVars>
      </dgm:prSet>
      <dgm:spPr/>
    </dgm:pt>
  </dgm:ptLst>
  <dgm:cxnLst>
    <dgm:cxn modelId="{3286F80B-DAD5-483C-95DA-7C5ECB6CDFB2}" type="presOf" srcId="{D6FC7D2B-2497-4E59-AEB5-E374E9C341A7}" destId="{3EE6D429-A948-4B7D-8F92-F071AD5F226B}" srcOrd="0" destOrd="0" presId="urn:microsoft.com/office/officeart/2005/8/layout/process5"/>
    <dgm:cxn modelId="{52049916-5CBE-456C-863C-1C2D65E1E2C2}" type="presOf" srcId="{30417D5D-B283-484E-BBE3-B9F95FF91CBD}" destId="{67CA679C-6578-4526-B963-9A51B617D689}" srcOrd="0" destOrd="0" presId="urn:microsoft.com/office/officeart/2005/8/layout/process5"/>
    <dgm:cxn modelId="{4F854821-C5F7-4EFB-8A15-B6E0D2522AD1}" type="presOf" srcId="{C761A1E4-BA72-4563-9BBF-F1C4B37EC961}" destId="{8DA0AF31-FF1A-43CE-91F0-D1F045A6C814}" srcOrd="0" destOrd="0" presId="urn:microsoft.com/office/officeart/2005/8/layout/process5"/>
    <dgm:cxn modelId="{BB13CA2B-295B-423F-9B74-A06F3DDA6486}" type="presOf" srcId="{7EBE5580-145B-400E-8A8A-1997536619C4}" destId="{078F4D34-86DB-4B96-A48E-92DE81FB2918}" srcOrd="0" destOrd="0" presId="urn:microsoft.com/office/officeart/2005/8/layout/process5"/>
    <dgm:cxn modelId="{A7820D2C-3211-4D97-83E0-125A4934316E}" srcId="{058C8DF1-A2CF-4368-B9DF-518C0AA3EE3B}" destId="{C761A1E4-BA72-4563-9BBF-F1C4B37EC961}" srcOrd="0" destOrd="0" parTransId="{A3062730-0269-4F6A-B80F-4FD8D2DD181F}" sibTransId="{D9352C4A-53A8-40BE-A154-E63EE5B45787}"/>
    <dgm:cxn modelId="{940A8C31-6701-4F19-B13F-DC5E9D85B0F1}" type="presOf" srcId="{058C8DF1-A2CF-4368-B9DF-518C0AA3EE3B}" destId="{E617647C-5931-4DCA-B540-0BC28A26ECD6}" srcOrd="0" destOrd="0" presId="urn:microsoft.com/office/officeart/2005/8/layout/process5"/>
    <dgm:cxn modelId="{04512339-B3CC-4C4B-AFC7-C19751F684F3}" type="presOf" srcId="{A91571EE-444B-42C2-AB77-1373EC91D2CF}" destId="{54142797-D34D-4F20-AC5A-B875F53280E8}" srcOrd="0" destOrd="0" presId="urn:microsoft.com/office/officeart/2005/8/layout/process5"/>
    <dgm:cxn modelId="{272CAD43-EACF-4BEF-8B17-1F23B178B677}" type="presOf" srcId="{194A4A28-B6E2-4D68-970F-FAF2E6BF2CC9}" destId="{E2203D7D-1CFB-47C9-92E9-1C4C422CAD86}" srcOrd="0" destOrd="0" presId="urn:microsoft.com/office/officeart/2005/8/layout/process5"/>
    <dgm:cxn modelId="{FFC5DA45-4ED7-46E1-8909-86EB150D7642}" type="presOf" srcId="{9B186A39-C963-4E2C-B00D-3A334C1C2B8F}" destId="{BAA2C72E-04B7-4873-B8FC-0044CD6827C9}" srcOrd="1" destOrd="0" presId="urn:microsoft.com/office/officeart/2005/8/layout/process5"/>
    <dgm:cxn modelId="{546B6D66-6591-4A8E-8E08-165C45939B8E}" srcId="{058C8DF1-A2CF-4368-B9DF-518C0AA3EE3B}" destId="{789E8184-5362-4994-89F5-47B805F6E300}" srcOrd="2" destOrd="0" parTransId="{CA5D31D3-B5A7-40AE-BB3D-56566C7FBEE7}" sibTransId="{A91571EE-444B-42C2-AB77-1373EC91D2CF}"/>
    <dgm:cxn modelId="{2D360A75-30CB-435C-903F-7A6C779C5571}" type="presOf" srcId="{D9352C4A-53A8-40BE-A154-E63EE5B45787}" destId="{6B1CDE81-2C91-4632-B9BB-084F6571C65D}" srcOrd="0" destOrd="0" presId="urn:microsoft.com/office/officeart/2005/8/layout/process5"/>
    <dgm:cxn modelId="{467C98A5-00B2-4253-9189-0049C0436E87}" srcId="{058C8DF1-A2CF-4368-B9DF-518C0AA3EE3B}" destId="{194A4A28-B6E2-4D68-970F-FAF2E6BF2CC9}" srcOrd="1" destOrd="0" parTransId="{FE922F04-9644-49D5-B224-5046C82CB644}" sibTransId="{9B186A39-C963-4E2C-B00D-3A334C1C2B8F}"/>
    <dgm:cxn modelId="{28475CA8-DB69-4EB5-A077-36C2F54BDBFF}" type="presOf" srcId="{D6FC7D2B-2497-4E59-AEB5-E374E9C341A7}" destId="{AAB7EE3A-0E75-43BE-84D4-DE52860DC2FF}" srcOrd="1" destOrd="0" presId="urn:microsoft.com/office/officeart/2005/8/layout/process5"/>
    <dgm:cxn modelId="{4F5E71AB-1B98-4416-BD4A-E3DF97B37503}" type="presOf" srcId="{D9352C4A-53A8-40BE-A154-E63EE5B45787}" destId="{3B67E1C8-EDCC-402A-BD7A-B1FD71D9624A}" srcOrd="1" destOrd="0" presId="urn:microsoft.com/office/officeart/2005/8/layout/process5"/>
    <dgm:cxn modelId="{D1CAC1BB-0448-47F5-92C9-38CAA4032CBE}" srcId="{058C8DF1-A2CF-4368-B9DF-518C0AA3EE3B}" destId="{30417D5D-B283-484E-BBE3-B9F95FF91CBD}" srcOrd="3" destOrd="0" parTransId="{1157F213-D169-42F0-9BD5-4491437672CC}" sibTransId="{D6FC7D2B-2497-4E59-AEB5-E374E9C341A7}"/>
    <dgm:cxn modelId="{AC3DD9C8-F87C-4BBD-A2B4-D2DCEE7EB554}" type="presOf" srcId="{9B186A39-C963-4E2C-B00D-3A334C1C2B8F}" destId="{53AA664D-572A-4C40-A1C7-7FA552A0530F}" srcOrd="0" destOrd="0" presId="urn:microsoft.com/office/officeart/2005/8/layout/process5"/>
    <dgm:cxn modelId="{96FE1FDC-64C2-4B4A-84D2-5B664E8A4CED}" type="presOf" srcId="{A91571EE-444B-42C2-AB77-1373EC91D2CF}" destId="{4223C9B1-C846-444E-A123-80A42FDE92D0}" srcOrd="1" destOrd="0" presId="urn:microsoft.com/office/officeart/2005/8/layout/process5"/>
    <dgm:cxn modelId="{E918F8E6-9782-405F-8074-67F1DDC4A8C7}" type="presOf" srcId="{789E8184-5362-4994-89F5-47B805F6E300}" destId="{EE236298-3EFE-42F1-BD91-BA31CB2625A8}" srcOrd="0" destOrd="0" presId="urn:microsoft.com/office/officeart/2005/8/layout/process5"/>
    <dgm:cxn modelId="{18626DF1-B28D-4C95-B680-AB754621F5ED}" srcId="{058C8DF1-A2CF-4368-B9DF-518C0AA3EE3B}" destId="{7EBE5580-145B-400E-8A8A-1997536619C4}" srcOrd="4" destOrd="0" parTransId="{AC502EBE-113E-426D-8C94-EBE956EC71C6}" sibTransId="{82ED03E3-BFCB-4911-A5F5-67FA8FFFE906}"/>
    <dgm:cxn modelId="{85A2D672-FA4F-41B7-9DA2-5157C0CD18A7}" type="presParOf" srcId="{E617647C-5931-4DCA-B540-0BC28A26ECD6}" destId="{8DA0AF31-FF1A-43CE-91F0-D1F045A6C814}" srcOrd="0" destOrd="0" presId="urn:microsoft.com/office/officeart/2005/8/layout/process5"/>
    <dgm:cxn modelId="{0BB59BF3-0764-4B06-9863-0EE2935C0835}" type="presParOf" srcId="{E617647C-5931-4DCA-B540-0BC28A26ECD6}" destId="{6B1CDE81-2C91-4632-B9BB-084F6571C65D}" srcOrd="1" destOrd="0" presId="urn:microsoft.com/office/officeart/2005/8/layout/process5"/>
    <dgm:cxn modelId="{18893DBD-3AB6-41F6-ADF9-85C51E689659}" type="presParOf" srcId="{6B1CDE81-2C91-4632-B9BB-084F6571C65D}" destId="{3B67E1C8-EDCC-402A-BD7A-B1FD71D9624A}" srcOrd="0" destOrd="0" presId="urn:microsoft.com/office/officeart/2005/8/layout/process5"/>
    <dgm:cxn modelId="{E20C38C2-58E6-414B-B223-69ACE773101A}" type="presParOf" srcId="{E617647C-5931-4DCA-B540-0BC28A26ECD6}" destId="{E2203D7D-1CFB-47C9-92E9-1C4C422CAD86}" srcOrd="2" destOrd="0" presId="urn:microsoft.com/office/officeart/2005/8/layout/process5"/>
    <dgm:cxn modelId="{F32C0ECB-C874-4696-BCBE-A91D381B4940}" type="presParOf" srcId="{E617647C-5931-4DCA-B540-0BC28A26ECD6}" destId="{53AA664D-572A-4C40-A1C7-7FA552A0530F}" srcOrd="3" destOrd="0" presId="urn:microsoft.com/office/officeart/2005/8/layout/process5"/>
    <dgm:cxn modelId="{B1CCE14C-70F2-48F9-A77D-DBF5BDA92D6D}" type="presParOf" srcId="{53AA664D-572A-4C40-A1C7-7FA552A0530F}" destId="{BAA2C72E-04B7-4873-B8FC-0044CD6827C9}" srcOrd="0" destOrd="0" presId="urn:microsoft.com/office/officeart/2005/8/layout/process5"/>
    <dgm:cxn modelId="{8C4FA3B1-ED4F-42AE-B65C-B5072336E594}" type="presParOf" srcId="{E617647C-5931-4DCA-B540-0BC28A26ECD6}" destId="{EE236298-3EFE-42F1-BD91-BA31CB2625A8}" srcOrd="4" destOrd="0" presId="urn:microsoft.com/office/officeart/2005/8/layout/process5"/>
    <dgm:cxn modelId="{92FDE919-4325-4DC8-B8DB-AFBFD7C39BAA}" type="presParOf" srcId="{E617647C-5931-4DCA-B540-0BC28A26ECD6}" destId="{54142797-D34D-4F20-AC5A-B875F53280E8}" srcOrd="5" destOrd="0" presId="urn:microsoft.com/office/officeart/2005/8/layout/process5"/>
    <dgm:cxn modelId="{7F664F5B-0335-4E06-A026-47F8E2C07794}" type="presParOf" srcId="{54142797-D34D-4F20-AC5A-B875F53280E8}" destId="{4223C9B1-C846-444E-A123-80A42FDE92D0}" srcOrd="0" destOrd="0" presId="urn:microsoft.com/office/officeart/2005/8/layout/process5"/>
    <dgm:cxn modelId="{2CA36324-99FE-44B1-866F-554F54776E0C}" type="presParOf" srcId="{E617647C-5931-4DCA-B540-0BC28A26ECD6}" destId="{67CA679C-6578-4526-B963-9A51B617D689}" srcOrd="6" destOrd="0" presId="urn:microsoft.com/office/officeart/2005/8/layout/process5"/>
    <dgm:cxn modelId="{3D6B2525-29AD-4CCA-A741-CE6D81566690}" type="presParOf" srcId="{E617647C-5931-4DCA-B540-0BC28A26ECD6}" destId="{3EE6D429-A948-4B7D-8F92-F071AD5F226B}" srcOrd="7" destOrd="0" presId="urn:microsoft.com/office/officeart/2005/8/layout/process5"/>
    <dgm:cxn modelId="{DF6DB511-2712-4C1E-8611-286ADCF2BE85}" type="presParOf" srcId="{3EE6D429-A948-4B7D-8F92-F071AD5F226B}" destId="{AAB7EE3A-0E75-43BE-84D4-DE52860DC2FF}" srcOrd="0" destOrd="0" presId="urn:microsoft.com/office/officeart/2005/8/layout/process5"/>
    <dgm:cxn modelId="{144D29D1-1B52-4367-ACBE-0CD7C13B0D12}" type="presParOf" srcId="{E617647C-5931-4DCA-B540-0BC28A26ECD6}" destId="{078F4D34-86DB-4B96-A48E-92DE81FB291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0AF31-FF1A-43CE-91F0-D1F045A6C814}">
      <dsp:nvSpPr>
        <dsp:cNvPr id="0" name=""/>
        <dsp:cNvSpPr/>
      </dsp:nvSpPr>
      <dsp:spPr>
        <a:xfrm>
          <a:off x="5975" y="293530"/>
          <a:ext cx="1786134" cy="10716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Collect Data</a:t>
          </a:r>
        </a:p>
      </dsp:txBody>
      <dsp:txXfrm>
        <a:off x="37363" y="324918"/>
        <a:ext cx="1723358" cy="1008904"/>
      </dsp:txXfrm>
    </dsp:sp>
    <dsp:sp modelId="{6B1CDE81-2C91-4632-B9BB-084F6571C65D}">
      <dsp:nvSpPr>
        <dsp:cNvPr id="0" name=""/>
        <dsp:cNvSpPr/>
      </dsp:nvSpPr>
      <dsp:spPr>
        <a:xfrm>
          <a:off x="1949289" y="607889"/>
          <a:ext cx="378660" cy="442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49289" y="696481"/>
        <a:ext cx="265062" cy="265777"/>
      </dsp:txXfrm>
    </dsp:sp>
    <dsp:sp modelId="{E2203D7D-1CFB-47C9-92E9-1C4C422CAD86}">
      <dsp:nvSpPr>
        <dsp:cNvPr id="0" name=""/>
        <dsp:cNvSpPr/>
      </dsp:nvSpPr>
      <dsp:spPr>
        <a:xfrm>
          <a:off x="2506563" y="293530"/>
          <a:ext cx="1786134" cy="10716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2537951" y="324918"/>
        <a:ext cx="1723358" cy="1008904"/>
      </dsp:txXfrm>
    </dsp:sp>
    <dsp:sp modelId="{53AA664D-572A-4C40-A1C7-7FA552A0530F}">
      <dsp:nvSpPr>
        <dsp:cNvPr id="0" name=""/>
        <dsp:cNvSpPr/>
      </dsp:nvSpPr>
      <dsp:spPr>
        <a:xfrm>
          <a:off x="4449877" y="607889"/>
          <a:ext cx="378660" cy="442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49877" y="696481"/>
        <a:ext cx="265062" cy="265777"/>
      </dsp:txXfrm>
    </dsp:sp>
    <dsp:sp modelId="{EE236298-3EFE-42F1-BD91-BA31CB2625A8}">
      <dsp:nvSpPr>
        <dsp:cNvPr id="0" name=""/>
        <dsp:cNvSpPr/>
      </dsp:nvSpPr>
      <dsp:spPr>
        <a:xfrm>
          <a:off x="5007151" y="293530"/>
          <a:ext cx="1786134" cy="10716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Anomaly Detection (K-Means Clustering</a:t>
          </a:r>
        </a:p>
      </dsp:txBody>
      <dsp:txXfrm>
        <a:off x="5038539" y="324918"/>
        <a:ext cx="1723358" cy="1008904"/>
      </dsp:txXfrm>
    </dsp:sp>
    <dsp:sp modelId="{54142797-D34D-4F20-AC5A-B875F53280E8}">
      <dsp:nvSpPr>
        <dsp:cNvPr id="0" name=""/>
        <dsp:cNvSpPr/>
      </dsp:nvSpPr>
      <dsp:spPr>
        <a:xfrm rot="5400000">
          <a:off x="5710888" y="1490240"/>
          <a:ext cx="378660" cy="442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767330" y="1522390"/>
        <a:ext cx="265777" cy="265062"/>
      </dsp:txXfrm>
    </dsp:sp>
    <dsp:sp modelId="{67CA679C-6578-4526-B963-9A51B617D689}">
      <dsp:nvSpPr>
        <dsp:cNvPr id="0" name=""/>
        <dsp:cNvSpPr/>
      </dsp:nvSpPr>
      <dsp:spPr>
        <a:xfrm>
          <a:off x="5007151" y="2079664"/>
          <a:ext cx="1786134" cy="10716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Suspicious  User Identification</a:t>
          </a:r>
        </a:p>
      </dsp:txBody>
      <dsp:txXfrm>
        <a:off x="5038539" y="2111052"/>
        <a:ext cx="1723358" cy="1008904"/>
      </dsp:txXfrm>
    </dsp:sp>
    <dsp:sp modelId="{3EE6D429-A948-4B7D-8F92-F071AD5F226B}">
      <dsp:nvSpPr>
        <dsp:cNvPr id="0" name=""/>
        <dsp:cNvSpPr/>
      </dsp:nvSpPr>
      <dsp:spPr>
        <a:xfrm rot="10800000">
          <a:off x="4471311" y="2394023"/>
          <a:ext cx="378660" cy="442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584909" y="2482615"/>
        <a:ext cx="265062" cy="265777"/>
      </dsp:txXfrm>
    </dsp:sp>
    <dsp:sp modelId="{078F4D34-86DB-4B96-A48E-92DE81FB2918}">
      <dsp:nvSpPr>
        <dsp:cNvPr id="0" name=""/>
        <dsp:cNvSpPr/>
      </dsp:nvSpPr>
      <dsp:spPr>
        <a:xfrm>
          <a:off x="2506563" y="2079664"/>
          <a:ext cx="1786134" cy="10716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Store The Result</a:t>
          </a:r>
        </a:p>
      </dsp:txBody>
      <dsp:txXfrm>
        <a:off x="2537951" y="2111052"/>
        <a:ext cx="1723358" cy="10089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3F2169B-8417-4B47-9C0A-6C99372ECF51}"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03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F33AC-0052-4208-BEFF-98C3F198625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2169B-8417-4B47-9C0A-6C99372ECF51}" type="slidenum">
              <a:rPr lang="en-US" smtClean="0"/>
              <a:t>‹#›</a:t>
            </a:fld>
            <a:endParaRPr lang="en-US"/>
          </a:p>
        </p:txBody>
      </p:sp>
    </p:spTree>
    <p:extLst>
      <p:ext uri="{BB962C8B-B14F-4D97-AF65-F5344CB8AC3E}">
        <p14:creationId xmlns:p14="http://schemas.microsoft.com/office/powerpoint/2010/main" val="262934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675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038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spTree>
    <p:extLst>
      <p:ext uri="{BB962C8B-B14F-4D97-AF65-F5344CB8AC3E}">
        <p14:creationId xmlns:p14="http://schemas.microsoft.com/office/powerpoint/2010/main" val="3171730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5040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071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91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58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spTree>
    <p:extLst>
      <p:ext uri="{BB962C8B-B14F-4D97-AF65-F5344CB8AC3E}">
        <p14:creationId xmlns:p14="http://schemas.microsoft.com/office/powerpoint/2010/main" val="421841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F33AC-0052-4208-BEFF-98C3F198625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2169B-8417-4B47-9C0A-6C99372ECF51}"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36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F33AC-0052-4208-BEFF-98C3F198625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2169B-8417-4B47-9C0A-6C99372ECF51}" type="slidenum">
              <a:rPr lang="en-US" smtClean="0"/>
              <a:t>‹#›</a:t>
            </a:fld>
            <a:endParaRPr lang="en-US"/>
          </a:p>
        </p:txBody>
      </p:sp>
    </p:spTree>
    <p:extLst>
      <p:ext uri="{BB962C8B-B14F-4D97-AF65-F5344CB8AC3E}">
        <p14:creationId xmlns:p14="http://schemas.microsoft.com/office/powerpoint/2010/main" val="159308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F33AC-0052-4208-BEFF-98C3F1986250}"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2169B-8417-4B47-9C0A-6C99372ECF51}"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2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7F33AC-0052-4208-BEFF-98C3F1986250}"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2169B-8417-4B47-9C0A-6C99372ECF51}"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823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F33AC-0052-4208-BEFF-98C3F1986250}"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F2169B-8417-4B47-9C0A-6C99372ECF51}" type="slidenum">
              <a:rPr lang="en-US" smtClean="0"/>
              <a:t>‹#›</a:t>
            </a:fld>
            <a:endParaRPr lang="en-US"/>
          </a:p>
        </p:txBody>
      </p:sp>
    </p:spTree>
    <p:extLst>
      <p:ext uri="{BB962C8B-B14F-4D97-AF65-F5344CB8AC3E}">
        <p14:creationId xmlns:p14="http://schemas.microsoft.com/office/powerpoint/2010/main" val="372882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F33AC-0052-4208-BEFF-98C3F198625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2169B-8417-4B47-9C0A-6C99372ECF51}"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63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F33AC-0052-4208-BEFF-98C3F198625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2169B-8417-4B47-9C0A-6C99372ECF51}" type="slidenum">
              <a:rPr lang="en-US" smtClean="0"/>
              <a:t>‹#›</a:t>
            </a:fld>
            <a:endParaRPr lang="en-US"/>
          </a:p>
        </p:txBody>
      </p:sp>
    </p:spTree>
    <p:extLst>
      <p:ext uri="{BB962C8B-B14F-4D97-AF65-F5344CB8AC3E}">
        <p14:creationId xmlns:p14="http://schemas.microsoft.com/office/powerpoint/2010/main" val="66654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7F33AC-0052-4208-BEFF-98C3F1986250}" type="datetimeFigureOut">
              <a:rPr lang="en-US" smtClean="0"/>
              <a:t>11/8/2024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F2169B-8417-4B47-9C0A-6C99372ECF51}" type="slidenum">
              <a:rPr lang="en-US" smtClean="0"/>
              <a:t>‹#›</a:t>
            </a:fld>
            <a:endParaRPr lang="en-US"/>
          </a:p>
        </p:txBody>
      </p:sp>
    </p:spTree>
    <p:extLst>
      <p:ext uri="{BB962C8B-B14F-4D97-AF65-F5344CB8AC3E}">
        <p14:creationId xmlns:p14="http://schemas.microsoft.com/office/powerpoint/2010/main" val="33616082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67" y="1739150"/>
            <a:ext cx="5308866" cy="1515533"/>
          </a:xfrm>
        </p:spPr>
        <p:txBody>
          <a:bodyPr>
            <a:noAutofit/>
          </a:bodyPr>
          <a:lstStyle/>
          <a:p>
            <a:r>
              <a:rPr lang="en-US" sz="2800" b="1" dirty="0"/>
              <a:t>DETECTING FRAUDULENT BEHAVIOUR IN ONLINE NETWORK</a:t>
            </a:r>
          </a:p>
        </p:txBody>
      </p:sp>
      <p:sp>
        <p:nvSpPr>
          <p:cNvPr id="3" name="Subtitle 2"/>
          <p:cNvSpPr>
            <a:spLocks noGrp="1"/>
          </p:cNvSpPr>
          <p:nvPr>
            <p:ph type="subTitle" idx="1"/>
          </p:nvPr>
        </p:nvSpPr>
        <p:spPr>
          <a:xfrm>
            <a:off x="1730087" y="3603317"/>
            <a:ext cx="5723810" cy="1868843"/>
          </a:xfrm>
        </p:spPr>
        <p:txBody>
          <a:bodyPr>
            <a:normAutofit/>
          </a:bodyPr>
          <a:lstStyle/>
          <a:p>
            <a:r>
              <a:rPr lang="en-US" sz="1800" dirty="0"/>
              <a:t>Presented By :-</a:t>
            </a:r>
          </a:p>
          <a:p>
            <a:r>
              <a:rPr lang="en-US" sz="1800" dirty="0" err="1"/>
              <a:t>Tanushree</a:t>
            </a:r>
            <a:r>
              <a:rPr lang="en-US" sz="1800" dirty="0"/>
              <a:t> </a:t>
            </a:r>
            <a:r>
              <a:rPr lang="en-US" sz="1800" dirty="0" err="1"/>
              <a:t>Sarkar</a:t>
            </a:r>
            <a:r>
              <a:rPr lang="en-US" sz="1800" dirty="0"/>
              <a:t>(23352079)</a:t>
            </a:r>
          </a:p>
          <a:p>
            <a:r>
              <a:rPr lang="en-US" sz="1800" dirty="0" err="1"/>
              <a:t>Soumitra</a:t>
            </a:r>
            <a:r>
              <a:rPr lang="en-US" sz="1800" dirty="0"/>
              <a:t> </a:t>
            </a:r>
            <a:r>
              <a:rPr lang="en-US" sz="1800" dirty="0" err="1"/>
              <a:t>Halder</a:t>
            </a:r>
            <a:r>
              <a:rPr lang="en-US" sz="1800" dirty="0"/>
              <a:t>(23352112)</a:t>
            </a:r>
          </a:p>
          <a:p>
            <a:r>
              <a:rPr lang="en-US" sz="1800" dirty="0" err="1"/>
              <a:t>Rohit</a:t>
            </a:r>
            <a:r>
              <a:rPr lang="en-US" sz="1800" dirty="0"/>
              <a:t> </a:t>
            </a:r>
            <a:r>
              <a:rPr lang="en-US" sz="1800" dirty="0" err="1"/>
              <a:t>Konar</a:t>
            </a:r>
            <a:r>
              <a:rPr lang="en-US" sz="1800" dirty="0"/>
              <a:t>(23352059)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77500" lnSpcReduction="20000"/>
          </a:bodyPr>
          <a:lstStyle/>
          <a:p>
            <a:pPr>
              <a:buNone/>
            </a:pPr>
            <a:r>
              <a:rPr lang="en-US" b="1" dirty="0"/>
              <a:t>5. Identify Suspicious Patterns:  </a:t>
            </a:r>
          </a:p>
          <a:p>
            <a:pPr lvl="1"/>
            <a:r>
              <a:rPr lang="en-US" dirty="0"/>
              <a:t> Define criteria (e.g., fewer than 100 friends, more than 500 messages) to flag suspicious clusters.</a:t>
            </a:r>
          </a:p>
          <a:p>
            <a:endParaRPr lang="en-US" dirty="0"/>
          </a:p>
          <a:p>
            <a:pPr>
              <a:buNone/>
            </a:pPr>
            <a:r>
              <a:rPr lang="en-US" b="1" dirty="0"/>
              <a:t>6. Filter Suspicious Users:  </a:t>
            </a:r>
          </a:p>
          <a:p>
            <a:pPr lvl="1"/>
            <a:r>
              <a:rPr lang="en-US" dirty="0"/>
              <a:t>Filter and display users in suspicious clusters for further review.</a:t>
            </a:r>
          </a:p>
          <a:p>
            <a:endParaRPr lang="en-US" dirty="0"/>
          </a:p>
          <a:p>
            <a:pPr>
              <a:buNone/>
            </a:pPr>
            <a:r>
              <a:rPr lang="en-US" b="1" dirty="0"/>
              <a:t>7. Visualization &amp; Results:  </a:t>
            </a:r>
          </a:p>
          <a:p>
            <a:pPr lvl="1"/>
            <a:r>
              <a:rPr lang="en-US" dirty="0"/>
              <a:t>    Visualize clusters using a pair plot.  </a:t>
            </a:r>
          </a:p>
          <a:p>
            <a:pPr lvl="1"/>
            <a:r>
              <a:rPr lang="en-US" dirty="0"/>
              <a:t>    Save results as `clusters.csv` and provide download link.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Code &amp; Result Link-</a:t>
            </a:r>
          </a:p>
          <a:p>
            <a:pPr>
              <a:buNone/>
            </a:pPr>
            <a:r>
              <a:rPr lang="en-US" dirty="0"/>
              <a:t> https://colab.research.google.com/drive/1vgPfjAyvdhTRM4QE0iU479IuUvCr_xSC?usp=sharing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0D09F-A9E1-49C1-A447-14AF1D02ED3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4FF6494-22EC-83FD-D095-05AC1368EEAF}"/>
              </a:ext>
            </a:extLst>
          </p:cNvPr>
          <p:cNvPicPr>
            <a:picLocks noChangeAspect="1"/>
          </p:cNvPicPr>
          <p:nvPr/>
        </p:nvPicPr>
        <p:blipFill>
          <a:blip r:embed="rId2">
            <a:extLst>
              <a:ext uri="{28A0092B-C50C-407E-A947-70E740481C1C}">
                <a14:useLocalDpi xmlns:a14="http://schemas.microsoft.com/office/drawing/2010/main" val="0"/>
              </a:ext>
            </a:extLst>
          </a:blip>
          <a:srcRect l="945"/>
          <a:stretch/>
        </p:blipFill>
        <p:spPr>
          <a:xfrm>
            <a:off x="611559" y="539245"/>
            <a:ext cx="7920881" cy="5770076"/>
          </a:xfrm>
          <a:prstGeom prst="rect">
            <a:avLst/>
          </a:prstGeom>
        </p:spPr>
      </p:pic>
    </p:spTree>
    <p:extLst>
      <p:ext uri="{BB962C8B-B14F-4D97-AF65-F5344CB8AC3E}">
        <p14:creationId xmlns:p14="http://schemas.microsoft.com/office/powerpoint/2010/main" val="400824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30E6-5F4F-6896-A096-2584B36269E2}"/>
              </a:ext>
            </a:extLst>
          </p:cNvPr>
          <p:cNvSpPr>
            <a:spLocks noGrp="1"/>
          </p:cNvSpPr>
          <p:nvPr>
            <p:ph type="title"/>
          </p:nvPr>
        </p:nvSpPr>
        <p:spPr/>
        <p:txBody>
          <a:bodyPr/>
          <a:lstStyle/>
          <a:p>
            <a:r>
              <a:rPr lang="en-IN" dirty="0"/>
              <a:t>Additional Implementation</a:t>
            </a:r>
          </a:p>
        </p:txBody>
      </p:sp>
      <p:sp>
        <p:nvSpPr>
          <p:cNvPr id="3" name="Content Placeholder 2">
            <a:extLst>
              <a:ext uri="{FF2B5EF4-FFF2-40B4-BE49-F238E27FC236}">
                <a16:creationId xmlns:a16="http://schemas.microsoft.com/office/drawing/2014/main" id="{AED37ED1-E4F6-8426-7519-190F5337F3A1}"/>
              </a:ext>
            </a:extLst>
          </p:cNvPr>
          <p:cNvSpPr>
            <a:spLocks noGrp="1"/>
          </p:cNvSpPr>
          <p:nvPr>
            <p:ph idx="1"/>
          </p:nvPr>
        </p:nvSpPr>
        <p:spPr/>
        <p:txBody>
          <a:bodyPr/>
          <a:lstStyle/>
          <a:p>
            <a:r>
              <a:rPr lang="en-US" dirty="0"/>
              <a:t>Code &amp; Result Link-</a:t>
            </a:r>
          </a:p>
          <a:p>
            <a:pPr>
              <a:buNone/>
            </a:pPr>
            <a:r>
              <a:rPr lang="en-US" dirty="0"/>
              <a:t> https://colab.research.google.com/drive/1fpVF4j5PNjaAKtKvaNKNCtwSGSTT2Jio?usp=sharing</a:t>
            </a:r>
            <a:endParaRPr lang="en-IN" dirty="0"/>
          </a:p>
        </p:txBody>
      </p:sp>
    </p:spTree>
    <p:extLst>
      <p:ext uri="{BB962C8B-B14F-4D97-AF65-F5344CB8AC3E}">
        <p14:creationId xmlns:p14="http://schemas.microsoft.com/office/powerpoint/2010/main" val="393641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EF46BA-775C-CA72-74B4-97889E490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6" y="309127"/>
            <a:ext cx="9040487" cy="6239746"/>
          </a:xfrm>
          <a:prstGeom prst="rect">
            <a:avLst/>
          </a:prstGeom>
        </p:spPr>
      </p:pic>
    </p:spTree>
    <p:extLst>
      <p:ext uri="{BB962C8B-B14F-4D97-AF65-F5344CB8AC3E}">
        <p14:creationId xmlns:p14="http://schemas.microsoft.com/office/powerpoint/2010/main" val="402435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None/>
            </a:pPr>
            <a:r>
              <a:rPr lang="en-US" dirty="0"/>
              <a:t>	This project used K-Means clustering to detect fraudulent users in online networks by analyzing interaction patterns. Suspicious users were identified based on behaviors like fewer friends and more messages, with an additional analysis of degree centrality. The system demonstrates how machine learning can enhance online security by proactively spotting fraud and maintaining platform integrity.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571744"/>
            <a:ext cx="8229600" cy="1143000"/>
          </a:xfrm>
        </p:spPr>
        <p:txBody>
          <a:bodyPr/>
          <a:lstStyle/>
          <a:p>
            <a:r>
              <a:rPr lang="en-US"/>
              <a:t> 			Thank </a:t>
            </a:r>
            <a:r>
              <a:rPr lang="en-US"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buNone/>
            </a:pPr>
            <a:r>
              <a:rPr lang="en-US" dirty="0"/>
              <a:t> 	As online networks grow, so do risks of fraud, including identity theft and fake accounts. Traditional detection methods are often inadequate against evolving tactics. Our project uses machine learning (K-Means clustering) and network analysis to detect unusual patterns in user behavior, enabling early identification of potential fraud in online interactions.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a:buNone/>
            </a:pPr>
            <a:r>
              <a:rPr lang="en-US" dirty="0"/>
              <a:t>	Detecting fraud in complex online networks is challenging, as fraudsters often mimic normal user behavior to evade detection. Traditional methods fall short against these tactics. Our project leverages unsupervised machine learning (K-Means clustering) and network analysis to uncover suspicious patterns, identifying potential fraud without predefined rules.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1176866" y="2191860"/>
            <a:ext cx="6798736" cy="3444997"/>
          </a:xfrm>
        </p:spPr>
        <p:txBody>
          <a:bodyPr>
            <a:normAutofit fontScale="92500" lnSpcReduction="10000"/>
          </a:bodyPr>
          <a:lstStyle/>
          <a:p>
            <a:pPr>
              <a:buNone/>
            </a:pPr>
            <a:endParaRPr lang="en-US" dirty="0"/>
          </a:p>
          <a:p>
            <a:r>
              <a:rPr lang="en-US" b="1" dirty="0"/>
              <a:t>Detect Suspicious Activity: </a:t>
            </a:r>
            <a:r>
              <a:rPr lang="en-US" dirty="0"/>
              <a:t>Identify potential fraud through network and behavior analysis.  </a:t>
            </a:r>
          </a:p>
          <a:p>
            <a:r>
              <a:rPr lang="en-US" b="1" dirty="0"/>
              <a:t>Anomaly Detection: </a:t>
            </a:r>
            <a:r>
              <a:rPr lang="en-US" dirty="0"/>
              <a:t>Classify users with K-Means clustering to spot deviations.  </a:t>
            </a:r>
          </a:p>
          <a:p>
            <a:r>
              <a:rPr lang="en-US" b="1" dirty="0"/>
              <a:t>Graph Features: </a:t>
            </a:r>
            <a:r>
              <a:rPr lang="en-US" dirty="0"/>
              <a:t>Use connectivity and centrality metrics for accurate classification.  </a:t>
            </a:r>
          </a:p>
          <a:p>
            <a:r>
              <a:rPr lang="en-US" b="1" dirty="0"/>
              <a:t>Visualization &amp; Reporting: </a:t>
            </a:r>
            <a:r>
              <a:rPr lang="en-US" dirty="0"/>
              <a:t>Offer clear visuals and reports for decision-making.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fontScale="62500" lnSpcReduction="20000"/>
          </a:bodyPr>
          <a:lstStyle/>
          <a:p>
            <a:pPr>
              <a:buNone/>
            </a:pPr>
            <a:r>
              <a:rPr lang="en-US" dirty="0"/>
              <a:t> </a:t>
            </a:r>
            <a:r>
              <a:rPr lang="en-US" b="1" dirty="0"/>
              <a:t>1. </a:t>
            </a:r>
            <a:r>
              <a:rPr lang="en-US" sz="2800" b="1" dirty="0"/>
              <a:t>Anomaly Detection with K-Means Clustering  </a:t>
            </a:r>
            <a:endParaRPr lang="en-US" b="1" dirty="0"/>
          </a:p>
          <a:p>
            <a:r>
              <a:rPr lang="en-US" sz="2400" b="1" dirty="0"/>
              <a:t>Objective:</a:t>
            </a:r>
            <a:r>
              <a:rPr lang="en-US" dirty="0"/>
              <a:t> Detect unusual user behavior by clustering network activity.  </a:t>
            </a:r>
          </a:p>
          <a:p>
            <a:r>
              <a:rPr lang="en-US" sz="2400" b="1" dirty="0"/>
              <a:t>K-Means Process:  </a:t>
            </a:r>
          </a:p>
          <a:p>
            <a:r>
              <a:rPr lang="en-US" dirty="0"/>
              <a:t>   Set number of clusters (k)  </a:t>
            </a:r>
          </a:p>
          <a:p>
            <a:r>
              <a:rPr lang="en-US" dirty="0"/>
              <a:t>   Initialize </a:t>
            </a:r>
            <a:r>
              <a:rPr lang="en-US" dirty="0" err="1"/>
              <a:t>centroids</a:t>
            </a:r>
            <a:r>
              <a:rPr lang="en-US" dirty="0"/>
              <a:t>  </a:t>
            </a:r>
          </a:p>
          <a:p>
            <a:r>
              <a:rPr lang="en-US" dirty="0"/>
              <a:t>   Assign data points to nearest </a:t>
            </a:r>
            <a:r>
              <a:rPr lang="en-US" dirty="0" err="1"/>
              <a:t>centroid</a:t>
            </a:r>
            <a:r>
              <a:rPr lang="en-US" dirty="0"/>
              <a:t>  </a:t>
            </a:r>
          </a:p>
          <a:p>
            <a:r>
              <a:rPr lang="en-US" dirty="0"/>
              <a:t>   Update </a:t>
            </a:r>
            <a:r>
              <a:rPr lang="en-US" dirty="0" err="1"/>
              <a:t>centroids</a:t>
            </a:r>
            <a:r>
              <a:rPr lang="en-US" dirty="0"/>
              <a:t> until stable clusters form  </a:t>
            </a:r>
          </a:p>
          <a:p>
            <a:r>
              <a:rPr lang="en-US" sz="2400" b="1" dirty="0"/>
              <a:t>Implementation:  </a:t>
            </a:r>
          </a:p>
          <a:p>
            <a:r>
              <a:rPr lang="en-US" dirty="0"/>
              <a:t>   Data preparation (remove irrelevant data, standardize features)  </a:t>
            </a:r>
          </a:p>
          <a:p>
            <a:r>
              <a:rPr lang="en-US" dirty="0"/>
              <a:t>   Use Elbow Method to choose optimal clusters  </a:t>
            </a:r>
          </a:p>
          <a:p>
            <a:r>
              <a:rPr lang="en-US" dirty="0"/>
              <a:t>   Cluster users and flag outliers as potential fraud based on behavior  deviations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lnSpcReduction="10000"/>
          </a:bodyPr>
          <a:lstStyle/>
          <a:p>
            <a:pPr>
              <a:buNone/>
            </a:pPr>
            <a:r>
              <a:rPr lang="en-US" b="1" dirty="0"/>
              <a:t>2. Classification of Fraudulent Users  </a:t>
            </a:r>
          </a:p>
          <a:p>
            <a:r>
              <a:rPr lang="en-US" sz="2400" b="1" dirty="0"/>
              <a:t>Post-Clustering Classification:</a:t>
            </a:r>
          </a:p>
          <a:p>
            <a:r>
              <a:rPr lang="en-US" sz="2400" b="1" dirty="0"/>
              <a:t>   </a:t>
            </a:r>
            <a:r>
              <a:rPr lang="en-US" dirty="0"/>
              <a:t>Distinguish user types:  </a:t>
            </a:r>
          </a:p>
          <a:p>
            <a:r>
              <a:rPr lang="en-US" dirty="0"/>
              <a:t>   -Legitimate Users: Show typical behavior patterns within clusters.  </a:t>
            </a:r>
          </a:p>
          <a:p>
            <a:r>
              <a:rPr lang="en-US" dirty="0"/>
              <a:t>   -Fraudulent Users: Identified as outliers with unusual behaviors or network properties, flagged for further review.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58544"/>
            <a:ext cx="8229600" cy="868346"/>
          </a:xfrm>
        </p:spPr>
        <p:txBody>
          <a:bodyPr/>
          <a:lstStyle/>
          <a:p>
            <a:r>
              <a:rPr lang="en-US" dirty="0"/>
              <a:t>Data Set</a:t>
            </a:r>
          </a:p>
        </p:txBody>
      </p:sp>
      <p:sp>
        <p:nvSpPr>
          <p:cNvPr id="3" name="Content Placeholder 2"/>
          <p:cNvSpPr>
            <a:spLocks noGrp="1"/>
          </p:cNvSpPr>
          <p:nvPr>
            <p:ph idx="1"/>
          </p:nvPr>
        </p:nvSpPr>
        <p:spPr>
          <a:xfrm>
            <a:off x="755576" y="2132856"/>
            <a:ext cx="8229600" cy="5286412"/>
          </a:xfrm>
        </p:spPr>
        <p:txBody>
          <a:bodyPr>
            <a:normAutofit/>
          </a:bodyPr>
          <a:lstStyle/>
          <a:p>
            <a:pPr>
              <a:buNone/>
            </a:pPr>
            <a:r>
              <a:rPr lang="en-US" sz="700" dirty="0"/>
              <a:t>  </a:t>
            </a:r>
          </a:p>
          <a:p>
            <a:r>
              <a:rPr lang="en-US" sz="1050" dirty="0"/>
              <a:t>We created a synthetic dataset simulating user behavior in an online network to explore both legitimate and fraudulent activities. </a:t>
            </a:r>
          </a:p>
          <a:p>
            <a:pPr marL="0" indent="0">
              <a:buNone/>
            </a:pPr>
            <a:r>
              <a:rPr lang="en-US" sz="1050" b="1"/>
              <a:t>Key </a:t>
            </a:r>
            <a:r>
              <a:rPr lang="en-US" sz="1050" b="1" dirty="0"/>
              <a:t>Features:  </a:t>
            </a:r>
          </a:p>
          <a:p>
            <a:r>
              <a:rPr lang="en-US" sz="1050" dirty="0"/>
              <a:t>User ID: Unique identifier  </a:t>
            </a:r>
          </a:p>
          <a:p>
            <a:r>
              <a:rPr lang="en-US" sz="1050" dirty="0"/>
              <a:t>Friends Count: Number of friends  </a:t>
            </a:r>
          </a:p>
          <a:p>
            <a:r>
              <a:rPr lang="en-US" sz="1050" dirty="0"/>
              <a:t>Groups Joined: Number of groups  </a:t>
            </a:r>
          </a:p>
          <a:p>
            <a:r>
              <a:rPr lang="en-US" sz="1050" dirty="0"/>
              <a:t>Posts Per Week: Average posts  </a:t>
            </a:r>
          </a:p>
          <a:p>
            <a:r>
              <a:rPr lang="en-US" sz="1050" dirty="0"/>
              <a:t>Likes Received: Total likes  </a:t>
            </a:r>
          </a:p>
          <a:p>
            <a:r>
              <a:rPr lang="en-US" sz="1050" dirty="0"/>
              <a:t>Messages Sent: Total messages  </a:t>
            </a:r>
          </a:p>
          <a:p>
            <a:r>
              <a:rPr lang="en-US" sz="1050" dirty="0"/>
              <a:t>Login Frequency: Logins per week  </a:t>
            </a:r>
          </a:p>
          <a:p>
            <a:r>
              <a:rPr lang="en-US" sz="1050" dirty="0"/>
              <a:t>Time Between Interactions: Time between activities  </a:t>
            </a:r>
          </a:p>
          <a:p>
            <a:pPr marL="0" indent="0">
              <a:buNone/>
            </a:pPr>
            <a:r>
              <a:rPr lang="en-US" sz="1050" b="1" dirty="0"/>
              <a:t>Dataset Characteristics:  </a:t>
            </a:r>
          </a:p>
          <a:p>
            <a:r>
              <a:rPr lang="en-US" sz="1050" dirty="0"/>
              <a:t>Includes a mix of legitimate and fraudulent behaviors, crucial for training fraud detection models.  </a:t>
            </a:r>
          </a:p>
          <a:p>
            <a:r>
              <a:rPr lang="en-US" sz="1050" dirty="0"/>
              <a:t>Fraudulent Patterns: Fewer connections, high messaging volume, unusual posting frequency, and spam-like behavior.</a:t>
            </a:r>
          </a:p>
          <a:p>
            <a:pPr marL="0" indent="0">
              <a:buNone/>
            </a:pPr>
            <a:r>
              <a:rPr lang="en-US" sz="1050" b="1" dirty="0"/>
              <a:t>Dataset Link -&gt; </a:t>
            </a:r>
            <a:r>
              <a:rPr lang="en-US" sz="1050" dirty="0"/>
              <a:t>https://drive.google.com/file/d/1WGMIHdqAEfjI--Ky-hKgfrncg1FTCydw/view?usp=sharing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graphicFrame>
        <p:nvGraphicFramePr>
          <p:cNvPr id="4" name="Content Placeholder 3"/>
          <p:cNvGraphicFramePr>
            <a:graphicFrameLocks noGrp="1"/>
          </p:cNvGraphicFramePr>
          <p:nvPr>
            <p:ph idx="1"/>
          </p:nvPr>
        </p:nvGraphicFramePr>
        <p:xfrm>
          <a:off x="1176338" y="2490788"/>
          <a:ext cx="6799262" cy="344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755576" y="2420888"/>
            <a:ext cx="7902620" cy="3897034"/>
          </a:xfrm>
        </p:spPr>
        <p:txBody>
          <a:bodyPr>
            <a:normAutofit fontScale="55000" lnSpcReduction="20000"/>
          </a:bodyPr>
          <a:lstStyle/>
          <a:p>
            <a:pPr>
              <a:buNone/>
            </a:pPr>
            <a:r>
              <a:rPr lang="en-US" b="1" dirty="0"/>
              <a:t>1. Setup &amp; Data Loading:  </a:t>
            </a:r>
          </a:p>
          <a:p>
            <a:pPr>
              <a:buNone/>
            </a:pPr>
            <a:r>
              <a:rPr lang="en-US" dirty="0"/>
              <a:t>	Import necessary libraries (`pandas`, `</a:t>
            </a:r>
            <a:r>
              <a:rPr lang="en-US" dirty="0" err="1"/>
              <a:t>google.colab.files</a:t>
            </a:r>
            <a:r>
              <a:rPr lang="en-US" dirty="0"/>
              <a:t>`).  </a:t>
            </a:r>
          </a:p>
          <a:p>
            <a:r>
              <a:rPr lang="en-US" dirty="0"/>
              <a:t>Load dataset (`data7.csv`) into a </a:t>
            </a:r>
            <a:r>
              <a:rPr lang="en-US" dirty="0" err="1"/>
              <a:t>DataFrame</a:t>
            </a:r>
            <a:r>
              <a:rPr lang="en-US" dirty="0"/>
              <a:t> using `</a:t>
            </a:r>
            <a:r>
              <a:rPr lang="en-US" dirty="0" err="1"/>
              <a:t>pd.read_csv</a:t>
            </a:r>
            <a:r>
              <a:rPr lang="en-US" dirty="0"/>
              <a:t>()`.</a:t>
            </a:r>
          </a:p>
          <a:p>
            <a:endParaRPr lang="en-US" dirty="0"/>
          </a:p>
          <a:p>
            <a:pPr>
              <a:buNone/>
            </a:pPr>
            <a:r>
              <a:rPr lang="en-US" b="1" dirty="0"/>
              <a:t>2. Data Preprocessing:  </a:t>
            </a:r>
          </a:p>
          <a:p>
            <a:r>
              <a:rPr lang="en-US" dirty="0"/>
              <a:t> Drop unnecessary columns (e.g., `User ID`) and standardize the features with `</a:t>
            </a:r>
            <a:r>
              <a:rPr lang="en-US" dirty="0" err="1"/>
              <a:t>StandardScaler</a:t>
            </a:r>
            <a:r>
              <a:rPr lang="en-US" dirty="0"/>
              <a:t>`.</a:t>
            </a:r>
          </a:p>
          <a:p>
            <a:endParaRPr lang="en-US" dirty="0"/>
          </a:p>
          <a:p>
            <a:pPr>
              <a:buNone/>
            </a:pPr>
            <a:r>
              <a:rPr lang="en-US" b="1" dirty="0"/>
              <a:t>3. Data Visualization:  </a:t>
            </a:r>
          </a:p>
          <a:p>
            <a:r>
              <a:rPr lang="en-US" dirty="0"/>
              <a:t>Use `</a:t>
            </a:r>
            <a:r>
              <a:rPr lang="en-US" dirty="0" err="1"/>
              <a:t>seaborn</a:t>
            </a:r>
            <a:r>
              <a:rPr lang="en-US" dirty="0"/>
              <a:t>` and `</a:t>
            </a:r>
            <a:r>
              <a:rPr lang="en-US" dirty="0" err="1"/>
              <a:t>matplotlib</a:t>
            </a:r>
            <a:r>
              <a:rPr lang="en-US" dirty="0"/>
              <a:t>` to create a pair plot for visualizing feature relationships.</a:t>
            </a:r>
          </a:p>
          <a:p>
            <a:endParaRPr lang="en-US" dirty="0"/>
          </a:p>
          <a:p>
            <a:pPr>
              <a:buNone/>
            </a:pPr>
            <a:r>
              <a:rPr lang="en-US" b="1" dirty="0"/>
              <a:t>4. K-Means Clustering:  </a:t>
            </a:r>
          </a:p>
          <a:p>
            <a:r>
              <a:rPr lang="en-US" dirty="0"/>
              <a:t>   Apply K-Means clustering to identify distinct clusters.  </a:t>
            </a:r>
          </a:p>
          <a:p>
            <a:r>
              <a:rPr lang="en-US" dirty="0"/>
              <a:t>   Use the Elbow Method to determine the optimal number of clusters.  </a:t>
            </a:r>
          </a:p>
          <a:p>
            <a:r>
              <a:rPr lang="en-US" dirty="0"/>
              <a:t>   Fit the model with `</a:t>
            </a:r>
            <a:r>
              <a:rPr lang="en-US" dirty="0" err="1"/>
              <a:t>n_clusters</a:t>
            </a:r>
            <a:r>
              <a:rPr lang="en-US" dirty="0"/>
              <a:t>=2` and predict cluster labels.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152</TotalTime>
  <Words>794</Words>
  <Application>Microsoft Office PowerPoint</Application>
  <PresentationFormat>On-screen Show (4:3)</PresentationFormat>
  <Paragraphs>89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DETECTING FRAUDULENT BEHAVIOUR IN ONLINE NETWORK</vt:lpstr>
      <vt:lpstr>Introduction</vt:lpstr>
      <vt:lpstr>Problem Statement</vt:lpstr>
      <vt:lpstr>Objective</vt:lpstr>
      <vt:lpstr>Approach</vt:lpstr>
      <vt:lpstr>Approach</vt:lpstr>
      <vt:lpstr>Data Set</vt:lpstr>
      <vt:lpstr>System Design</vt:lpstr>
      <vt:lpstr>Implementation</vt:lpstr>
      <vt:lpstr>Implementation</vt:lpstr>
      <vt:lpstr>Result</vt:lpstr>
      <vt:lpstr>PowerPoint Presentation</vt:lpstr>
      <vt:lpstr>Additional Implementation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FRAUDULENT BEHAVIOUR IN ONLINE NETWORK</dc:title>
  <dc:creator>Windows User</dc:creator>
  <cp:lastModifiedBy>Tanushree Sarkar</cp:lastModifiedBy>
  <cp:revision>1</cp:revision>
  <dcterms:created xsi:type="dcterms:W3CDTF">2024-11-06T05:01:11Z</dcterms:created>
  <dcterms:modified xsi:type="dcterms:W3CDTF">2024-11-08T07:37:29Z</dcterms:modified>
</cp:coreProperties>
</file>