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66" r:id="rId5"/>
    <p:sldId id="280" r:id="rId6"/>
    <p:sldId id="286" r:id="rId7"/>
    <p:sldId id="284" r:id="rId8"/>
    <p:sldId id="294" r:id="rId9"/>
    <p:sldId id="281" r:id="rId10"/>
    <p:sldId id="285" r:id="rId11"/>
    <p:sldId id="287" r:id="rId12"/>
    <p:sldId id="288" r:id="rId13"/>
    <p:sldId id="296" r:id="rId14"/>
    <p:sldId id="297" r:id="rId15"/>
    <p:sldId id="289" r:id="rId16"/>
    <p:sldId id="300"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95" r:id="rId31"/>
    <p:sldId id="282" r:id="rId32"/>
    <p:sldId id="290" r:id="rId33"/>
    <p:sldId id="2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C7350-CD81-49F7-B3FF-C041517563A5}" v="81" dt="2023-05-03T18:26:4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133" autoAdjust="0"/>
    <p:restoredTop sz="99819" autoAdjust="0"/>
  </p:normalViewPr>
  <p:slideViewPr>
    <p:cSldViewPr snapToGrid="0">
      <p:cViewPr varScale="1">
        <p:scale>
          <a:sx n="69" d="100"/>
          <a:sy n="69" d="100"/>
        </p:scale>
        <p:origin x="-852" y="-102"/>
      </p:cViewPr>
      <p:guideLst>
        <p:guide orient="horz" pos="2160"/>
        <p:guide pos="3840"/>
      </p:guideLst>
    </p:cSldViewPr>
  </p:slideViewPr>
  <p:outlineViewPr>
    <p:cViewPr>
      <p:scale>
        <a:sx n="33" d="100"/>
        <a:sy n="33" d="100"/>
      </p:scale>
      <p:origin x="0" y="78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NA MONDAL" userId="2a29443f-2700-457f-8b7a-42f7732bfd21" providerId="ADAL" clId="{30AC7350-CD81-49F7-B3FF-C041517563A5}"/>
    <pc:docChg chg="undo custSel mod addSld delSld modSld">
      <pc:chgData name="MEGHNA MONDAL" userId="2a29443f-2700-457f-8b7a-42f7732bfd21" providerId="ADAL" clId="{30AC7350-CD81-49F7-B3FF-C041517563A5}" dt="2023-05-03T18:35:33.225" v="665" actId="20577"/>
      <pc:docMkLst>
        <pc:docMk/>
      </pc:docMkLst>
      <pc:sldChg chg="addSp delSp modSp mod">
        <pc:chgData name="MEGHNA MONDAL" userId="2a29443f-2700-457f-8b7a-42f7732bfd21" providerId="ADAL" clId="{30AC7350-CD81-49F7-B3FF-C041517563A5}" dt="2023-05-03T13:16:21.638" v="490" actId="1076"/>
        <pc:sldMkLst>
          <pc:docMk/>
          <pc:sldMk cId="399640355" sldId="268"/>
        </pc:sldMkLst>
        <pc:spChg chg="del mod">
          <ac:chgData name="MEGHNA MONDAL" userId="2a29443f-2700-457f-8b7a-42f7732bfd21" providerId="ADAL" clId="{30AC7350-CD81-49F7-B3FF-C041517563A5}" dt="2023-05-03T12:50:57.256" v="13" actId="21"/>
          <ac:spMkLst>
            <pc:docMk/>
            <pc:sldMk cId="399640355" sldId="268"/>
            <ac:spMk id="2" creationId="{FED7FFAF-0C6C-D82E-8D4C-362361327122}"/>
          </ac:spMkLst>
        </pc:spChg>
        <pc:spChg chg="add mod">
          <ac:chgData name="MEGHNA MONDAL" userId="2a29443f-2700-457f-8b7a-42f7732bfd21" providerId="ADAL" clId="{30AC7350-CD81-49F7-B3FF-C041517563A5}" dt="2023-05-03T12:52:14.030" v="73" actId="1076"/>
          <ac:spMkLst>
            <pc:docMk/>
            <pc:sldMk cId="399640355" sldId="268"/>
            <ac:spMk id="5" creationId="{20B79948-9C69-4ECD-9D7B-D5FAF581E844}"/>
          </ac:spMkLst>
        </pc:spChg>
        <pc:spChg chg="add mod">
          <ac:chgData name="MEGHNA MONDAL" userId="2a29443f-2700-457f-8b7a-42f7732bfd21" providerId="ADAL" clId="{30AC7350-CD81-49F7-B3FF-C041517563A5}" dt="2023-05-03T13:16:21.638" v="490" actId="1076"/>
          <ac:spMkLst>
            <pc:docMk/>
            <pc:sldMk cId="399640355" sldId="268"/>
            <ac:spMk id="6" creationId="{0E1790B9-9E32-4416-9B32-D0AC2FC47FA0}"/>
          </ac:spMkLst>
        </pc:spChg>
        <pc:picChg chg="mod">
          <ac:chgData name="MEGHNA MONDAL" userId="2a29443f-2700-457f-8b7a-42f7732bfd21" providerId="ADAL" clId="{30AC7350-CD81-49F7-B3FF-C041517563A5}" dt="2023-05-03T13:15:39.158" v="473" actId="1076"/>
          <ac:picMkLst>
            <pc:docMk/>
            <pc:sldMk cId="399640355" sldId="268"/>
            <ac:picMk id="3" creationId="{DE93551F-A355-E3CF-A323-7EAD395BD81D}"/>
          </ac:picMkLst>
        </pc:picChg>
      </pc:sldChg>
      <pc:sldChg chg="addSp delSp modSp mod">
        <pc:chgData name="MEGHNA MONDAL" userId="2a29443f-2700-457f-8b7a-42f7732bfd21" providerId="ADAL" clId="{30AC7350-CD81-49F7-B3FF-C041517563A5}" dt="2023-05-03T13:29:21.757" v="611" actId="20577"/>
        <pc:sldMkLst>
          <pc:docMk/>
          <pc:sldMk cId="2572126366" sldId="269"/>
        </pc:sldMkLst>
        <pc:spChg chg="del mod">
          <ac:chgData name="MEGHNA MONDAL" userId="2a29443f-2700-457f-8b7a-42f7732bfd21" providerId="ADAL" clId="{30AC7350-CD81-49F7-B3FF-C041517563A5}" dt="2023-05-03T12:53:05.273" v="82" actId="478"/>
          <ac:spMkLst>
            <pc:docMk/>
            <pc:sldMk cId="2572126366" sldId="269"/>
            <ac:spMk id="2" creationId="{BFC1A472-D912-F25B-6773-59F7F2B9AA80}"/>
          </ac:spMkLst>
        </pc:spChg>
        <pc:spChg chg="add mod">
          <ac:chgData name="MEGHNA MONDAL" userId="2a29443f-2700-457f-8b7a-42f7732bfd21" providerId="ADAL" clId="{30AC7350-CD81-49F7-B3FF-C041517563A5}" dt="2023-05-03T12:53:32.500" v="93" actId="14100"/>
          <ac:spMkLst>
            <pc:docMk/>
            <pc:sldMk cId="2572126366" sldId="269"/>
            <ac:spMk id="5" creationId="{F46BEC57-61F1-4C93-BA36-94A5636E3059}"/>
          </ac:spMkLst>
        </pc:spChg>
        <pc:spChg chg="add mod">
          <ac:chgData name="MEGHNA MONDAL" userId="2a29443f-2700-457f-8b7a-42f7732bfd21" providerId="ADAL" clId="{30AC7350-CD81-49F7-B3FF-C041517563A5}" dt="2023-05-03T13:20:06.753" v="560" actId="1076"/>
          <ac:spMkLst>
            <pc:docMk/>
            <pc:sldMk cId="2572126366" sldId="269"/>
            <ac:spMk id="6" creationId="{22A996AC-40BF-4892-8C3A-FB99B6BE2C98}"/>
          </ac:spMkLst>
        </pc:spChg>
        <pc:spChg chg="add mod">
          <ac:chgData name="MEGHNA MONDAL" userId="2a29443f-2700-457f-8b7a-42f7732bfd21" providerId="ADAL" clId="{30AC7350-CD81-49F7-B3FF-C041517563A5}" dt="2023-05-03T13:29:21.757" v="611" actId="20577"/>
          <ac:spMkLst>
            <pc:docMk/>
            <pc:sldMk cId="2572126366" sldId="269"/>
            <ac:spMk id="7" creationId="{5978AFCA-9FB1-4934-A1AA-73B6E916020A}"/>
          </ac:spMkLst>
        </pc:spChg>
      </pc:sldChg>
      <pc:sldChg chg="addSp modSp mod">
        <pc:chgData name="MEGHNA MONDAL" userId="2a29443f-2700-457f-8b7a-42f7732bfd21" providerId="ADAL" clId="{30AC7350-CD81-49F7-B3FF-C041517563A5}" dt="2023-05-03T13:29:32.809" v="615" actId="20577"/>
        <pc:sldMkLst>
          <pc:docMk/>
          <pc:sldMk cId="355757025" sldId="270"/>
        </pc:sldMkLst>
        <pc:spChg chg="mod">
          <ac:chgData name="MEGHNA MONDAL" userId="2a29443f-2700-457f-8b7a-42f7732bfd21" providerId="ADAL" clId="{30AC7350-CD81-49F7-B3FF-C041517563A5}" dt="2023-05-03T12:53:40.711" v="95" actId="27636"/>
          <ac:spMkLst>
            <pc:docMk/>
            <pc:sldMk cId="355757025" sldId="270"/>
            <ac:spMk id="2" creationId="{01CD8A16-8FC2-93BE-86D3-F3EEF5FE0F80}"/>
          </ac:spMkLst>
        </pc:spChg>
        <pc:spChg chg="add mod">
          <ac:chgData name="MEGHNA MONDAL" userId="2a29443f-2700-457f-8b7a-42f7732bfd21" providerId="ADAL" clId="{30AC7350-CD81-49F7-B3FF-C041517563A5}" dt="2023-05-03T12:53:55.234" v="110" actId="20577"/>
          <ac:spMkLst>
            <pc:docMk/>
            <pc:sldMk cId="355757025" sldId="270"/>
            <ac:spMk id="5" creationId="{301E39CD-8D62-4D6C-9264-72C046E3E172}"/>
          </ac:spMkLst>
        </pc:spChg>
        <pc:spChg chg="add mod">
          <ac:chgData name="MEGHNA MONDAL" userId="2a29443f-2700-457f-8b7a-42f7732bfd21" providerId="ADAL" clId="{30AC7350-CD81-49F7-B3FF-C041517563A5}" dt="2023-05-03T13:29:32.809" v="615" actId="20577"/>
          <ac:spMkLst>
            <pc:docMk/>
            <pc:sldMk cId="355757025" sldId="270"/>
            <ac:spMk id="6" creationId="{A601A707-E424-4FF4-9580-5478BA18C354}"/>
          </ac:spMkLst>
        </pc:spChg>
        <pc:picChg chg="mod">
          <ac:chgData name="MEGHNA MONDAL" userId="2a29443f-2700-457f-8b7a-42f7732bfd21" providerId="ADAL" clId="{30AC7350-CD81-49F7-B3FF-C041517563A5}" dt="2023-05-03T13:16:35.440" v="491" actId="1076"/>
          <ac:picMkLst>
            <pc:docMk/>
            <pc:sldMk cId="355757025" sldId="270"/>
            <ac:picMk id="3" creationId="{BDBD17C2-CD25-E3DD-98AE-B12D3CF30327}"/>
          </ac:picMkLst>
        </pc:picChg>
      </pc:sldChg>
      <pc:sldChg chg="addSp delSp modSp mod">
        <pc:chgData name="MEGHNA MONDAL" userId="2a29443f-2700-457f-8b7a-42f7732bfd21" providerId="ADAL" clId="{30AC7350-CD81-49F7-B3FF-C041517563A5}" dt="2023-05-03T13:29:48.109" v="620" actId="20577"/>
        <pc:sldMkLst>
          <pc:docMk/>
          <pc:sldMk cId="617430452" sldId="271"/>
        </pc:sldMkLst>
        <pc:spChg chg="del mod">
          <ac:chgData name="MEGHNA MONDAL" userId="2a29443f-2700-457f-8b7a-42f7732bfd21" providerId="ADAL" clId="{30AC7350-CD81-49F7-B3FF-C041517563A5}" dt="2023-05-03T12:54:13.860" v="114" actId="478"/>
          <ac:spMkLst>
            <pc:docMk/>
            <pc:sldMk cId="617430452" sldId="271"/>
            <ac:spMk id="2" creationId="{27BCDD3C-E820-1CFB-9CDF-C7B980EDEE4D}"/>
          </ac:spMkLst>
        </pc:spChg>
        <pc:spChg chg="add mod">
          <ac:chgData name="MEGHNA MONDAL" userId="2a29443f-2700-457f-8b7a-42f7732bfd21" providerId="ADAL" clId="{30AC7350-CD81-49F7-B3FF-C041517563A5}" dt="2023-05-03T12:54:45.417" v="145" actId="1076"/>
          <ac:spMkLst>
            <pc:docMk/>
            <pc:sldMk cId="617430452" sldId="271"/>
            <ac:spMk id="5" creationId="{9804B7C5-2330-438A-B464-75A8003C7EB3}"/>
          </ac:spMkLst>
        </pc:spChg>
        <pc:spChg chg="add del mod">
          <ac:chgData name="MEGHNA MONDAL" userId="2a29443f-2700-457f-8b7a-42f7732bfd21" providerId="ADAL" clId="{30AC7350-CD81-49F7-B3FF-C041517563A5}" dt="2023-05-03T12:54:19.499" v="115" actId="478"/>
          <ac:spMkLst>
            <pc:docMk/>
            <pc:sldMk cId="617430452" sldId="271"/>
            <ac:spMk id="7" creationId="{AC48D4D3-ABEF-44BE-9BE3-F11A032F0133}"/>
          </ac:spMkLst>
        </pc:spChg>
        <pc:spChg chg="add mod">
          <ac:chgData name="MEGHNA MONDAL" userId="2a29443f-2700-457f-8b7a-42f7732bfd21" providerId="ADAL" clId="{30AC7350-CD81-49F7-B3FF-C041517563A5}" dt="2023-05-03T13:29:43.627" v="617" actId="20577"/>
          <ac:spMkLst>
            <pc:docMk/>
            <pc:sldMk cId="617430452" sldId="271"/>
            <ac:spMk id="8" creationId="{53BEFC0D-C95B-428C-A20C-9D5C0EA5D8A4}"/>
          </ac:spMkLst>
        </pc:spChg>
        <pc:spChg chg="add mod">
          <ac:chgData name="MEGHNA MONDAL" userId="2a29443f-2700-457f-8b7a-42f7732bfd21" providerId="ADAL" clId="{30AC7350-CD81-49F7-B3FF-C041517563A5}" dt="2023-05-03T13:29:48.109" v="620" actId="20577"/>
          <ac:spMkLst>
            <pc:docMk/>
            <pc:sldMk cId="617430452" sldId="271"/>
            <ac:spMk id="9" creationId="{FABBBA80-2C92-43CE-9EE6-2B418679F7DC}"/>
          </ac:spMkLst>
        </pc:spChg>
      </pc:sldChg>
      <pc:sldChg chg="addSp delSp modSp mod">
        <pc:chgData name="MEGHNA MONDAL" userId="2a29443f-2700-457f-8b7a-42f7732bfd21" providerId="ADAL" clId="{30AC7350-CD81-49F7-B3FF-C041517563A5}" dt="2023-05-03T13:29:55.269" v="623" actId="20577"/>
        <pc:sldMkLst>
          <pc:docMk/>
          <pc:sldMk cId="3813420869" sldId="272"/>
        </pc:sldMkLst>
        <pc:spChg chg="del mod">
          <ac:chgData name="MEGHNA MONDAL" userId="2a29443f-2700-457f-8b7a-42f7732bfd21" providerId="ADAL" clId="{30AC7350-CD81-49F7-B3FF-C041517563A5}" dt="2023-05-03T12:54:58.399" v="148" actId="478"/>
          <ac:spMkLst>
            <pc:docMk/>
            <pc:sldMk cId="3813420869" sldId="272"/>
            <ac:spMk id="2" creationId="{A5F35DB4-9454-5FAA-BE3F-643FFD3C4DA3}"/>
          </ac:spMkLst>
        </pc:spChg>
        <pc:spChg chg="add del mod">
          <ac:chgData name="MEGHNA MONDAL" userId="2a29443f-2700-457f-8b7a-42f7732bfd21" providerId="ADAL" clId="{30AC7350-CD81-49F7-B3FF-C041517563A5}" dt="2023-05-03T12:55:02.401" v="149" actId="478"/>
          <ac:spMkLst>
            <pc:docMk/>
            <pc:sldMk cId="3813420869" sldId="272"/>
            <ac:spMk id="6" creationId="{77EF918C-1521-4505-BB49-9340F6054152}"/>
          </ac:spMkLst>
        </pc:spChg>
        <pc:spChg chg="add mod">
          <ac:chgData name="MEGHNA MONDAL" userId="2a29443f-2700-457f-8b7a-42f7732bfd21" providerId="ADAL" clId="{30AC7350-CD81-49F7-B3FF-C041517563A5}" dt="2023-05-03T12:55:15.042" v="171" actId="20577"/>
          <ac:spMkLst>
            <pc:docMk/>
            <pc:sldMk cId="3813420869" sldId="272"/>
            <ac:spMk id="7" creationId="{D07D9E52-C23C-452B-BF8F-A722D306115C}"/>
          </ac:spMkLst>
        </pc:spChg>
        <pc:spChg chg="add mod">
          <ac:chgData name="MEGHNA MONDAL" userId="2a29443f-2700-457f-8b7a-42f7732bfd21" providerId="ADAL" clId="{30AC7350-CD81-49F7-B3FF-C041517563A5}" dt="2023-05-03T13:29:55.269" v="623" actId="20577"/>
          <ac:spMkLst>
            <pc:docMk/>
            <pc:sldMk cId="3813420869" sldId="272"/>
            <ac:spMk id="8" creationId="{056D776D-A7E2-413F-9C62-8D07CD6BC8D5}"/>
          </ac:spMkLst>
        </pc:spChg>
        <pc:picChg chg="mod">
          <ac:chgData name="MEGHNA MONDAL" userId="2a29443f-2700-457f-8b7a-42f7732bfd21" providerId="ADAL" clId="{30AC7350-CD81-49F7-B3FF-C041517563A5}" dt="2023-05-03T13:17:06.060" v="494" actId="1076"/>
          <ac:picMkLst>
            <pc:docMk/>
            <pc:sldMk cId="3813420869" sldId="272"/>
            <ac:picMk id="3" creationId="{ECFD6115-4995-B82B-4111-38D6E27E2288}"/>
          </ac:picMkLst>
        </pc:picChg>
      </pc:sldChg>
      <pc:sldChg chg="addSp delSp modSp mod">
        <pc:chgData name="MEGHNA MONDAL" userId="2a29443f-2700-457f-8b7a-42f7732bfd21" providerId="ADAL" clId="{30AC7350-CD81-49F7-B3FF-C041517563A5}" dt="2023-05-03T13:30:00.769" v="626" actId="20577"/>
        <pc:sldMkLst>
          <pc:docMk/>
          <pc:sldMk cId="4241607553" sldId="273"/>
        </pc:sldMkLst>
        <pc:spChg chg="del mod">
          <ac:chgData name="MEGHNA MONDAL" userId="2a29443f-2700-457f-8b7a-42f7732bfd21" providerId="ADAL" clId="{30AC7350-CD81-49F7-B3FF-C041517563A5}" dt="2023-05-03T12:55:26.603" v="173" actId="478"/>
          <ac:spMkLst>
            <pc:docMk/>
            <pc:sldMk cId="4241607553" sldId="273"/>
            <ac:spMk id="2" creationId="{65173C30-EEA2-F116-CDF7-6EEEBE0955BB}"/>
          </ac:spMkLst>
        </pc:spChg>
        <pc:spChg chg="add mod">
          <ac:chgData name="MEGHNA MONDAL" userId="2a29443f-2700-457f-8b7a-42f7732bfd21" providerId="ADAL" clId="{30AC7350-CD81-49F7-B3FF-C041517563A5}" dt="2023-05-03T12:55:44.060" v="203" actId="20577"/>
          <ac:spMkLst>
            <pc:docMk/>
            <pc:sldMk cId="4241607553" sldId="273"/>
            <ac:spMk id="5" creationId="{50967B5C-DD31-44AD-85A7-CA42AD8A6AF1}"/>
          </ac:spMkLst>
        </pc:spChg>
        <pc:spChg chg="add mod">
          <ac:chgData name="MEGHNA MONDAL" userId="2a29443f-2700-457f-8b7a-42f7732bfd21" providerId="ADAL" clId="{30AC7350-CD81-49F7-B3FF-C041517563A5}" dt="2023-05-03T13:30:00.769" v="626" actId="20577"/>
          <ac:spMkLst>
            <pc:docMk/>
            <pc:sldMk cId="4241607553" sldId="273"/>
            <ac:spMk id="6" creationId="{EAD7D751-5D04-4EB8-9FCC-BD926DB851EF}"/>
          </ac:spMkLst>
        </pc:spChg>
        <pc:spChg chg="add mod">
          <ac:chgData name="MEGHNA MONDAL" userId="2a29443f-2700-457f-8b7a-42f7732bfd21" providerId="ADAL" clId="{30AC7350-CD81-49F7-B3FF-C041517563A5}" dt="2023-05-03T13:28:56.219" v="606"/>
          <ac:spMkLst>
            <pc:docMk/>
            <pc:sldMk cId="4241607553" sldId="273"/>
            <ac:spMk id="7" creationId="{C28D5B49-9B46-4F10-BEAA-CEB6936BCD2D}"/>
          </ac:spMkLst>
        </pc:spChg>
        <pc:picChg chg="mod">
          <ac:chgData name="MEGHNA MONDAL" userId="2a29443f-2700-457f-8b7a-42f7732bfd21" providerId="ADAL" clId="{30AC7350-CD81-49F7-B3FF-C041517563A5}" dt="2023-05-03T13:17:23.399" v="498" actId="14100"/>
          <ac:picMkLst>
            <pc:docMk/>
            <pc:sldMk cId="4241607553" sldId="273"/>
            <ac:picMk id="3" creationId="{F010248D-B0F2-E6FF-C2AA-8AC4C5EA7DF3}"/>
          </ac:picMkLst>
        </pc:picChg>
        <pc:picChg chg="mod">
          <ac:chgData name="MEGHNA MONDAL" userId="2a29443f-2700-457f-8b7a-42f7732bfd21" providerId="ADAL" clId="{30AC7350-CD81-49F7-B3FF-C041517563A5}" dt="2023-05-03T13:17:26.606" v="499" actId="14100"/>
          <ac:picMkLst>
            <pc:docMk/>
            <pc:sldMk cId="4241607553" sldId="273"/>
            <ac:picMk id="4" creationId="{462D940E-EEA6-4A2F-8EA5-3E63997E68E8}"/>
          </ac:picMkLst>
        </pc:picChg>
      </pc:sldChg>
      <pc:sldChg chg="addSp delSp modSp mod">
        <pc:chgData name="MEGHNA MONDAL" userId="2a29443f-2700-457f-8b7a-42f7732bfd21" providerId="ADAL" clId="{30AC7350-CD81-49F7-B3FF-C041517563A5}" dt="2023-05-03T13:30:07.518" v="629" actId="20577"/>
        <pc:sldMkLst>
          <pc:docMk/>
          <pc:sldMk cId="4031567838" sldId="274"/>
        </pc:sldMkLst>
        <pc:spChg chg="del mod">
          <ac:chgData name="MEGHNA MONDAL" userId="2a29443f-2700-457f-8b7a-42f7732bfd21" providerId="ADAL" clId="{30AC7350-CD81-49F7-B3FF-C041517563A5}" dt="2023-05-03T12:55:57.361" v="205" actId="478"/>
          <ac:spMkLst>
            <pc:docMk/>
            <pc:sldMk cId="4031567838" sldId="274"/>
            <ac:spMk id="2" creationId="{15321557-EBAC-D44A-EEEF-AC71DCA0D4AB}"/>
          </ac:spMkLst>
        </pc:spChg>
        <pc:spChg chg="add mod">
          <ac:chgData name="MEGHNA MONDAL" userId="2a29443f-2700-457f-8b7a-42f7732bfd21" providerId="ADAL" clId="{30AC7350-CD81-49F7-B3FF-C041517563A5}" dt="2023-05-03T12:56:09.517" v="208" actId="20577"/>
          <ac:spMkLst>
            <pc:docMk/>
            <pc:sldMk cId="4031567838" sldId="274"/>
            <ac:spMk id="5" creationId="{BF0FD9BF-D9DF-4D1A-AA56-435EDE138674}"/>
          </ac:spMkLst>
        </pc:spChg>
        <pc:spChg chg="add mod">
          <ac:chgData name="MEGHNA MONDAL" userId="2a29443f-2700-457f-8b7a-42f7732bfd21" providerId="ADAL" clId="{30AC7350-CD81-49F7-B3FF-C041517563A5}" dt="2023-05-03T13:30:07.518" v="629" actId="20577"/>
          <ac:spMkLst>
            <pc:docMk/>
            <pc:sldMk cId="4031567838" sldId="274"/>
            <ac:spMk id="7" creationId="{A4EB5D4E-5733-4463-80AF-C997A7AA24C7}"/>
          </ac:spMkLst>
        </pc:spChg>
        <pc:picChg chg="mod">
          <ac:chgData name="MEGHNA MONDAL" userId="2a29443f-2700-457f-8b7a-42f7732bfd21" providerId="ADAL" clId="{30AC7350-CD81-49F7-B3FF-C041517563A5}" dt="2023-05-03T13:17:36.295" v="500" actId="1076"/>
          <ac:picMkLst>
            <pc:docMk/>
            <pc:sldMk cId="4031567838" sldId="274"/>
            <ac:picMk id="3" creationId="{0B4622E2-10D7-0AF8-337A-875301C266B4}"/>
          </ac:picMkLst>
        </pc:picChg>
      </pc:sldChg>
      <pc:sldChg chg="addSp delSp modSp mod">
        <pc:chgData name="MEGHNA MONDAL" userId="2a29443f-2700-457f-8b7a-42f7732bfd21" providerId="ADAL" clId="{30AC7350-CD81-49F7-B3FF-C041517563A5}" dt="2023-05-03T13:30:21.272" v="638" actId="20577"/>
        <pc:sldMkLst>
          <pc:docMk/>
          <pc:sldMk cId="2760796303" sldId="275"/>
        </pc:sldMkLst>
        <pc:spChg chg="del mod">
          <ac:chgData name="MEGHNA MONDAL" userId="2a29443f-2700-457f-8b7a-42f7732bfd21" providerId="ADAL" clId="{30AC7350-CD81-49F7-B3FF-C041517563A5}" dt="2023-05-03T12:56:18.728" v="210" actId="478"/>
          <ac:spMkLst>
            <pc:docMk/>
            <pc:sldMk cId="2760796303" sldId="275"/>
            <ac:spMk id="2" creationId="{357E81EE-8449-FD46-4377-FAADC35577AA}"/>
          </ac:spMkLst>
        </pc:spChg>
        <pc:spChg chg="add del mod">
          <ac:chgData name="MEGHNA MONDAL" userId="2a29443f-2700-457f-8b7a-42f7732bfd21" providerId="ADAL" clId="{30AC7350-CD81-49F7-B3FF-C041517563A5}" dt="2023-05-03T12:56:23.311" v="211" actId="478"/>
          <ac:spMkLst>
            <pc:docMk/>
            <pc:sldMk cId="2760796303" sldId="275"/>
            <ac:spMk id="6" creationId="{D17431D2-13B1-4340-915C-44E17D514CE2}"/>
          </ac:spMkLst>
        </pc:spChg>
        <pc:spChg chg="add mod">
          <ac:chgData name="MEGHNA MONDAL" userId="2a29443f-2700-457f-8b7a-42f7732bfd21" providerId="ADAL" clId="{30AC7350-CD81-49F7-B3FF-C041517563A5}" dt="2023-05-03T12:56:43.179" v="225" actId="14100"/>
          <ac:spMkLst>
            <pc:docMk/>
            <pc:sldMk cId="2760796303" sldId="275"/>
            <ac:spMk id="7" creationId="{504B7E0B-B302-4FA5-BCD3-581FCD4FF2F1}"/>
          </ac:spMkLst>
        </pc:spChg>
        <pc:spChg chg="add mod">
          <ac:chgData name="MEGHNA MONDAL" userId="2a29443f-2700-457f-8b7a-42f7732bfd21" providerId="ADAL" clId="{30AC7350-CD81-49F7-B3FF-C041517563A5}" dt="2023-05-03T13:30:16.037" v="632" actId="20577"/>
          <ac:spMkLst>
            <pc:docMk/>
            <pc:sldMk cId="2760796303" sldId="275"/>
            <ac:spMk id="8" creationId="{AE7BAC0F-C584-457D-80E4-0B20B890EFA8}"/>
          </ac:spMkLst>
        </pc:spChg>
        <pc:spChg chg="add mod">
          <ac:chgData name="MEGHNA MONDAL" userId="2a29443f-2700-457f-8b7a-42f7732bfd21" providerId="ADAL" clId="{30AC7350-CD81-49F7-B3FF-C041517563A5}" dt="2023-05-03T13:30:21.272" v="638" actId="20577"/>
          <ac:spMkLst>
            <pc:docMk/>
            <pc:sldMk cId="2760796303" sldId="275"/>
            <ac:spMk id="9" creationId="{104C0B8F-A0F0-4CF0-AD21-9EDB20AA3F79}"/>
          </ac:spMkLst>
        </pc:spChg>
      </pc:sldChg>
      <pc:sldChg chg="addSp delSp modSp mod">
        <pc:chgData name="MEGHNA MONDAL" userId="2a29443f-2700-457f-8b7a-42f7732bfd21" providerId="ADAL" clId="{30AC7350-CD81-49F7-B3FF-C041517563A5}" dt="2023-05-03T13:30:26.817" v="641" actId="20577"/>
        <pc:sldMkLst>
          <pc:docMk/>
          <pc:sldMk cId="1073611094" sldId="276"/>
        </pc:sldMkLst>
        <pc:spChg chg="del mod">
          <ac:chgData name="MEGHNA MONDAL" userId="2a29443f-2700-457f-8b7a-42f7732bfd21" providerId="ADAL" clId="{30AC7350-CD81-49F7-B3FF-C041517563A5}" dt="2023-05-03T12:56:52.919" v="227" actId="478"/>
          <ac:spMkLst>
            <pc:docMk/>
            <pc:sldMk cId="1073611094" sldId="276"/>
            <ac:spMk id="2" creationId="{2329B62E-E0B4-227D-A4A4-B00444DB4B81}"/>
          </ac:spMkLst>
        </pc:spChg>
        <pc:spChg chg="add mod">
          <ac:chgData name="MEGHNA MONDAL" userId="2a29443f-2700-457f-8b7a-42f7732bfd21" providerId="ADAL" clId="{30AC7350-CD81-49F7-B3FF-C041517563A5}" dt="2023-05-03T12:57:12.069" v="245" actId="20577"/>
          <ac:spMkLst>
            <pc:docMk/>
            <pc:sldMk cId="1073611094" sldId="276"/>
            <ac:spMk id="5" creationId="{DD82D055-D744-4BC6-B6C3-44F20DAF355B}"/>
          </ac:spMkLst>
        </pc:spChg>
        <pc:spChg chg="add mod">
          <ac:chgData name="MEGHNA MONDAL" userId="2a29443f-2700-457f-8b7a-42f7732bfd21" providerId="ADAL" clId="{30AC7350-CD81-49F7-B3FF-C041517563A5}" dt="2023-05-03T13:30:26.817" v="641" actId="20577"/>
          <ac:spMkLst>
            <pc:docMk/>
            <pc:sldMk cId="1073611094" sldId="276"/>
            <ac:spMk id="6" creationId="{71AEEBF7-2F92-46A6-A78F-2C472F19D091}"/>
          </ac:spMkLst>
        </pc:spChg>
        <pc:picChg chg="mod">
          <ac:chgData name="MEGHNA MONDAL" userId="2a29443f-2700-457f-8b7a-42f7732bfd21" providerId="ADAL" clId="{30AC7350-CD81-49F7-B3FF-C041517563A5}" dt="2023-05-03T13:18:01.348" v="509" actId="1076"/>
          <ac:picMkLst>
            <pc:docMk/>
            <pc:sldMk cId="1073611094" sldId="276"/>
            <ac:picMk id="3" creationId="{A2358FAF-29E3-18CC-3E81-8F4C80F73642}"/>
          </ac:picMkLst>
        </pc:picChg>
      </pc:sldChg>
      <pc:sldChg chg="addSp delSp modSp mod">
        <pc:chgData name="MEGHNA MONDAL" userId="2a29443f-2700-457f-8b7a-42f7732bfd21" providerId="ADAL" clId="{30AC7350-CD81-49F7-B3FF-C041517563A5}" dt="2023-05-03T13:30:37.366" v="648" actId="20577"/>
        <pc:sldMkLst>
          <pc:docMk/>
          <pc:sldMk cId="1410269563" sldId="277"/>
        </pc:sldMkLst>
        <pc:spChg chg="del mod">
          <ac:chgData name="MEGHNA MONDAL" userId="2a29443f-2700-457f-8b7a-42f7732bfd21" providerId="ADAL" clId="{30AC7350-CD81-49F7-B3FF-C041517563A5}" dt="2023-05-03T12:57:30.679" v="248" actId="478"/>
          <ac:spMkLst>
            <pc:docMk/>
            <pc:sldMk cId="1410269563" sldId="277"/>
            <ac:spMk id="2" creationId="{22DC90A5-365C-1A94-F770-7C5D14515411}"/>
          </ac:spMkLst>
        </pc:spChg>
        <pc:spChg chg="add mod">
          <ac:chgData name="MEGHNA MONDAL" userId="2a29443f-2700-457f-8b7a-42f7732bfd21" providerId="ADAL" clId="{30AC7350-CD81-49F7-B3FF-C041517563A5}" dt="2023-05-03T12:57:52.912" v="272" actId="20577"/>
          <ac:spMkLst>
            <pc:docMk/>
            <pc:sldMk cId="1410269563" sldId="277"/>
            <ac:spMk id="5" creationId="{4E0BD04E-DEB7-4365-83D1-AB32BD7114D7}"/>
          </ac:spMkLst>
        </pc:spChg>
        <pc:spChg chg="add mod">
          <ac:chgData name="MEGHNA MONDAL" userId="2a29443f-2700-457f-8b7a-42f7732bfd21" providerId="ADAL" clId="{30AC7350-CD81-49F7-B3FF-C041517563A5}" dt="2023-05-03T13:30:32.868" v="644" actId="20577"/>
          <ac:spMkLst>
            <pc:docMk/>
            <pc:sldMk cId="1410269563" sldId="277"/>
            <ac:spMk id="6" creationId="{B7C5FD88-86C6-40D7-A6F2-753D87DCE949}"/>
          </ac:spMkLst>
        </pc:spChg>
        <pc:spChg chg="add del">
          <ac:chgData name="MEGHNA MONDAL" userId="2a29443f-2700-457f-8b7a-42f7732bfd21" providerId="ADAL" clId="{30AC7350-CD81-49F7-B3FF-C041517563A5}" dt="2023-05-03T13:28:30.057" v="603" actId="22"/>
          <ac:spMkLst>
            <pc:docMk/>
            <pc:sldMk cId="1410269563" sldId="277"/>
            <ac:spMk id="8" creationId="{EF4602F8-1E82-4877-8200-82380A58629D}"/>
          </ac:spMkLst>
        </pc:spChg>
        <pc:spChg chg="add mod">
          <ac:chgData name="MEGHNA MONDAL" userId="2a29443f-2700-457f-8b7a-42f7732bfd21" providerId="ADAL" clId="{30AC7350-CD81-49F7-B3FF-C041517563A5}" dt="2023-05-03T13:30:37.366" v="648" actId="20577"/>
          <ac:spMkLst>
            <pc:docMk/>
            <pc:sldMk cId="1410269563" sldId="277"/>
            <ac:spMk id="9" creationId="{B9DF0CBD-C600-4EBF-9216-127D38529C03}"/>
          </ac:spMkLst>
        </pc:spChg>
      </pc:sldChg>
      <pc:sldChg chg="addSp delSp modSp mod">
        <pc:chgData name="MEGHNA MONDAL" userId="2a29443f-2700-457f-8b7a-42f7732bfd21" providerId="ADAL" clId="{30AC7350-CD81-49F7-B3FF-C041517563A5}" dt="2023-05-03T13:30:43.122" v="651" actId="20577"/>
        <pc:sldMkLst>
          <pc:docMk/>
          <pc:sldMk cId="3955641021" sldId="278"/>
        </pc:sldMkLst>
        <pc:spChg chg="del mod">
          <ac:chgData name="MEGHNA MONDAL" userId="2a29443f-2700-457f-8b7a-42f7732bfd21" providerId="ADAL" clId="{30AC7350-CD81-49F7-B3FF-C041517563A5}" dt="2023-05-03T12:58:09.411" v="274" actId="478"/>
          <ac:spMkLst>
            <pc:docMk/>
            <pc:sldMk cId="3955641021" sldId="278"/>
            <ac:spMk id="2" creationId="{78958613-A209-A927-1C41-D99536919B78}"/>
          </ac:spMkLst>
        </pc:spChg>
        <pc:spChg chg="add del mod">
          <ac:chgData name="MEGHNA MONDAL" userId="2a29443f-2700-457f-8b7a-42f7732bfd21" providerId="ADAL" clId="{30AC7350-CD81-49F7-B3FF-C041517563A5}" dt="2023-05-03T12:58:11.970" v="276" actId="478"/>
          <ac:spMkLst>
            <pc:docMk/>
            <pc:sldMk cId="3955641021" sldId="278"/>
            <ac:spMk id="6" creationId="{31370B9A-A269-499E-813F-8B40A06FF05C}"/>
          </ac:spMkLst>
        </pc:spChg>
        <pc:spChg chg="add mod">
          <ac:chgData name="MEGHNA MONDAL" userId="2a29443f-2700-457f-8b7a-42f7732bfd21" providerId="ADAL" clId="{30AC7350-CD81-49F7-B3FF-C041517563A5}" dt="2023-05-03T12:58:25.210" v="300" actId="20577"/>
          <ac:spMkLst>
            <pc:docMk/>
            <pc:sldMk cId="3955641021" sldId="278"/>
            <ac:spMk id="7" creationId="{031A52F2-CBDC-40AB-8156-04979DC5538D}"/>
          </ac:spMkLst>
        </pc:spChg>
        <pc:spChg chg="add mod">
          <ac:chgData name="MEGHNA MONDAL" userId="2a29443f-2700-457f-8b7a-42f7732bfd21" providerId="ADAL" clId="{30AC7350-CD81-49F7-B3FF-C041517563A5}" dt="2023-05-03T13:30:43.122" v="651" actId="20577"/>
          <ac:spMkLst>
            <pc:docMk/>
            <pc:sldMk cId="3955641021" sldId="278"/>
            <ac:spMk id="8" creationId="{B08BBC95-D774-4FBA-B918-45E2AD30228C}"/>
          </ac:spMkLst>
        </pc:spChg>
        <pc:picChg chg="mod">
          <ac:chgData name="MEGHNA MONDAL" userId="2a29443f-2700-457f-8b7a-42f7732bfd21" providerId="ADAL" clId="{30AC7350-CD81-49F7-B3FF-C041517563A5}" dt="2023-05-03T13:18:12.258" v="510" actId="1076"/>
          <ac:picMkLst>
            <pc:docMk/>
            <pc:sldMk cId="3955641021" sldId="278"/>
            <ac:picMk id="3" creationId="{5F786BB5-9741-6690-BA2C-A7D8AAD50113}"/>
          </ac:picMkLst>
        </pc:picChg>
      </pc:sldChg>
      <pc:sldChg chg="addSp delSp modSp mod">
        <pc:chgData name="MEGHNA MONDAL" userId="2a29443f-2700-457f-8b7a-42f7732bfd21" providerId="ADAL" clId="{30AC7350-CD81-49F7-B3FF-C041517563A5}" dt="2023-05-03T18:35:33.225" v="665" actId="20577"/>
        <pc:sldMkLst>
          <pc:docMk/>
          <pc:sldMk cId="168210374" sldId="279"/>
        </pc:sldMkLst>
        <pc:spChg chg="del mod">
          <ac:chgData name="MEGHNA MONDAL" userId="2a29443f-2700-457f-8b7a-42f7732bfd21" providerId="ADAL" clId="{30AC7350-CD81-49F7-B3FF-C041517563A5}" dt="2023-05-03T12:58:36.207" v="304" actId="478"/>
          <ac:spMkLst>
            <pc:docMk/>
            <pc:sldMk cId="168210374" sldId="279"/>
            <ac:spMk id="2" creationId="{D9ACDED1-389F-4AF2-93AC-A60F90EB1118}"/>
          </ac:spMkLst>
        </pc:spChg>
        <pc:spChg chg="add del mod">
          <ac:chgData name="MEGHNA MONDAL" userId="2a29443f-2700-457f-8b7a-42f7732bfd21" providerId="ADAL" clId="{30AC7350-CD81-49F7-B3FF-C041517563A5}" dt="2023-05-03T12:58:38.369" v="305" actId="478"/>
          <ac:spMkLst>
            <pc:docMk/>
            <pc:sldMk cId="168210374" sldId="279"/>
            <ac:spMk id="6" creationId="{1F041A97-15F0-4B3F-8ADB-4CDDFE41A802}"/>
          </ac:spMkLst>
        </pc:spChg>
        <pc:spChg chg="add mod">
          <ac:chgData name="MEGHNA MONDAL" userId="2a29443f-2700-457f-8b7a-42f7732bfd21" providerId="ADAL" clId="{30AC7350-CD81-49F7-B3FF-C041517563A5}" dt="2023-05-03T18:35:33.225" v="665" actId="20577"/>
          <ac:spMkLst>
            <pc:docMk/>
            <pc:sldMk cId="168210374" sldId="279"/>
            <ac:spMk id="7" creationId="{3E1D9B85-E3B2-4B62-982C-7A9E2627CFB4}"/>
          </ac:spMkLst>
        </pc:spChg>
        <pc:spChg chg="add mod">
          <ac:chgData name="MEGHNA MONDAL" userId="2a29443f-2700-457f-8b7a-42f7732bfd21" providerId="ADAL" clId="{30AC7350-CD81-49F7-B3FF-C041517563A5}" dt="2023-05-03T13:30:49.666" v="654" actId="20577"/>
          <ac:spMkLst>
            <pc:docMk/>
            <pc:sldMk cId="168210374" sldId="279"/>
            <ac:spMk id="8" creationId="{77E8DE45-D8FE-4CAB-9577-10EDBD9F280A}"/>
          </ac:spMkLst>
        </pc:spChg>
        <pc:spChg chg="add mod">
          <ac:chgData name="MEGHNA MONDAL" userId="2a29443f-2700-457f-8b7a-42f7732bfd21" providerId="ADAL" clId="{30AC7350-CD81-49F7-B3FF-C041517563A5}" dt="2023-05-03T13:30:53.830" v="658" actId="20577"/>
          <ac:spMkLst>
            <pc:docMk/>
            <pc:sldMk cId="168210374" sldId="279"/>
            <ac:spMk id="9" creationId="{FA3C7F66-80F0-4F39-946B-E521FDBA0A61}"/>
          </ac:spMkLst>
        </pc:spChg>
      </pc:sldChg>
      <pc:sldChg chg="modSp mod">
        <pc:chgData name="MEGHNA MONDAL" userId="2a29443f-2700-457f-8b7a-42f7732bfd21" providerId="ADAL" clId="{30AC7350-CD81-49F7-B3FF-C041517563A5}" dt="2023-05-03T13:36:29.115" v="662" actId="255"/>
        <pc:sldMkLst>
          <pc:docMk/>
          <pc:sldMk cId="1954916481" sldId="289"/>
        </pc:sldMkLst>
        <pc:spChg chg="mod">
          <ac:chgData name="MEGHNA MONDAL" userId="2a29443f-2700-457f-8b7a-42f7732bfd21" providerId="ADAL" clId="{30AC7350-CD81-49F7-B3FF-C041517563A5}" dt="2023-05-03T13:36:29.115" v="662" actId="255"/>
          <ac:spMkLst>
            <pc:docMk/>
            <pc:sldMk cId="1954916481" sldId="289"/>
            <ac:spMk id="2" creationId="{09C0AA5A-DD21-4777-A5F4-EC3911C94E17}"/>
          </ac:spMkLst>
        </pc:spChg>
      </pc:sldChg>
      <pc:sldChg chg="modSp mod">
        <pc:chgData name="MEGHNA MONDAL" userId="2a29443f-2700-457f-8b7a-42f7732bfd21" providerId="ADAL" clId="{30AC7350-CD81-49F7-B3FF-C041517563A5}" dt="2023-05-03T13:35:36.451" v="661" actId="20577"/>
        <pc:sldMkLst>
          <pc:docMk/>
          <pc:sldMk cId="2012342566" sldId="294"/>
        </pc:sldMkLst>
        <pc:graphicFrameChg chg="modGraphic">
          <ac:chgData name="MEGHNA MONDAL" userId="2a29443f-2700-457f-8b7a-42f7732bfd21" providerId="ADAL" clId="{30AC7350-CD81-49F7-B3FF-C041517563A5}" dt="2023-05-03T13:35:36.451" v="661" actId="20577"/>
          <ac:graphicFrameMkLst>
            <pc:docMk/>
            <pc:sldMk cId="2012342566" sldId="294"/>
            <ac:graphicFrameMk id="128" creationId="{00000000-0000-0000-0000-000000000000}"/>
          </ac:graphicFrameMkLst>
        </pc:graphicFrameChg>
      </pc:sldChg>
      <pc:sldChg chg="modSp mod">
        <pc:chgData name="MEGHNA MONDAL" userId="2a29443f-2700-457f-8b7a-42f7732bfd21" providerId="ADAL" clId="{30AC7350-CD81-49F7-B3FF-C041517563A5}" dt="2023-05-03T18:33:37.274" v="663" actId="20577"/>
        <pc:sldMkLst>
          <pc:docMk/>
          <pc:sldMk cId="3567387952" sldId="297"/>
        </pc:sldMkLst>
        <pc:spChg chg="mod">
          <ac:chgData name="MEGHNA MONDAL" userId="2a29443f-2700-457f-8b7a-42f7732bfd21" providerId="ADAL" clId="{30AC7350-CD81-49F7-B3FF-C041517563A5}" dt="2023-05-03T18:33:37.274" v="663" actId="20577"/>
          <ac:spMkLst>
            <pc:docMk/>
            <pc:sldMk cId="3567387952" sldId="297"/>
            <ac:spMk id="4" creationId="{46B208A8-7358-4C25-AE0D-9CEC9DB2EB0B}"/>
          </ac:spMkLst>
        </pc:spChg>
      </pc:sldChg>
      <pc:sldChg chg="addSp delSp modSp del mod">
        <pc:chgData name="MEGHNA MONDAL" userId="2a29443f-2700-457f-8b7a-42f7732bfd21" providerId="ADAL" clId="{30AC7350-CD81-49F7-B3FF-C041517563A5}" dt="2023-05-03T13:31:34.408" v="659" actId="2696"/>
        <pc:sldMkLst>
          <pc:docMk/>
          <pc:sldMk cId="3229279357" sldId="299"/>
        </pc:sldMkLst>
        <pc:spChg chg="del mod">
          <ac:chgData name="MEGHNA MONDAL" userId="2a29443f-2700-457f-8b7a-42f7732bfd21" providerId="ADAL" clId="{30AC7350-CD81-49F7-B3FF-C041517563A5}" dt="2023-05-03T13:00:29.179" v="324" actId="26606"/>
          <ac:spMkLst>
            <pc:docMk/>
            <pc:sldMk cId="3229279357" sldId="299"/>
            <ac:spMk id="2" creationId="{9E8693E5-0FB4-A0A9-558F-4D0272117020}"/>
          </ac:spMkLst>
        </pc:spChg>
        <pc:spChg chg="del mod">
          <ac:chgData name="MEGHNA MONDAL" userId="2a29443f-2700-457f-8b7a-42f7732bfd21" providerId="ADAL" clId="{30AC7350-CD81-49F7-B3FF-C041517563A5}" dt="2023-05-03T12:59:45.265" v="316" actId="478"/>
          <ac:spMkLst>
            <pc:docMk/>
            <pc:sldMk cId="3229279357" sldId="299"/>
            <ac:spMk id="4" creationId="{4518382C-1996-912D-027B-0A4655912047}"/>
          </ac:spMkLst>
        </pc:spChg>
        <pc:graphicFrameChg chg="add del mod modGraphic">
          <ac:chgData name="MEGHNA MONDAL" userId="2a29443f-2700-457f-8b7a-42f7732bfd21" providerId="ADAL" clId="{30AC7350-CD81-49F7-B3FF-C041517563A5}" dt="2023-05-03T13:11:11.828" v="424" actId="478"/>
          <ac:graphicFrameMkLst>
            <pc:docMk/>
            <pc:sldMk cId="3229279357" sldId="299"/>
            <ac:graphicFrameMk id="5" creationId="{409F7638-FDB8-62B2-DA72-30AF08BAA223}"/>
          </ac:graphicFrameMkLst>
        </pc:graphicFrameChg>
      </pc:sldChg>
      <pc:sldChg chg="addSp delSp modSp new mod setBg">
        <pc:chgData name="MEGHNA MONDAL" userId="2a29443f-2700-457f-8b7a-42f7732bfd21" providerId="ADAL" clId="{30AC7350-CD81-49F7-B3FF-C041517563A5}" dt="2023-05-03T13:34:15.225" v="660"/>
        <pc:sldMkLst>
          <pc:docMk/>
          <pc:sldMk cId="1184832596" sldId="300"/>
        </pc:sldMkLst>
        <pc:spChg chg="mod">
          <ac:chgData name="MEGHNA MONDAL" userId="2a29443f-2700-457f-8b7a-42f7732bfd21" providerId="ADAL" clId="{30AC7350-CD81-49F7-B3FF-C041517563A5}" dt="2023-05-03T13:10:19.180" v="423" actId="120"/>
          <ac:spMkLst>
            <pc:docMk/>
            <pc:sldMk cId="1184832596" sldId="300"/>
            <ac:spMk id="2" creationId="{E4588CB7-B6C5-4208-B8C6-7EE6E5B94940}"/>
          </ac:spMkLst>
        </pc:spChg>
        <pc:spChg chg="del mod">
          <ac:chgData name="MEGHNA MONDAL" userId="2a29443f-2700-457f-8b7a-42f7732bfd21" providerId="ADAL" clId="{30AC7350-CD81-49F7-B3FF-C041517563A5}" dt="2023-05-03T13:07:37.609" v="408" actId="26606"/>
          <ac:spMkLst>
            <pc:docMk/>
            <pc:sldMk cId="1184832596" sldId="300"/>
            <ac:spMk id="3" creationId="{33902239-EA85-4BF7-B476-9B2C41E24C1B}"/>
          </ac:spMkLst>
        </pc:spChg>
        <pc:spChg chg="add">
          <ac:chgData name="MEGHNA MONDAL" userId="2a29443f-2700-457f-8b7a-42f7732bfd21" providerId="ADAL" clId="{30AC7350-CD81-49F7-B3FF-C041517563A5}" dt="2023-05-03T13:07:50.038" v="409" actId="26606"/>
          <ac:spMkLst>
            <pc:docMk/>
            <pc:sldMk cId="1184832596" sldId="300"/>
            <ac:spMk id="10" creationId="{88F0A37D-2337-4AAF-98B0-7E4E9B98719A}"/>
          </ac:spMkLst>
        </pc:spChg>
        <pc:spChg chg="add">
          <ac:chgData name="MEGHNA MONDAL" userId="2a29443f-2700-457f-8b7a-42f7732bfd21" providerId="ADAL" clId="{30AC7350-CD81-49F7-B3FF-C041517563A5}" dt="2023-05-03T13:07:50.038" v="409" actId="26606"/>
          <ac:spMkLst>
            <pc:docMk/>
            <pc:sldMk cId="1184832596" sldId="300"/>
            <ac:spMk id="14" creationId="{F7234D70-FB65-4E99-985E-64D219674D45}"/>
          </ac:spMkLst>
        </pc:spChg>
        <pc:graphicFrameChg chg="add mod modGraphic">
          <ac:chgData name="MEGHNA MONDAL" userId="2a29443f-2700-457f-8b7a-42f7732bfd21" providerId="ADAL" clId="{30AC7350-CD81-49F7-B3FF-C041517563A5}" dt="2023-05-03T13:34:15.225" v="660"/>
          <ac:graphicFrameMkLst>
            <pc:docMk/>
            <pc:sldMk cId="1184832596" sldId="300"/>
            <ac:graphicFrameMk id="5" creationId="{E2ADAB81-1A3B-2238-0A59-26CAF4BED7E2}"/>
          </ac:graphicFrameMkLst>
        </pc:graphicFrameChg>
        <pc:cxnChg chg="add">
          <ac:chgData name="MEGHNA MONDAL" userId="2a29443f-2700-457f-8b7a-42f7732bfd21" providerId="ADAL" clId="{30AC7350-CD81-49F7-B3FF-C041517563A5}" dt="2023-05-03T13:07:50.038" v="409" actId="26606"/>
          <ac:cxnSpMkLst>
            <pc:docMk/>
            <pc:sldMk cId="1184832596" sldId="300"/>
            <ac:cxnSpMk id="12" creationId="{F15CCCF0-E573-463A-9760-1FDC0B2CFBD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47031-6B29-46D5-98FF-E39CA5EA4ED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D56027E-2D25-4884-9493-10A722F85029}">
      <dgm:prSet/>
      <dgm:spPr/>
      <dgm:t>
        <a:bodyPr/>
        <a:lstStyle/>
        <a:p>
          <a:r>
            <a:rPr lang="en-IN"/>
            <a:t>Benefits of analysing customers using customer segmentation :</a:t>
          </a:r>
          <a:endParaRPr lang="en-US"/>
        </a:p>
      </dgm:t>
    </dgm:pt>
    <dgm:pt modelId="{18E3729D-6FE8-449A-A8CD-5DBA43AD603A}" type="parTrans" cxnId="{1A816915-D20B-4A6B-A9E6-7A1E22A339F7}">
      <dgm:prSet/>
      <dgm:spPr/>
      <dgm:t>
        <a:bodyPr/>
        <a:lstStyle/>
        <a:p>
          <a:endParaRPr lang="en-US"/>
        </a:p>
      </dgm:t>
    </dgm:pt>
    <dgm:pt modelId="{B191FFBE-DE57-48F3-92EE-D5A1C8A5201D}" type="sibTrans" cxnId="{1A816915-D20B-4A6B-A9E6-7A1E22A339F7}">
      <dgm:prSet/>
      <dgm:spPr/>
      <dgm:t>
        <a:bodyPr/>
        <a:lstStyle/>
        <a:p>
          <a:endParaRPr lang="en-US"/>
        </a:p>
      </dgm:t>
    </dgm:pt>
    <dgm:pt modelId="{84C84211-E0DD-479B-BDFA-5FEABF8C7429}">
      <dgm:prSet/>
      <dgm:spPr/>
      <dgm:t>
        <a:bodyPr/>
        <a:lstStyle/>
        <a:p>
          <a:r>
            <a:rPr lang="en-IN"/>
            <a:t>Improve product delivery </a:t>
          </a:r>
          <a:endParaRPr lang="en-US"/>
        </a:p>
      </dgm:t>
    </dgm:pt>
    <dgm:pt modelId="{FE5CE36F-018D-48D8-A622-F0DE3BB62F06}" type="parTrans" cxnId="{4F7D3EA9-2EF3-491E-9096-8B9CF98B1DFC}">
      <dgm:prSet/>
      <dgm:spPr/>
      <dgm:t>
        <a:bodyPr/>
        <a:lstStyle/>
        <a:p>
          <a:endParaRPr lang="en-US"/>
        </a:p>
      </dgm:t>
    </dgm:pt>
    <dgm:pt modelId="{A0C3F77E-4BEC-4CB8-AE49-543BEE1A3FFA}" type="sibTrans" cxnId="{4F7D3EA9-2EF3-491E-9096-8B9CF98B1DFC}">
      <dgm:prSet/>
      <dgm:spPr/>
      <dgm:t>
        <a:bodyPr/>
        <a:lstStyle/>
        <a:p>
          <a:endParaRPr lang="en-US"/>
        </a:p>
      </dgm:t>
    </dgm:pt>
    <dgm:pt modelId="{FB44E611-F779-4EC4-A653-4CA82EC0C0F5}">
      <dgm:prSet/>
      <dgm:spPr/>
      <dgm:t>
        <a:bodyPr/>
        <a:lstStyle/>
        <a:p>
          <a:r>
            <a:rPr lang="en-IN"/>
            <a:t>Boosts process efficiency </a:t>
          </a:r>
          <a:endParaRPr lang="en-US"/>
        </a:p>
      </dgm:t>
    </dgm:pt>
    <dgm:pt modelId="{951C2A54-6BFA-4CDD-979C-627ECD36E9B7}" type="parTrans" cxnId="{EDBB3F1C-D736-403B-B6A3-2AF5ED240DB0}">
      <dgm:prSet/>
      <dgm:spPr/>
      <dgm:t>
        <a:bodyPr/>
        <a:lstStyle/>
        <a:p>
          <a:endParaRPr lang="en-US"/>
        </a:p>
      </dgm:t>
    </dgm:pt>
    <dgm:pt modelId="{6F922907-FD8E-48A8-BEF3-4BCFBCCA6D9A}" type="sibTrans" cxnId="{EDBB3F1C-D736-403B-B6A3-2AF5ED240DB0}">
      <dgm:prSet/>
      <dgm:spPr/>
      <dgm:t>
        <a:bodyPr/>
        <a:lstStyle/>
        <a:p>
          <a:endParaRPr lang="en-US"/>
        </a:p>
      </dgm:t>
    </dgm:pt>
    <dgm:pt modelId="{7395ED68-E58E-45D5-91A1-544006CDED49}">
      <dgm:prSet/>
      <dgm:spPr/>
      <dgm:t>
        <a:bodyPr/>
        <a:lstStyle/>
        <a:p>
          <a:r>
            <a:rPr lang="en-IN"/>
            <a:t>Helps us target content marketing and sales outreach </a:t>
          </a:r>
          <a:endParaRPr lang="en-US"/>
        </a:p>
      </dgm:t>
    </dgm:pt>
    <dgm:pt modelId="{0CC6211E-B7DB-4D4D-A025-9E104442E0BA}" type="parTrans" cxnId="{A2A8F2F1-F6A5-4D51-87C6-E2ED9BD4C67D}">
      <dgm:prSet/>
      <dgm:spPr/>
      <dgm:t>
        <a:bodyPr/>
        <a:lstStyle/>
        <a:p>
          <a:endParaRPr lang="en-US"/>
        </a:p>
      </dgm:t>
    </dgm:pt>
    <dgm:pt modelId="{378F97F0-A408-459D-AEFE-D555F47E29E2}" type="sibTrans" cxnId="{A2A8F2F1-F6A5-4D51-87C6-E2ED9BD4C67D}">
      <dgm:prSet/>
      <dgm:spPr/>
      <dgm:t>
        <a:bodyPr/>
        <a:lstStyle/>
        <a:p>
          <a:endParaRPr lang="en-US"/>
        </a:p>
      </dgm:t>
    </dgm:pt>
    <dgm:pt modelId="{83965FC8-E50C-497C-BE65-E69C04ADF85C}">
      <dgm:prSet/>
      <dgm:spPr/>
      <dgm:t>
        <a:bodyPr/>
        <a:lstStyle/>
        <a:p>
          <a:r>
            <a:rPr lang="en-IN"/>
            <a:t>Update pricing, plans and strategy </a:t>
          </a:r>
          <a:endParaRPr lang="en-US"/>
        </a:p>
      </dgm:t>
    </dgm:pt>
    <dgm:pt modelId="{E13A8F49-3424-4BF2-8446-095A19B2B18B}" type="parTrans" cxnId="{D70F1F2B-6D09-478B-8094-450A2B211789}">
      <dgm:prSet/>
      <dgm:spPr/>
      <dgm:t>
        <a:bodyPr/>
        <a:lstStyle/>
        <a:p>
          <a:endParaRPr lang="en-US"/>
        </a:p>
      </dgm:t>
    </dgm:pt>
    <dgm:pt modelId="{A302D785-3AE6-492B-8CEF-B6A50C5B382B}" type="sibTrans" cxnId="{D70F1F2B-6D09-478B-8094-450A2B211789}">
      <dgm:prSet/>
      <dgm:spPr/>
      <dgm:t>
        <a:bodyPr/>
        <a:lstStyle/>
        <a:p>
          <a:endParaRPr lang="en-US"/>
        </a:p>
      </dgm:t>
    </dgm:pt>
    <dgm:pt modelId="{4152D741-2181-4D91-B438-7D7AE069D848}">
      <dgm:prSet/>
      <dgm:spPr/>
      <dgm:t>
        <a:bodyPr/>
        <a:lstStyle/>
        <a:p>
          <a:r>
            <a:rPr lang="en-IN"/>
            <a:t>Improves customer relationships </a:t>
          </a:r>
          <a:endParaRPr lang="en-US"/>
        </a:p>
      </dgm:t>
    </dgm:pt>
    <dgm:pt modelId="{A300C95D-CCFD-45EA-997E-D96509D82E3F}" type="parTrans" cxnId="{CE66302E-6ADE-4162-8127-376D62D209DE}">
      <dgm:prSet/>
      <dgm:spPr/>
      <dgm:t>
        <a:bodyPr/>
        <a:lstStyle/>
        <a:p>
          <a:endParaRPr lang="en-US"/>
        </a:p>
      </dgm:t>
    </dgm:pt>
    <dgm:pt modelId="{F5F23E41-8452-481C-8359-70676A8D8515}" type="sibTrans" cxnId="{CE66302E-6ADE-4162-8127-376D62D209DE}">
      <dgm:prSet/>
      <dgm:spPr/>
      <dgm:t>
        <a:bodyPr/>
        <a:lstStyle/>
        <a:p>
          <a:endParaRPr lang="en-US"/>
        </a:p>
      </dgm:t>
    </dgm:pt>
    <dgm:pt modelId="{25007C6F-FC14-4916-B1D5-E786A6037975}">
      <dgm:prSet/>
      <dgm:spPr/>
      <dgm:t>
        <a:bodyPr/>
        <a:lstStyle/>
        <a:p>
          <a:r>
            <a:rPr lang="en-IN"/>
            <a:t>Create new offers , products and services </a:t>
          </a:r>
          <a:endParaRPr lang="en-US"/>
        </a:p>
      </dgm:t>
    </dgm:pt>
    <dgm:pt modelId="{E35BCA9A-37FE-4402-B6AB-F9ED771BA157}" type="parTrans" cxnId="{5E122C60-60EA-451A-9955-77AAE5EEDD17}">
      <dgm:prSet/>
      <dgm:spPr/>
      <dgm:t>
        <a:bodyPr/>
        <a:lstStyle/>
        <a:p>
          <a:endParaRPr lang="en-US"/>
        </a:p>
      </dgm:t>
    </dgm:pt>
    <dgm:pt modelId="{380EB6F5-3E2F-4054-A1C6-C99173B0D988}" type="sibTrans" cxnId="{5E122C60-60EA-451A-9955-77AAE5EEDD17}">
      <dgm:prSet/>
      <dgm:spPr/>
      <dgm:t>
        <a:bodyPr/>
        <a:lstStyle/>
        <a:p>
          <a:endParaRPr lang="en-US"/>
        </a:p>
      </dgm:t>
    </dgm:pt>
    <dgm:pt modelId="{B7E63201-647F-4CD3-A4E8-62136A8A9F64}">
      <dgm:prSet/>
      <dgm:spPr/>
      <dgm:t>
        <a:bodyPr/>
        <a:lstStyle/>
        <a:p>
          <a:r>
            <a:rPr lang="en-IN"/>
            <a:t>Improves brand awareness </a:t>
          </a:r>
          <a:endParaRPr lang="en-US"/>
        </a:p>
      </dgm:t>
    </dgm:pt>
    <dgm:pt modelId="{CFA567EF-85A3-4CAD-8FBF-D97AC98F4AD9}" type="parTrans" cxnId="{32218B47-BD2A-485A-9E1B-E9D66FCEA2A4}">
      <dgm:prSet/>
      <dgm:spPr/>
      <dgm:t>
        <a:bodyPr/>
        <a:lstStyle/>
        <a:p>
          <a:endParaRPr lang="en-US"/>
        </a:p>
      </dgm:t>
    </dgm:pt>
    <dgm:pt modelId="{BBAFDFF9-B6A2-47EF-ABD7-678D5B3DAFA9}" type="sibTrans" cxnId="{32218B47-BD2A-485A-9E1B-E9D66FCEA2A4}">
      <dgm:prSet/>
      <dgm:spPr/>
      <dgm:t>
        <a:bodyPr/>
        <a:lstStyle/>
        <a:p>
          <a:endParaRPr lang="en-US"/>
        </a:p>
      </dgm:t>
    </dgm:pt>
    <dgm:pt modelId="{8718BC83-6269-45C1-A34F-46DB266DDC0F}">
      <dgm:prSet/>
      <dgm:spPr/>
      <dgm:t>
        <a:bodyPr/>
        <a:lstStyle/>
        <a:p>
          <a:r>
            <a:rPr lang="en-IN"/>
            <a:t>Stay ahead of competitors </a:t>
          </a:r>
          <a:endParaRPr lang="en-US"/>
        </a:p>
      </dgm:t>
    </dgm:pt>
    <dgm:pt modelId="{DDA8FED0-3303-4CF8-A67B-0E40D793B0B1}" type="parTrans" cxnId="{A7C24D36-3093-43CB-9E81-15FAA61FADDB}">
      <dgm:prSet/>
      <dgm:spPr/>
      <dgm:t>
        <a:bodyPr/>
        <a:lstStyle/>
        <a:p>
          <a:endParaRPr lang="en-US"/>
        </a:p>
      </dgm:t>
    </dgm:pt>
    <dgm:pt modelId="{3844CD55-248E-41A3-95EF-BE65AB59D74D}" type="sibTrans" cxnId="{A7C24D36-3093-43CB-9E81-15FAA61FADDB}">
      <dgm:prSet/>
      <dgm:spPr/>
      <dgm:t>
        <a:bodyPr/>
        <a:lstStyle/>
        <a:p>
          <a:endParaRPr lang="en-US"/>
        </a:p>
      </dgm:t>
    </dgm:pt>
    <dgm:pt modelId="{EDC767E0-99AF-4FEB-B37F-F5C558A26E26}">
      <dgm:prSet/>
      <dgm:spPr/>
      <dgm:t>
        <a:bodyPr/>
        <a:lstStyle/>
        <a:p>
          <a:r>
            <a:rPr lang="en-IN"/>
            <a:t>Track product sentiments </a:t>
          </a:r>
          <a:endParaRPr lang="en-US"/>
        </a:p>
      </dgm:t>
    </dgm:pt>
    <dgm:pt modelId="{82271DE5-A390-4CE7-8B56-B17C394A16DE}" type="parTrans" cxnId="{412EE0F6-B4B1-409D-9004-6BAC7E6A2F68}">
      <dgm:prSet/>
      <dgm:spPr/>
      <dgm:t>
        <a:bodyPr/>
        <a:lstStyle/>
        <a:p>
          <a:endParaRPr lang="en-US"/>
        </a:p>
      </dgm:t>
    </dgm:pt>
    <dgm:pt modelId="{AD9E0D92-6027-40D4-988B-7024D5B64C2F}" type="sibTrans" cxnId="{412EE0F6-B4B1-409D-9004-6BAC7E6A2F68}">
      <dgm:prSet/>
      <dgm:spPr/>
      <dgm:t>
        <a:bodyPr/>
        <a:lstStyle/>
        <a:p>
          <a:endParaRPr lang="en-US"/>
        </a:p>
      </dgm:t>
    </dgm:pt>
    <dgm:pt modelId="{66374D0D-10AB-43B2-A73A-8EE7A7DF0C6D}" type="pres">
      <dgm:prSet presAssocID="{E3447031-6B29-46D5-98FF-E39CA5EA4ED3}" presName="vert0" presStyleCnt="0">
        <dgm:presLayoutVars>
          <dgm:dir/>
          <dgm:animOne val="branch"/>
          <dgm:animLvl val="lvl"/>
        </dgm:presLayoutVars>
      </dgm:prSet>
      <dgm:spPr/>
      <dgm:t>
        <a:bodyPr/>
        <a:lstStyle/>
        <a:p>
          <a:endParaRPr lang="en-US"/>
        </a:p>
      </dgm:t>
    </dgm:pt>
    <dgm:pt modelId="{8717930C-EE29-4447-95C8-876920A5E944}" type="pres">
      <dgm:prSet presAssocID="{3D56027E-2D25-4884-9493-10A722F85029}" presName="thickLine" presStyleLbl="alignNode1" presStyleIdx="0" presStyleCnt="1"/>
      <dgm:spPr/>
    </dgm:pt>
    <dgm:pt modelId="{4FF0D2E9-A0D5-49BF-93FE-954F3BDF23E0}" type="pres">
      <dgm:prSet presAssocID="{3D56027E-2D25-4884-9493-10A722F85029}" presName="horz1" presStyleCnt="0"/>
      <dgm:spPr/>
    </dgm:pt>
    <dgm:pt modelId="{E03845B9-BD0D-4CAE-869D-9071C4E63D1B}" type="pres">
      <dgm:prSet presAssocID="{3D56027E-2D25-4884-9493-10A722F85029}" presName="tx1" presStyleLbl="revTx" presStyleIdx="0" presStyleCnt="10"/>
      <dgm:spPr/>
      <dgm:t>
        <a:bodyPr/>
        <a:lstStyle/>
        <a:p>
          <a:endParaRPr lang="en-US"/>
        </a:p>
      </dgm:t>
    </dgm:pt>
    <dgm:pt modelId="{BD49AF9B-50EF-4F99-AE34-60117CD28DC0}" type="pres">
      <dgm:prSet presAssocID="{3D56027E-2D25-4884-9493-10A722F85029}" presName="vert1" presStyleCnt="0"/>
      <dgm:spPr/>
    </dgm:pt>
    <dgm:pt modelId="{24614702-6855-49A4-8A00-5CD5AC3E4284}" type="pres">
      <dgm:prSet presAssocID="{84C84211-E0DD-479B-BDFA-5FEABF8C7429}" presName="vertSpace2a" presStyleCnt="0"/>
      <dgm:spPr/>
    </dgm:pt>
    <dgm:pt modelId="{47578F8C-33BB-4705-83A2-A1CA962C63A0}" type="pres">
      <dgm:prSet presAssocID="{84C84211-E0DD-479B-BDFA-5FEABF8C7429}" presName="horz2" presStyleCnt="0"/>
      <dgm:spPr/>
    </dgm:pt>
    <dgm:pt modelId="{B2FCB41A-D6D5-45C8-975F-2DE64A46FF53}" type="pres">
      <dgm:prSet presAssocID="{84C84211-E0DD-479B-BDFA-5FEABF8C7429}" presName="horzSpace2" presStyleCnt="0"/>
      <dgm:spPr/>
    </dgm:pt>
    <dgm:pt modelId="{F1225665-0BD8-4BAB-944C-953B4BAD259B}" type="pres">
      <dgm:prSet presAssocID="{84C84211-E0DD-479B-BDFA-5FEABF8C7429}" presName="tx2" presStyleLbl="revTx" presStyleIdx="1" presStyleCnt="10"/>
      <dgm:spPr/>
      <dgm:t>
        <a:bodyPr/>
        <a:lstStyle/>
        <a:p>
          <a:endParaRPr lang="en-US"/>
        </a:p>
      </dgm:t>
    </dgm:pt>
    <dgm:pt modelId="{1C5F18EE-8781-4013-A1C8-F80F3CFE351D}" type="pres">
      <dgm:prSet presAssocID="{84C84211-E0DD-479B-BDFA-5FEABF8C7429}" presName="vert2" presStyleCnt="0"/>
      <dgm:spPr/>
    </dgm:pt>
    <dgm:pt modelId="{DAD6200E-2744-42F6-B783-7505634BEF9F}" type="pres">
      <dgm:prSet presAssocID="{84C84211-E0DD-479B-BDFA-5FEABF8C7429}" presName="thinLine2b" presStyleLbl="callout" presStyleIdx="0" presStyleCnt="9"/>
      <dgm:spPr/>
    </dgm:pt>
    <dgm:pt modelId="{CC07D9DA-46E9-4C4C-BB7C-36F768D632FF}" type="pres">
      <dgm:prSet presAssocID="{84C84211-E0DD-479B-BDFA-5FEABF8C7429}" presName="vertSpace2b" presStyleCnt="0"/>
      <dgm:spPr/>
    </dgm:pt>
    <dgm:pt modelId="{789AFD0C-A6BA-4FCF-8197-A1780C3E5378}" type="pres">
      <dgm:prSet presAssocID="{FB44E611-F779-4EC4-A653-4CA82EC0C0F5}" presName="horz2" presStyleCnt="0"/>
      <dgm:spPr/>
    </dgm:pt>
    <dgm:pt modelId="{C87243CB-C02E-44B0-A5F1-9118862A11C8}" type="pres">
      <dgm:prSet presAssocID="{FB44E611-F779-4EC4-A653-4CA82EC0C0F5}" presName="horzSpace2" presStyleCnt="0"/>
      <dgm:spPr/>
    </dgm:pt>
    <dgm:pt modelId="{3E0E270A-710B-4639-8309-5D64EC582E73}" type="pres">
      <dgm:prSet presAssocID="{FB44E611-F779-4EC4-A653-4CA82EC0C0F5}" presName="tx2" presStyleLbl="revTx" presStyleIdx="2" presStyleCnt="10"/>
      <dgm:spPr/>
      <dgm:t>
        <a:bodyPr/>
        <a:lstStyle/>
        <a:p>
          <a:endParaRPr lang="en-US"/>
        </a:p>
      </dgm:t>
    </dgm:pt>
    <dgm:pt modelId="{C2E3BEB1-EACE-4D4D-B8C2-16DD88126C89}" type="pres">
      <dgm:prSet presAssocID="{FB44E611-F779-4EC4-A653-4CA82EC0C0F5}" presName="vert2" presStyleCnt="0"/>
      <dgm:spPr/>
    </dgm:pt>
    <dgm:pt modelId="{240F7D1B-3739-42D2-AE01-3DE287AD9662}" type="pres">
      <dgm:prSet presAssocID="{FB44E611-F779-4EC4-A653-4CA82EC0C0F5}" presName="thinLine2b" presStyleLbl="callout" presStyleIdx="1" presStyleCnt="9"/>
      <dgm:spPr/>
    </dgm:pt>
    <dgm:pt modelId="{731C4B26-F678-4708-96FD-5871F1E41E79}" type="pres">
      <dgm:prSet presAssocID="{FB44E611-F779-4EC4-A653-4CA82EC0C0F5}" presName="vertSpace2b" presStyleCnt="0"/>
      <dgm:spPr/>
    </dgm:pt>
    <dgm:pt modelId="{FDA82FE2-1F10-4DEB-BF4C-4B3D3ED04816}" type="pres">
      <dgm:prSet presAssocID="{7395ED68-E58E-45D5-91A1-544006CDED49}" presName="horz2" presStyleCnt="0"/>
      <dgm:spPr/>
    </dgm:pt>
    <dgm:pt modelId="{CA46982D-79C6-460E-BAD5-EEDDD698E6EA}" type="pres">
      <dgm:prSet presAssocID="{7395ED68-E58E-45D5-91A1-544006CDED49}" presName="horzSpace2" presStyleCnt="0"/>
      <dgm:spPr/>
    </dgm:pt>
    <dgm:pt modelId="{EA650242-36D3-49FD-90B1-18D8085F7342}" type="pres">
      <dgm:prSet presAssocID="{7395ED68-E58E-45D5-91A1-544006CDED49}" presName="tx2" presStyleLbl="revTx" presStyleIdx="3" presStyleCnt="10"/>
      <dgm:spPr/>
      <dgm:t>
        <a:bodyPr/>
        <a:lstStyle/>
        <a:p>
          <a:endParaRPr lang="en-US"/>
        </a:p>
      </dgm:t>
    </dgm:pt>
    <dgm:pt modelId="{BF5D3A95-CC77-4164-BA01-17809DE96826}" type="pres">
      <dgm:prSet presAssocID="{7395ED68-E58E-45D5-91A1-544006CDED49}" presName="vert2" presStyleCnt="0"/>
      <dgm:spPr/>
    </dgm:pt>
    <dgm:pt modelId="{6F445320-E1AD-483B-A096-E04D70744AC3}" type="pres">
      <dgm:prSet presAssocID="{7395ED68-E58E-45D5-91A1-544006CDED49}" presName="thinLine2b" presStyleLbl="callout" presStyleIdx="2" presStyleCnt="9"/>
      <dgm:spPr/>
    </dgm:pt>
    <dgm:pt modelId="{AB226803-AB55-4642-BD11-4566B6F908D6}" type="pres">
      <dgm:prSet presAssocID="{7395ED68-E58E-45D5-91A1-544006CDED49}" presName="vertSpace2b" presStyleCnt="0"/>
      <dgm:spPr/>
    </dgm:pt>
    <dgm:pt modelId="{3F641788-3EBD-426D-99C6-82C7A4D28F1E}" type="pres">
      <dgm:prSet presAssocID="{83965FC8-E50C-497C-BE65-E69C04ADF85C}" presName="horz2" presStyleCnt="0"/>
      <dgm:spPr/>
    </dgm:pt>
    <dgm:pt modelId="{6BD7CF5D-318F-4AB6-8ACD-60AD4C52AD3D}" type="pres">
      <dgm:prSet presAssocID="{83965FC8-E50C-497C-BE65-E69C04ADF85C}" presName="horzSpace2" presStyleCnt="0"/>
      <dgm:spPr/>
    </dgm:pt>
    <dgm:pt modelId="{081D518C-E679-4410-AFC4-F1F149A33EB7}" type="pres">
      <dgm:prSet presAssocID="{83965FC8-E50C-497C-BE65-E69C04ADF85C}" presName="tx2" presStyleLbl="revTx" presStyleIdx="4" presStyleCnt="10"/>
      <dgm:spPr/>
      <dgm:t>
        <a:bodyPr/>
        <a:lstStyle/>
        <a:p>
          <a:endParaRPr lang="en-US"/>
        </a:p>
      </dgm:t>
    </dgm:pt>
    <dgm:pt modelId="{154772E8-084F-4A7E-83C7-1E858E8C4DC0}" type="pres">
      <dgm:prSet presAssocID="{83965FC8-E50C-497C-BE65-E69C04ADF85C}" presName="vert2" presStyleCnt="0"/>
      <dgm:spPr/>
    </dgm:pt>
    <dgm:pt modelId="{C52D4F5F-D0A0-4104-8963-4BB799DFA34B}" type="pres">
      <dgm:prSet presAssocID="{83965FC8-E50C-497C-BE65-E69C04ADF85C}" presName="thinLine2b" presStyleLbl="callout" presStyleIdx="3" presStyleCnt="9"/>
      <dgm:spPr/>
    </dgm:pt>
    <dgm:pt modelId="{AF171465-CCA1-45DB-8F71-EA831187B76E}" type="pres">
      <dgm:prSet presAssocID="{83965FC8-E50C-497C-BE65-E69C04ADF85C}" presName="vertSpace2b" presStyleCnt="0"/>
      <dgm:spPr/>
    </dgm:pt>
    <dgm:pt modelId="{23C973B9-0671-45E2-9E08-780A47ACDBC3}" type="pres">
      <dgm:prSet presAssocID="{4152D741-2181-4D91-B438-7D7AE069D848}" presName="horz2" presStyleCnt="0"/>
      <dgm:spPr/>
    </dgm:pt>
    <dgm:pt modelId="{01F99484-5485-4DDE-9181-F7506C0726CD}" type="pres">
      <dgm:prSet presAssocID="{4152D741-2181-4D91-B438-7D7AE069D848}" presName="horzSpace2" presStyleCnt="0"/>
      <dgm:spPr/>
    </dgm:pt>
    <dgm:pt modelId="{2A6C3819-D86E-4254-A612-B664C1EDBE55}" type="pres">
      <dgm:prSet presAssocID="{4152D741-2181-4D91-B438-7D7AE069D848}" presName="tx2" presStyleLbl="revTx" presStyleIdx="5" presStyleCnt="10"/>
      <dgm:spPr/>
      <dgm:t>
        <a:bodyPr/>
        <a:lstStyle/>
        <a:p>
          <a:endParaRPr lang="en-US"/>
        </a:p>
      </dgm:t>
    </dgm:pt>
    <dgm:pt modelId="{4B0E41A5-1EC7-44A0-AD50-07094BE2C2E6}" type="pres">
      <dgm:prSet presAssocID="{4152D741-2181-4D91-B438-7D7AE069D848}" presName="vert2" presStyleCnt="0"/>
      <dgm:spPr/>
    </dgm:pt>
    <dgm:pt modelId="{FB94A94C-79BF-4271-A43C-0097FD9C8FF5}" type="pres">
      <dgm:prSet presAssocID="{4152D741-2181-4D91-B438-7D7AE069D848}" presName="thinLine2b" presStyleLbl="callout" presStyleIdx="4" presStyleCnt="9"/>
      <dgm:spPr/>
    </dgm:pt>
    <dgm:pt modelId="{F5D92D56-0AB3-4821-AFBA-E89549033014}" type="pres">
      <dgm:prSet presAssocID="{4152D741-2181-4D91-B438-7D7AE069D848}" presName="vertSpace2b" presStyleCnt="0"/>
      <dgm:spPr/>
    </dgm:pt>
    <dgm:pt modelId="{9A4005F5-15FB-47A0-8F5D-E142189F7CA4}" type="pres">
      <dgm:prSet presAssocID="{25007C6F-FC14-4916-B1D5-E786A6037975}" presName="horz2" presStyleCnt="0"/>
      <dgm:spPr/>
    </dgm:pt>
    <dgm:pt modelId="{34AE45A5-0A9E-42BE-8479-8C3B816E0547}" type="pres">
      <dgm:prSet presAssocID="{25007C6F-FC14-4916-B1D5-E786A6037975}" presName="horzSpace2" presStyleCnt="0"/>
      <dgm:spPr/>
    </dgm:pt>
    <dgm:pt modelId="{CDD5517F-8A0C-47EF-BBC5-DA71E31C66D2}" type="pres">
      <dgm:prSet presAssocID="{25007C6F-FC14-4916-B1D5-E786A6037975}" presName="tx2" presStyleLbl="revTx" presStyleIdx="6" presStyleCnt="10"/>
      <dgm:spPr/>
      <dgm:t>
        <a:bodyPr/>
        <a:lstStyle/>
        <a:p>
          <a:endParaRPr lang="en-US"/>
        </a:p>
      </dgm:t>
    </dgm:pt>
    <dgm:pt modelId="{224AB72C-B1C9-48A9-BDE7-06436B3BC9DE}" type="pres">
      <dgm:prSet presAssocID="{25007C6F-FC14-4916-B1D5-E786A6037975}" presName="vert2" presStyleCnt="0"/>
      <dgm:spPr/>
    </dgm:pt>
    <dgm:pt modelId="{D6DC6C47-144B-48B4-B2E5-95CC2E9C7E1C}" type="pres">
      <dgm:prSet presAssocID="{25007C6F-FC14-4916-B1D5-E786A6037975}" presName="thinLine2b" presStyleLbl="callout" presStyleIdx="5" presStyleCnt="9"/>
      <dgm:spPr/>
    </dgm:pt>
    <dgm:pt modelId="{A099B5DD-3629-4923-955F-3670EAE40E6F}" type="pres">
      <dgm:prSet presAssocID="{25007C6F-FC14-4916-B1D5-E786A6037975}" presName="vertSpace2b" presStyleCnt="0"/>
      <dgm:spPr/>
    </dgm:pt>
    <dgm:pt modelId="{4EA317DC-84C9-4DEA-A32F-783CFA123E82}" type="pres">
      <dgm:prSet presAssocID="{B7E63201-647F-4CD3-A4E8-62136A8A9F64}" presName="horz2" presStyleCnt="0"/>
      <dgm:spPr/>
    </dgm:pt>
    <dgm:pt modelId="{377D754D-C15F-4213-960B-3BFEFC0E5FEF}" type="pres">
      <dgm:prSet presAssocID="{B7E63201-647F-4CD3-A4E8-62136A8A9F64}" presName="horzSpace2" presStyleCnt="0"/>
      <dgm:spPr/>
    </dgm:pt>
    <dgm:pt modelId="{A20C9094-B950-463B-BEE3-72D9FFE9F2B9}" type="pres">
      <dgm:prSet presAssocID="{B7E63201-647F-4CD3-A4E8-62136A8A9F64}" presName="tx2" presStyleLbl="revTx" presStyleIdx="7" presStyleCnt="10"/>
      <dgm:spPr/>
      <dgm:t>
        <a:bodyPr/>
        <a:lstStyle/>
        <a:p>
          <a:endParaRPr lang="en-US"/>
        </a:p>
      </dgm:t>
    </dgm:pt>
    <dgm:pt modelId="{695337D8-6FBE-46D6-A476-747DE2784721}" type="pres">
      <dgm:prSet presAssocID="{B7E63201-647F-4CD3-A4E8-62136A8A9F64}" presName="vert2" presStyleCnt="0"/>
      <dgm:spPr/>
    </dgm:pt>
    <dgm:pt modelId="{795E7FCA-6070-45D7-9567-E6967CE4CC6D}" type="pres">
      <dgm:prSet presAssocID="{B7E63201-647F-4CD3-A4E8-62136A8A9F64}" presName="thinLine2b" presStyleLbl="callout" presStyleIdx="6" presStyleCnt="9"/>
      <dgm:spPr/>
    </dgm:pt>
    <dgm:pt modelId="{B438D3F2-2260-45E1-B78A-EE56C56E39AF}" type="pres">
      <dgm:prSet presAssocID="{B7E63201-647F-4CD3-A4E8-62136A8A9F64}" presName="vertSpace2b" presStyleCnt="0"/>
      <dgm:spPr/>
    </dgm:pt>
    <dgm:pt modelId="{B8FA6DEC-3703-4044-A8C7-6D063B03FF53}" type="pres">
      <dgm:prSet presAssocID="{8718BC83-6269-45C1-A34F-46DB266DDC0F}" presName="horz2" presStyleCnt="0"/>
      <dgm:spPr/>
    </dgm:pt>
    <dgm:pt modelId="{454D7F71-5DB2-46EF-98EA-2C1E2FD5F2BD}" type="pres">
      <dgm:prSet presAssocID="{8718BC83-6269-45C1-A34F-46DB266DDC0F}" presName="horzSpace2" presStyleCnt="0"/>
      <dgm:spPr/>
    </dgm:pt>
    <dgm:pt modelId="{B8AC2430-4353-4343-8345-E62522C3AD94}" type="pres">
      <dgm:prSet presAssocID="{8718BC83-6269-45C1-A34F-46DB266DDC0F}" presName="tx2" presStyleLbl="revTx" presStyleIdx="8" presStyleCnt="10"/>
      <dgm:spPr/>
      <dgm:t>
        <a:bodyPr/>
        <a:lstStyle/>
        <a:p>
          <a:endParaRPr lang="en-US"/>
        </a:p>
      </dgm:t>
    </dgm:pt>
    <dgm:pt modelId="{795EF558-A261-4531-9886-885992B424A0}" type="pres">
      <dgm:prSet presAssocID="{8718BC83-6269-45C1-A34F-46DB266DDC0F}" presName="vert2" presStyleCnt="0"/>
      <dgm:spPr/>
    </dgm:pt>
    <dgm:pt modelId="{3E787D44-65B2-4C43-A1CF-A1F64970B9C6}" type="pres">
      <dgm:prSet presAssocID="{8718BC83-6269-45C1-A34F-46DB266DDC0F}" presName="thinLine2b" presStyleLbl="callout" presStyleIdx="7" presStyleCnt="9"/>
      <dgm:spPr/>
    </dgm:pt>
    <dgm:pt modelId="{AADAA301-41E2-4310-AB7F-C64E7B59831F}" type="pres">
      <dgm:prSet presAssocID="{8718BC83-6269-45C1-A34F-46DB266DDC0F}" presName="vertSpace2b" presStyleCnt="0"/>
      <dgm:spPr/>
    </dgm:pt>
    <dgm:pt modelId="{C3A9AD8A-3857-46ED-ACB9-AC84BA1106AF}" type="pres">
      <dgm:prSet presAssocID="{EDC767E0-99AF-4FEB-B37F-F5C558A26E26}" presName="horz2" presStyleCnt="0"/>
      <dgm:spPr/>
    </dgm:pt>
    <dgm:pt modelId="{8275B398-B813-4775-9F3F-DEB8C09934CE}" type="pres">
      <dgm:prSet presAssocID="{EDC767E0-99AF-4FEB-B37F-F5C558A26E26}" presName="horzSpace2" presStyleCnt="0"/>
      <dgm:spPr/>
    </dgm:pt>
    <dgm:pt modelId="{6B647BE3-F807-42B0-852F-EFF799F76D3E}" type="pres">
      <dgm:prSet presAssocID="{EDC767E0-99AF-4FEB-B37F-F5C558A26E26}" presName="tx2" presStyleLbl="revTx" presStyleIdx="9" presStyleCnt="10"/>
      <dgm:spPr/>
      <dgm:t>
        <a:bodyPr/>
        <a:lstStyle/>
        <a:p>
          <a:endParaRPr lang="en-US"/>
        </a:p>
      </dgm:t>
    </dgm:pt>
    <dgm:pt modelId="{B2F2983E-6F03-49D8-8677-CC856242BA9E}" type="pres">
      <dgm:prSet presAssocID="{EDC767E0-99AF-4FEB-B37F-F5C558A26E26}" presName="vert2" presStyleCnt="0"/>
      <dgm:spPr/>
    </dgm:pt>
    <dgm:pt modelId="{4E7959FA-FC2C-464F-A64E-357ED8ADFD23}" type="pres">
      <dgm:prSet presAssocID="{EDC767E0-99AF-4FEB-B37F-F5C558A26E26}" presName="thinLine2b" presStyleLbl="callout" presStyleIdx="8" presStyleCnt="9"/>
      <dgm:spPr/>
    </dgm:pt>
    <dgm:pt modelId="{9FE6460D-E724-4C4C-BC6B-F03C604FC531}" type="pres">
      <dgm:prSet presAssocID="{EDC767E0-99AF-4FEB-B37F-F5C558A26E26}" presName="vertSpace2b" presStyleCnt="0"/>
      <dgm:spPr/>
    </dgm:pt>
  </dgm:ptLst>
  <dgm:cxnLst>
    <dgm:cxn modelId="{EDBB3F1C-D736-403B-B6A3-2AF5ED240DB0}" srcId="{3D56027E-2D25-4884-9493-10A722F85029}" destId="{FB44E611-F779-4EC4-A653-4CA82EC0C0F5}" srcOrd="1" destOrd="0" parTransId="{951C2A54-6BFA-4CDD-979C-627ECD36E9B7}" sibTransId="{6F922907-FD8E-48A8-BEF3-4BCFBCCA6D9A}"/>
    <dgm:cxn modelId="{40173C91-6F48-499F-8EB2-52B06C82E805}" type="presOf" srcId="{EDC767E0-99AF-4FEB-B37F-F5C558A26E26}" destId="{6B647BE3-F807-42B0-852F-EFF799F76D3E}" srcOrd="0" destOrd="0" presId="urn:microsoft.com/office/officeart/2008/layout/LinedList"/>
    <dgm:cxn modelId="{AF031A58-E62B-48B3-B625-AD3077BAE043}" type="presOf" srcId="{83965FC8-E50C-497C-BE65-E69C04ADF85C}" destId="{081D518C-E679-4410-AFC4-F1F149A33EB7}" srcOrd="0" destOrd="0" presId="urn:microsoft.com/office/officeart/2008/layout/LinedList"/>
    <dgm:cxn modelId="{A7C24D36-3093-43CB-9E81-15FAA61FADDB}" srcId="{3D56027E-2D25-4884-9493-10A722F85029}" destId="{8718BC83-6269-45C1-A34F-46DB266DDC0F}" srcOrd="7" destOrd="0" parTransId="{DDA8FED0-3303-4CF8-A67B-0E40D793B0B1}" sibTransId="{3844CD55-248E-41A3-95EF-BE65AB59D74D}"/>
    <dgm:cxn modelId="{47A68247-A7DA-4059-BB93-A5CA15FD9AF0}" type="presOf" srcId="{B7E63201-647F-4CD3-A4E8-62136A8A9F64}" destId="{A20C9094-B950-463B-BEE3-72D9FFE9F2B9}" srcOrd="0" destOrd="0" presId="urn:microsoft.com/office/officeart/2008/layout/LinedList"/>
    <dgm:cxn modelId="{D60FCE52-CEA1-48C4-9F73-7447A53C9845}" type="presOf" srcId="{4152D741-2181-4D91-B438-7D7AE069D848}" destId="{2A6C3819-D86E-4254-A612-B664C1EDBE55}" srcOrd="0" destOrd="0" presId="urn:microsoft.com/office/officeart/2008/layout/LinedList"/>
    <dgm:cxn modelId="{A2A8F2F1-F6A5-4D51-87C6-E2ED9BD4C67D}" srcId="{3D56027E-2D25-4884-9493-10A722F85029}" destId="{7395ED68-E58E-45D5-91A1-544006CDED49}" srcOrd="2" destOrd="0" parTransId="{0CC6211E-B7DB-4D4D-A025-9E104442E0BA}" sibTransId="{378F97F0-A408-459D-AEFE-D555F47E29E2}"/>
    <dgm:cxn modelId="{4F7D3EA9-2EF3-491E-9096-8B9CF98B1DFC}" srcId="{3D56027E-2D25-4884-9493-10A722F85029}" destId="{84C84211-E0DD-479B-BDFA-5FEABF8C7429}" srcOrd="0" destOrd="0" parTransId="{FE5CE36F-018D-48D8-A622-F0DE3BB62F06}" sibTransId="{A0C3F77E-4BEC-4CB8-AE49-543BEE1A3FFA}"/>
    <dgm:cxn modelId="{32218B47-BD2A-485A-9E1B-E9D66FCEA2A4}" srcId="{3D56027E-2D25-4884-9493-10A722F85029}" destId="{B7E63201-647F-4CD3-A4E8-62136A8A9F64}" srcOrd="6" destOrd="0" parTransId="{CFA567EF-85A3-4CAD-8FBF-D97AC98F4AD9}" sibTransId="{BBAFDFF9-B6A2-47EF-ABD7-678D5B3DAFA9}"/>
    <dgm:cxn modelId="{FC885692-0CDA-4E57-933C-2D628564096B}" type="presOf" srcId="{8718BC83-6269-45C1-A34F-46DB266DDC0F}" destId="{B8AC2430-4353-4343-8345-E62522C3AD94}" srcOrd="0" destOrd="0" presId="urn:microsoft.com/office/officeart/2008/layout/LinedList"/>
    <dgm:cxn modelId="{5E122C60-60EA-451A-9955-77AAE5EEDD17}" srcId="{3D56027E-2D25-4884-9493-10A722F85029}" destId="{25007C6F-FC14-4916-B1D5-E786A6037975}" srcOrd="5" destOrd="0" parTransId="{E35BCA9A-37FE-4402-B6AB-F9ED771BA157}" sibTransId="{380EB6F5-3E2F-4054-A1C6-C99173B0D988}"/>
    <dgm:cxn modelId="{1A816915-D20B-4A6B-A9E6-7A1E22A339F7}" srcId="{E3447031-6B29-46D5-98FF-E39CA5EA4ED3}" destId="{3D56027E-2D25-4884-9493-10A722F85029}" srcOrd="0" destOrd="0" parTransId="{18E3729D-6FE8-449A-A8CD-5DBA43AD603A}" sibTransId="{B191FFBE-DE57-48F3-92EE-D5A1C8A5201D}"/>
    <dgm:cxn modelId="{D70F1F2B-6D09-478B-8094-450A2B211789}" srcId="{3D56027E-2D25-4884-9493-10A722F85029}" destId="{83965FC8-E50C-497C-BE65-E69C04ADF85C}" srcOrd="3" destOrd="0" parTransId="{E13A8F49-3424-4BF2-8446-095A19B2B18B}" sibTransId="{A302D785-3AE6-492B-8CEF-B6A50C5B382B}"/>
    <dgm:cxn modelId="{412EE0F6-B4B1-409D-9004-6BAC7E6A2F68}" srcId="{3D56027E-2D25-4884-9493-10A722F85029}" destId="{EDC767E0-99AF-4FEB-B37F-F5C558A26E26}" srcOrd="8" destOrd="0" parTransId="{82271DE5-A390-4CE7-8B56-B17C394A16DE}" sibTransId="{AD9E0D92-6027-40D4-988B-7024D5B64C2F}"/>
    <dgm:cxn modelId="{CE66302E-6ADE-4162-8127-376D62D209DE}" srcId="{3D56027E-2D25-4884-9493-10A722F85029}" destId="{4152D741-2181-4D91-B438-7D7AE069D848}" srcOrd="4" destOrd="0" parTransId="{A300C95D-CCFD-45EA-997E-D96509D82E3F}" sibTransId="{F5F23E41-8452-481C-8359-70676A8D8515}"/>
    <dgm:cxn modelId="{05158B14-2A31-43A1-9C8F-FC070B9467DE}" type="presOf" srcId="{7395ED68-E58E-45D5-91A1-544006CDED49}" destId="{EA650242-36D3-49FD-90B1-18D8085F7342}" srcOrd="0" destOrd="0" presId="urn:microsoft.com/office/officeart/2008/layout/LinedList"/>
    <dgm:cxn modelId="{5130F409-33F3-4896-B3DC-6625B07D8991}" type="presOf" srcId="{E3447031-6B29-46D5-98FF-E39CA5EA4ED3}" destId="{66374D0D-10AB-43B2-A73A-8EE7A7DF0C6D}" srcOrd="0" destOrd="0" presId="urn:microsoft.com/office/officeart/2008/layout/LinedList"/>
    <dgm:cxn modelId="{73EA81E5-C0A9-40B0-A052-62F1D223F34B}" type="presOf" srcId="{FB44E611-F779-4EC4-A653-4CA82EC0C0F5}" destId="{3E0E270A-710B-4639-8309-5D64EC582E73}" srcOrd="0" destOrd="0" presId="urn:microsoft.com/office/officeart/2008/layout/LinedList"/>
    <dgm:cxn modelId="{385688F3-8692-42C2-95BB-F8F174153929}" type="presOf" srcId="{84C84211-E0DD-479B-BDFA-5FEABF8C7429}" destId="{F1225665-0BD8-4BAB-944C-953B4BAD259B}" srcOrd="0" destOrd="0" presId="urn:microsoft.com/office/officeart/2008/layout/LinedList"/>
    <dgm:cxn modelId="{885E1AB1-6C8B-41EB-98C5-806ED0657F48}" type="presOf" srcId="{25007C6F-FC14-4916-B1D5-E786A6037975}" destId="{CDD5517F-8A0C-47EF-BBC5-DA71E31C66D2}" srcOrd="0" destOrd="0" presId="urn:microsoft.com/office/officeart/2008/layout/LinedList"/>
    <dgm:cxn modelId="{2F0DE0EC-1F24-490B-861E-61CFBBA43C73}" type="presOf" srcId="{3D56027E-2D25-4884-9493-10A722F85029}" destId="{E03845B9-BD0D-4CAE-869D-9071C4E63D1B}" srcOrd="0" destOrd="0" presId="urn:microsoft.com/office/officeart/2008/layout/LinedList"/>
    <dgm:cxn modelId="{19FC2290-0E54-4A91-96B0-A3A6215EBD33}" type="presParOf" srcId="{66374D0D-10AB-43B2-A73A-8EE7A7DF0C6D}" destId="{8717930C-EE29-4447-95C8-876920A5E944}" srcOrd="0" destOrd="0" presId="urn:microsoft.com/office/officeart/2008/layout/LinedList"/>
    <dgm:cxn modelId="{1C73E9F0-8F70-484B-B93C-C6D4B9B5AA29}" type="presParOf" srcId="{66374D0D-10AB-43B2-A73A-8EE7A7DF0C6D}" destId="{4FF0D2E9-A0D5-49BF-93FE-954F3BDF23E0}" srcOrd="1" destOrd="0" presId="urn:microsoft.com/office/officeart/2008/layout/LinedList"/>
    <dgm:cxn modelId="{CD475DEE-12AC-43D5-8C5E-F172DA26ECDC}" type="presParOf" srcId="{4FF0D2E9-A0D5-49BF-93FE-954F3BDF23E0}" destId="{E03845B9-BD0D-4CAE-869D-9071C4E63D1B}" srcOrd="0" destOrd="0" presId="urn:microsoft.com/office/officeart/2008/layout/LinedList"/>
    <dgm:cxn modelId="{693E6D5B-1A20-400C-9869-7A193BE11E4C}" type="presParOf" srcId="{4FF0D2E9-A0D5-49BF-93FE-954F3BDF23E0}" destId="{BD49AF9B-50EF-4F99-AE34-60117CD28DC0}" srcOrd="1" destOrd="0" presId="urn:microsoft.com/office/officeart/2008/layout/LinedList"/>
    <dgm:cxn modelId="{F294F865-1F60-471A-9797-31B5A8D2556A}" type="presParOf" srcId="{BD49AF9B-50EF-4F99-AE34-60117CD28DC0}" destId="{24614702-6855-49A4-8A00-5CD5AC3E4284}" srcOrd="0" destOrd="0" presId="urn:microsoft.com/office/officeart/2008/layout/LinedList"/>
    <dgm:cxn modelId="{ED979A8F-4CE7-42BC-8F53-6FCE37C4CEC4}" type="presParOf" srcId="{BD49AF9B-50EF-4F99-AE34-60117CD28DC0}" destId="{47578F8C-33BB-4705-83A2-A1CA962C63A0}" srcOrd="1" destOrd="0" presId="urn:microsoft.com/office/officeart/2008/layout/LinedList"/>
    <dgm:cxn modelId="{BDBE79FD-5E38-475E-9521-700AEB0FD673}" type="presParOf" srcId="{47578F8C-33BB-4705-83A2-A1CA962C63A0}" destId="{B2FCB41A-D6D5-45C8-975F-2DE64A46FF53}" srcOrd="0" destOrd="0" presId="urn:microsoft.com/office/officeart/2008/layout/LinedList"/>
    <dgm:cxn modelId="{8B14BAF0-AD10-4C70-9952-B874DEC36B23}" type="presParOf" srcId="{47578F8C-33BB-4705-83A2-A1CA962C63A0}" destId="{F1225665-0BD8-4BAB-944C-953B4BAD259B}" srcOrd="1" destOrd="0" presId="urn:microsoft.com/office/officeart/2008/layout/LinedList"/>
    <dgm:cxn modelId="{536AA6F6-9E4B-43A4-AB26-D5DEF7920EC5}" type="presParOf" srcId="{47578F8C-33BB-4705-83A2-A1CA962C63A0}" destId="{1C5F18EE-8781-4013-A1C8-F80F3CFE351D}" srcOrd="2" destOrd="0" presId="urn:microsoft.com/office/officeart/2008/layout/LinedList"/>
    <dgm:cxn modelId="{FDA4B754-6D2C-4762-8B95-2014E6AFA5DB}" type="presParOf" srcId="{BD49AF9B-50EF-4F99-AE34-60117CD28DC0}" destId="{DAD6200E-2744-42F6-B783-7505634BEF9F}" srcOrd="2" destOrd="0" presId="urn:microsoft.com/office/officeart/2008/layout/LinedList"/>
    <dgm:cxn modelId="{A9D26765-4642-4339-B910-1494214D55C8}" type="presParOf" srcId="{BD49AF9B-50EF-4F99-AE34-60117CD28DC0}" destId="{CC07D9DA-46E9-4C4C-BB7C-36F768D632FF}" srcOrd="3" destOrd="0" presId="urn:microsoft.com/office/officeart/2008/layout/LinedList"/>
    <dgm:cxn modelId="{72C44C8F-8275-4275-9C14-70F94725D43D}" type="presParOf" srcId="{BD49AF9B-50EF-4F99-AE34-60117CD28DC0}" destId="{789AFD0C-A6BA-4FCF-8197-A1780C3E5378}" srcOrd="4" destOrd="0" presId="urn:microsoft.com/office/officeart/2008/layout/LinedList"/>
    <dgm:cxn modelId="{6AB3D32A-9917-4650-8FF9-F157560FF2E6}" type="presParOf" srcId="{789AFD0C-A6BA-4FCF-8197-A1780C3E5378}" destId="{C87243CB-C02E-44B0-A5F1-9118862A11C8}" srcOrd="0" destOrd="0" presId="urn:microsoft.com/office/officeart/2008/layout/LinedList"/>
    <dgm:cxn modelId="{FA697CB7-B6A7-44F5-9DFF-EA1C9FDFCA4C}" type="presParOf" srcId="{789AFD0C-A6BA-4FCF-8197-A1780C3E5378}" destId="{3E0E270A-710B-4639-8309-5D64EC582E73}" srcOrd="1" destOrd="0" presId="urn:microsoft.com/office/officeart/2008/layout/LinedList"/>
    <dgm:cxn modelId="{8BF4B28F-F3A0-46B9-A097-F48270DA7F40}" type="presParOf" srcId="{789AFD0C-A6BA-4FCF-8197-A1780C3E5378}" destId="{C2E3BEB1-EACE-4D4D-B8C2-16DD88126C89}" srcOrd="2" destOrd="0" presId="urn:microsoft.com/office/officeart/2008/layout/LinedList"/>
    <dgm:cxn modelId="{0C75EBFF-6AB0-42E2-BC5C-B4E46719080F}" type="presParOf" srcId="{BD49AF9B-50EF-4F99-AE34-60117CD28DC0}" destId="{240F7D1B-3739-42D2-AE01-3DE287AD9662}" srcOrd="5" destOrd="0" presId="urn:microsoft.com/office/officeart/2008/layout/LinedList"/>
    <dgm:cxn modelId="{B23A7007-DA7A-45B5-8AD7-F671E07A7AAB}" type="presParOf" srcId="{BD49AF9B-50EF-4F99-AE34-60117CD28DC0}" destId="{731C4B26-F678-4708-96FD-5871F1E41E79}" srcOrd="6" destOrd="0" presId="urn:microsoft.com/office/officeart/2008/layout/LinedList"/>
    <dgm:cxn modelId="{BE5D4050-1FB9-4BB1-ACBC-FB20568E393F}" type="presParOf" srcId="{BD49AF9B-50EF-4F99-AE34-60117CD28DC0}" destId="{FDA82FE2-1F10-4DEB-BF4C-4B3D3ED04816}" srcOrd="7" destOrd="0" presId="urn:microsoft.com/office/officeart/2008/layout/LinedList"/>
    <dgm:cxn modelId="{1EECD51E-2D56-461C-86E2-8BF3CBB0E112}" type="presParOf" srcId="{FDA82FE2-1F10-4DEB-BF4C-4B3D3ED04816}" destId="{CA46982D-79C6-460E-BAD5-EEDDD698E6EA}" srcOrd="0" destOrd="0" presId="urn:microsoft.com/office/officeart/2008/layout/LinedList"/>
    <dgm:cxn modelId="{2478DFC2-AD9D-4510-918D-FC461B8AD371}" type="presParOf" srcId="{FDA82FE2-1F10-4DEB-BF4C-4B3D3ED04816}" destId="{EA650242-36D3-49FD-90B1-18D8085F7342}" srcOrd="1" destOrd="0" presId="urn:microsoft.com/office/officeart/2008/layout/LinedList"/>
    <dgm:cxn modelId="{7F338342-4690-410F-A591-A62ADBE83E5B}" type="presParOf" srcId="{FDA82FE2-1F10-4DEB-BF4C-4B3D3ED04816}" destId="{BF5D3A95-CC77-4164-BA01-17809DE96826}" srcOrd="2" destOrd="0" presId="urn:microsoft.com/office/officeart/2008/layout/LinedList"/>
    <dgm:cxn modelId="{90688A9F-019C-4517-931A-DCA93CD71A10}" type="presParOf" srcId="{BD49AF9B-50EF-4F99-AE34-60117CD28DC0}" destId="{6F445320-E1AD-483B-A096-E04D70744AC3}" srcOrd="8" destOrd="0" presId="urn:microsoft.com/office/officeart/2008/layout/LinedList"/>
    <dgm:cxn modelId="{0293592D-2628-4DC8-BE28-02E80F4CB288}" type="presParOf" srcId="{BD49AF9B-50EF-4F99-AE34-60117CD28DC0}" destId="{AB226803-AB55-4642-BD11-4566B6F908D6}" srcOrd="9" destOrd="0" presId="urn:microsoft.com/office/officeart/2008/layout/LinedList"/>
    <dgm:cxn modelId="{B0387A67-08F6-4B52-B503-403AB42CC016}" type="presParOf" srcId="{BD49AF9B-50EF-4F99-AE34-60117CD28DC0}" destId="{3F641788-3EBD-426D-99C6-82C7A4D28F1E}" srcOrd="10" destOrd="0" presId="urn:microsoft.com/office/officeart/2008/layout/LinedList"/>
    <dgm:cxn modelId="{DFCDEA1F-7BD3-4D5F-9F9D-1ADE15A9EA9C}" type="presParOf" srcId="{3F641788-3EBD-426D-99C6-82C7A4D28F1E}" destId="{6BD7CF5D-318F-4AB6-8ACD-60AD4C52AD3D}" srcOrd="0" destOrd="0" presId="urn:microsoft.com/office/officeart/2008/layout/LinedList"/>
    <dgm:cxn modelId="{7B1E6C61-272D-4F84-A58B-C5FE455E71D8}" type="presParOf" srcId="{3F641788-3EBD-426D-99C6-82C7A4D28F1E}" destId="{081D518C-E679-4410-AFC4-F1F149A33EB7}" srcOrd="1" destOrd="0" presId="urn:microsoft.com/office/officeart/2008/layout/LinedList"/>
    <dgm:cxn modelId="{369DF5F2-DBEC-4799-BE62-4A3E38B12085}" type="presParOf" srcId="{3F641788-3EBD-426D-99C6-82C7A4D28F1E}" destId="{154772E8-084F-4A7E-83C7-1E858E8C4DC0}" srcOrd="2" destOrd="0" presId="urn:microsoft.com/office/officeart/2008/layout/LinedList"/>
    <dgm:cxn modelId="{F77886A4-9D3B-4D88-B3EF-FA0EFED947EE}" type="presParOf" srcId="{BD49AF9B-50EF-4F99-AE34-60117CD28DC0}" destId="{C52D4F5F-D0A0-4104-8963-4BB799DFA34B}" srcOrd="11" destOrd="0" presId="urn:microsoft.com/office/officeart/2008/layout/LinedList"/>
    <dgm:cxn modelId="{7EE59F44-46E8-4D12-B2A1-3A76E75781C0}" type="presParOf" srcId="{BD49AF9B-50EF-4F99-AE34-60117CD28DC0}" destId="{AF171465-CCA1-45DB-8F71-EA831187B76E}" srcOrd="12" destOrd="0" presId="urn:microsoft.com/office/officeart/2008/layout/LinedList"/>
    <dgm:cxn modelId="{CCB7CF40-9865-47D4-9AA9-0EDFD3904232}" type="presParOf" srcId="{BD49AF9B-50EF-4F99-AE34-60117CD28DC0}" destId="{23C973B9-0671-45E2-9E08-780A47ACDBC3}" srcOrd="13" destOrd="0" presId="urn:microsoft.com/office/officeart/2008/layout/LinedList"/>
    <dgm:cxn modelId="{8B51ABF6-2601-47B7-99F3-97B0ED5EA583}" type="presParOf" srcId="{23C973B9-0671-45E2-9E08-780A47ACDBC3}" destId="{01F99484-5485-4DDE-9181-F7506C0726CD}" srcOrd="0" destOrd="0" presId="urn:microsoft.com/office/officeart/2008/layout/LinedList"/>
    <dgm:cxn modelId="{8E77EF2C-98EC-42C7-8706-FBFF386106DB}" type="presParOf" srcId="{23C973B9-0671-45E2-9E08-780A47ACDBC3}" destId="{2A6C3819-D86E-4254-A612-B664C1EDBE55}" srcOrd="1" destOrd="0" presId="urn:microsoft.com/office/officeart/2008/layout/LinedList"/>
    <dgm:cxn modelId="{F8A9563D-9C94-43CF-81B8-E6DFFC6DF8A4}" type="presParOf" srcId="{23C973B9-0671-45E2-9E08-780A47ACDBC3}" destId="{4B0E41A5-1EC7-44A0-AD50-07094BE2C2E6}" srcOrd="2" destOrd="0" presId="urn:microsoft.com/office/officeart/2008/layout/LinedList"/>
    <dgm:cxn modelId="{57572DD9-44A2-47E6-BFF9-996BE9E53354}" type="presParOf" srcId="{BD49AF9B-50EF-4F99-AE34-60117CD28DC0}" destId="{FB94A94C-79BF-4271-A43C-0097FD9C8FF5}" srcOrd="14" destOrd="0" presId="urn:microsoft.com/office/officeart/2008/layout/LinedList"/>
    <dgm:cxn modelId="{2F82EF9B-B6C7-4E5A-AB91-B31898996C5D}" type="presParOf" srcId="{BD49AF9B-50EF-4F99-AE34-60117CD28DC0}" destId="{F5D92D56-0AB3-4821-AFBA-E89549033014}" srcOrd="15" destOrd="0" presId="urn:microsoft.com/office/officeart/2008/layout/LinedList"/>
    <dgm:cxn modelId="{ADFBEC51-E8E1-45D6-ABFA-2307E892E895}" type="presParOf" srcId="{BD49AF9B-50EF-4F99-AE34-60117CD28DC0}" destId="{9A4005F5-15FB-47A0-8F5D-E142189F7CA4}" srcOrd="16" destOrd="0" presId="urn:microsoft.com/office/officeart/2008/layout/LinedList"/>
    <dgm:cxn modelId="{7CC4FB17-5D5C-47AA-B8D2-FF43AFEDFAC6}" type="presParOf" srcId="{9A4005F5-15FB-47A0-8F5D-E142189F7CA4}" destId="{34AE45A5-0A9E-42BE-8479-8C3B816E0547}" srcOrd="0" destOrd="0" presId="urn:microsoft.com/office/officeart/2008/layout/LinedList"/>
    <dgm:cxn modelId="{C3D00F2A-1EFE-47D9-AB2D-87AA7E48A4D7}" type="presParOf" srcId="{9A4005F5-15FB-47A0-8F5D-E142189F7CA4}" destId="{CDD5517F-8A0C-47EF-BBC5-DA71E31C66D2}" srcOrd="1" destOrd="0" presId="urn:microsoft.com/office/officeart/2008/layout/LinedList"/>
    <dgm:cxn modelId="{9CF7FA22-1857-42FC-9334-BCA2C8CB69C2}" type="presParOf" srcId="{9A4005F5-15FB-47A0-8F5D-E142189F7CA4}" destId="{224AB72C-B1C9-48A9-BDE7-06436B3BC9DE}" srcOrd="2" destOrd="0" presId="urn:microsoft.com/office/officeart/2008/layout/LinedList"/>
    <dgm:cxn modelId="{F219A007-091A-42B7-B268-6726F542373F}" type="presParOf" srcId="{BD49AF9B-50EF-4F99-AE34-60117CD28DC0}" destId="{D6DC6C47-144B-48B4-B2E5-95CC2E9C7E1C}" srcOrd="17" destOrd="0" presId="urn:microsoft.com/office/officeart/2008/layout/LinedList"/>
    <dgm:cxn modelId="{ACE3D9E2-2980-4894-8C34-F8218EA35D61}" type="presParOf" srcId="{BD49AF9B-50EF-4F99-AE34-60117CD28DC0}" destId="{A099B5DD-3629-4923-955F-3670EAE40E6F}" srcOrd="18" destOrd="0" presId="urn:microsoft.com/office/officeart/2008/layout/LinedList"/>
    <dgm:cxn modelId="{025770CC-DF68-4094-A468-4BD37819B94C}" type="presParOf" srcId="{BD49AF9B-50EF-4F99-AE34-60117CD28DC0}" destId="{4EA317DC-84C9-4DEA-A32F-783CFA123E82}" srcOrd="19" destOrd="0" presId="urn:microsoft.com/office/officeart/2008/layout/LinedList"/>
    <dgm:cxn modelId="{A7C0CE0B-EFED-49BF-91AA-95D65337098B}" type="presParOf" srcId="{4EA317DC-84C9-4DEA-A32F-783CFA123E82}" destId="{377D754D-C15F-4213-960B-3BFEFC0E5FEF}" srcOrd="0" destOrd="0" presId="urn:microsoft.com/office/officeart/2008/layout/LinedList"/>
    <dgm:cxn modelId="{6128C265-8E49-4D9C-9FA7-1C8A5FAFE8D3}" type="presParOf" srcId="{4EA317DC-84C9-4DEA-A32F-783CFA123E82}" destId="{A20C9094-B950-463B-BEE3-72D9FFE9F2B9}" srcOrd="1" destOrd="0" presId="urn:microsoft.com/office/officeart/2008/layout/LinedList"/>
    <dgm:cxn modelId="{F81B90A0-3574-4CC9-9578-9C56634942FD}" type="presParOf" srcId="{4EA317DC-84C9-4DEA-A32F-783CFA123E82}" destId="{695337D8-6FBE-46D6-A476-747DE2784721}" srcOrd="2" destOrd="0" presId="urn:microsoft.com/office/officeart/2008/layout/LinedList"/>
    <dgm:cxn modelId="{157C3E23-9854-46D7-9062-CCC3CEF71F5F}" type="presParOf" srcId="{BD49AF9B-50EF-4F99-AE34-60117CD28DC0}" destId="{795E7FCA-6070-45D7-9567-E6967CE4CC6D}" srcOrd="20" destOrd="0" presId="urn:microsoft.com/office/officeart/2008/layout/LinedList"/>
    <dgm:cxn modelId="{2A106266-0A01-4909-9627-35768E503F68}" type="presParOf" srcId="{BD49AF9B-50EF-4F99-AE34-60117CD28DC0}" destId="{B438D3F2-2260-45E1-B78A-EE56C56E39AF}" srcOrd="21" destOrd="0" presId="urn:microsoft.com/office/officeart/2008/layout/LinedList"/>
    <dgm:cxn modelId="{5FDB0683-19DA-4A1D-B356-2C0A5DC59291}" type="presParOf" srcId="{BD49AF9B-50EF-4F99-AE34-60117CD28DC0}" destId="{B8FA6DEC-3703-4044-A8C7-6D063B03FF53}" srcOrd="22" destOrd="0" presId="urn:microsoft.com/office/officeart/2008/layout/LinedList"/>
    <dgm:cxn modelId="{1660229A-7DCC-4CE5-BF0F-48D90D27861B}" type="presParOf" srcId="{B8FA6DEC-3703-4044-A8C7-6D063B03FF53}" destId="{454D7F71-5DB2-46EF-98EA-2C1E2FD5F2BD}" srcOrd="0" destOrd="0" presId="urn:microsoft.com/office/officeart/2008/layout/LinedList"/>
    <dgm:cxn modelId="{5ED613A9-657E-4F28-8569-BB4BC3101798}" type="presParOf" srcId="{B8FA6DEC-3703-4044-A8C7-6D063B03FF53}" destId="{B8AC2430-4353-4343-8345-E62522C3AD94}" srcOrd="1" destOrd="0" presId="urn:microsoft.com/office/officeart/2008/layout/LinedList"/>
    <dgm:cxn modelId="{AB22A5DD-2766-447F-9867-2DD1796A4E33}" type="presParOf" srcId="{B8FA6DEC-3703-4044-A8C7-6D063B03FF53}" destId="{795EF558-A261-4531-9886-885992B424A0}" srcOrd="2" destOrd="0" presId="urn:microsoft.com/office/officeart/2008/layout/LinedList"/>
    <dgm:cxn modelId="{9A8B2381-1AD4-4A4C-8B9E-BFA4B04B9DA7}" type="presParOf" srcId="{BD49AF9B-50EF-4F99-AE34-60117CD28DC0}" destId="{3E787D44-65B2-4C43-A1CF-A1F64970B9C6}" srcOrd="23" destOrd="0" presId="urn:microsoft.com/office/officeart/2008/layout/LinedList"/>
    <dgm:cxn modelId="{8537709F-1F54-4A32-AAA3-ECA897355150}" type="presParOf" srcId="{BD49AF9B-50EF-4F99-AE34-60117CD28DC0}" destId="{AADAA301-41E2-4310-AB7F-C64E7B59831F}" srcOrd="24" destOrd="0" presId="urn:microsoft.com/office/officeart/2008/layout/LinedList"/>
    <dgm:cxn modelId="{60BD9764-D8CE-4CB4-9742-7FA36064AF19}" type="presParOf" srcId="{BD49AF9B-50EF-4F99-AE34-60117CD28DC0}" destId="{C3A9AD8A-3857-46ED-ACB9-AC84BA1106AF}" srcOrd="25" destOrd="0" presId="urn:microsoft.com/office/officeart/2008/layout/LinedList"/>
    <dgm:cxn modelId="{3034F326-DB29-47FA-9870-AC5AD629FB54}" type="presParOf" srcId="{C3A9AD8A-3857-46ED-ACB9-AC84BA1106AF}" destId="{8275B398-B813-4775-9F3F-DEB8C09934CE}" srcOrd="0" destOrd="0" presId="urn:microsoft.com/office/officeart/2008/layout/LinedList"/>
    <dgm:cxn modelId="{75976F5A-0644-48C9-9BC8-A5FBDE3378C0}" type="presParOf" srcId="{C3A9AD8A-3857-46ED-ACB9-AC84BA1106AF}" destId="{6B647BE3-F807-42B0-852F-EFF799F76D3E}" srcOrd="1" destOrd="0" presId="urn:microsoft.com/office/officeart/2008/layout/LinedList"/>
    <dgm:cxn modelId="{54272AF3-133D-48EE-9A2B-0F71492CAF17}" type="presParOf" srcId="{C3A9AD8A-3857-46ED-ACB9-AC84BA1106AF}" destId="{B2F2983E-6F03-49D8-8677-CC856242BA9E}" srcOrd="2" destOrd="0" presId="urn:microsoft.com/office/officeart/2008/layout/LinedList"/>
    <dgm:cxn modelId="{FADFA149-2F3E-4DA9-91ED-0496810A047F}" type="presParOf" srcId="{BD49AF9B-50EF-4F99-AE34-60117CD28DC0}" destId="{4E7959FA-FC2C-464F-A64E-357ED8ADFD23}" srcOrd="26" destOrd="0" presId="urn:microsoft.com/office/officeart/2008/layout/LinedList"/>
    <dgm:cxn modelId="{55505DD1-B64A-4784-A7F8-855A174A3E90}" type="presParOf" srcId="{BD49AF9B-50EF-4F99-AE34-60117CD28DC0}" destId="{9FE6460D-E724-4C4C-BC6B-F03C604FC531}" srcOrd="27"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63715-B91F-46B9-BB58-EF3F880E36E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8EC6F0-5EB0-4E02-B32F-4609BD77DF20}">
      <dgm:prSet/>
      <dgm:spPr/>
      <dgm:t>
        <a:bodyPr/>
        <a:lstStyle/>
        <a:p>
          <a:r>
            <a:rPr lang="en-IN"/>
            <a:t>In this project we have focused on </a:t>
          </a:r>
          <a:r>
            <a:rPr lang="en-IN" b="1"/>
            <a:t>Behavioural</a:t>
          </a:r>
          <a:r>
            <a:rPr lang="en-IN"/>
            <a:t> and </a:t>
          </a:r>
          <a:r>
            <a:rPr lang="en-IN" b="1"/>
            <a:t>Geographical segmentation </a:t>
          </a:r>
          <a:r>
            <a:rPr lang="en-IN"/>
            <a:t>and implemented it with the help of </a:t>
          </a:r>
          <a:r>
            <a:rPr lang="en-IN" b="1"/>
            <a:t>K-Means Clustering Algorithm </a:t>
          </a:r>
          <a:r>
            <a:rPr lang="en-IN"/>
            <a:t>over 2 sets of data </a:t>
          </a:r>
          <a:endParaRPr lang="en-US"/>
        </a:p>
      </dgm:t>
    </dgm:pt>
    <dgm:pt modelId="{BB94B457-B82E-4454-A285-6DEC92A592D0}" type="parTrans" cxnId="{A282E738-64FA-43F3-BF81-7B479CAB4B63}">
      <dgm:prSet/>
      <dgm:spPr/>
      <dgm:t>
        <a:bodyPr/>
        <a:lstStyle/>
        <a:p>
          <a:endParaRPr lang="en-US"/>
        </a:p>
      </dgm:t>
    </dgm:pt>
    <dgm:pt modelId="{A4A10321-0D38-4E0C-ACF8-56749D3E69CE}" type="sibTrans" cxnId="{A282E738-64FA-43F3-BF81-7B479CAB4B63}">
      <dgm:prSet/>
      <dgm:spPr/>
      <dgm:t>
        <a:bodyPr/>
        <a:lstStyle/>
        <a:p>
          <a:endParaRPr lang="en-US"/>
        </a:p>
      </dgm:t>
    </dgm:pt>
    <dgm:pt modelId="{C77AA0FA-0D09-4A61-B5E7-F464DC5EA150}">
      <dgm:prSet/>
      <dgm:spPr/>
      <dgm:t>
        <a:bodyPr/>
        <a:lstStyle/>
        <a:p>
          <a:r>
            <a:rPr lang="en-IN" dirty="0"/>
            <a:t>1. Behavioural Segmentation :</a:t>
          </a:r>
          <a:endParaRPr lang="en-US" dirty="0"/>
        </a:p>
      </dgm:t>
    </dgm:pt>
    <dgm:pt modelId="{9A2FAECE-E40F-40C1-B70C-30FAF171CE2C}" type="parTrans" cxnId="{70C98B73-0A61-4079-88A9-50658DDF42AB}">
      <dgm:prSet/>
      <dgm:spPr/>
      <dgm:t>
        <a:bodyPr/>
        <a:lstStyle/>
        <a:p>
          <a:endParaRPr lang="en-US"/>
        </a:p>
      </dgm:t>
    </dgm:pt>
    <dgm:pt modelId="{33719DAB-5551-4AA3-A815-EC5342F4CED5}" type="sibTrans" cxnId="{70C98B73-0A61-4079-88A9-50658DDF42AB}">
      <dgm:prSet/>
      <dgm:spPr/>
      <dgm:t>
        <a:bodyPr/>
        <a:lstStyle/>
        <a:p>
          <a:endParaRPr lang="en-US"/>
        </a:p>
      </dgm:t>
    </dgm:pt>
    <dgm:pt modelId="{36B384C8-AD11-4DBC-89CF-DD9C56F6DA4B}">
      <dgm:prSet/>
      <dgm:spPr/>
      <dgm:t>
        <a:bodyPr/>
        <a:lstStyle/>
        <a:p>
          <a:r>
            <a:rPr lang="en-IN"/>
            <a:t>Behavioural data helps us identify how customers interact with the business</a:t>
          </a:r>
          <a:endParaRPr lang="en-US"/>
        </a:p>
      </dgm:t>
    </dgm:pt>
    <dgm:pt modelId="{A4D09E2F-F8BE-43E2-AC9C-00CCB2D36525}" type="parTrans" cxnId="{9A0FD487-8F62-4E3F-9B21-B5579B645E29}">
      <dgm:prSet/>
      <dgm:spPr/>
      <dgm:t>
        <a:bodyPr/>
        <a:lstStyle/>
        <a:p>
          <a:endParaRPr lang="en-US"/>
        </a:p>
      </dgm:t>
    </dgm:pt>
    <dgm:pt modelId="{A301AEEC-FD0E-4F7E-8A5E-AFCBC5804918}" type="sibTrans" cxnId="{9A0FD487-8F62-4E3F-9B21-B5579B645E29}">
      <dgm:prSet/>
      <dgm:spPr/>
      <dgm:t>
        <a:bodyPr/>
        <a:lstStyle/>
        <a:p>
          <a:endParaRPr lang="en-US"/>
        </a:p>
      </dgm:t>
    </dgm:pt>
    <dgm:pt modelId="{AC482BC2-847B-491D-BDEF-3568FD796D26}">
      <dgm:prSet/>
      <dgm:spPr/>
      <dgm:t>
        <a:bodyPr/>
        <a:lstStyle/>
        <a:p>
          <a:r>
            <a:rPr lang="en-IN" dirty="0"/>
            <a:t>Offers marketers and business owners a more complete understanding of their audience , thus enabling them to tailor products or services to specific customers' needs </a:t>
          </a:r>
          <a:endParaRPr lang="en-US" dirty="0"/>
        </a:p>
      </dgm:t>
    </dgm:pt>
    <dgm:pt modelId="{C79C386C-CBD1-47B8-B5F1-6DB4EAEC6FAC}" type="parTrans" cxnId="{3C7E41E0-96C8-4B95-B34C-FB8B2D67C883}">
      <dgm:prSet/>
      <dgm:spPr/>
      <dgm:t>
        <a:bodyPr/>
        <a:lstStyle/>
        <a:p>
          <a:endParaRPr lang="en-US"/>
        </a:p>
      </dgm:t>
    </dgm:pt>
    <dgm:pt modelId="{2F2F5E63-67EE-4C17-B7E1-135A44CBCF91}" type="sibTrans" cxnId="{3C7E41E0-96C8-4B95-B34C-FB8B2D67C883}">
      <dgm:prSet/>
      <dgm:spPr/>
      <dgm:t>
        <a:bodyPr/>
        <a:lstStyle/>
        <a:p>
          <a:endParaRPr lang="en-US"/>
        </a:p>
      </dgm:t>
    </dgm:pt>
    <dgm:pt modelId="{512E716C-A9B6-4230-8AA7-30442ECBB756}">
      <dgm:prSet/>
      <dgm:spPr/>
      <dgm:t>
        <a:bodyPr/>
        <a:lstStyle/>
        <a:p>
          <a:r>
            <a:rPr lang="en-IN" dirty="0"/>
            <a:t>Why is behavioural Segmentation important  :</a:t>
          </a:r>
          <a:endParaRPr lang="en-US" dirty="0"/>
        </a:p>
      </dgm:t>
    </dgm:pt>
    <dgm:pt modelId="{BA528EB8-FE60-49C9-BE9E-CA50E456BD22}" type="parTrans" cxnId="{29240800-3F2A-498F-9DF9-E0B4276C4A7A}">
      <dgm:prSet/>
      <dgm:spPr/>
      <dgm:t>
        <a:bodyPr/>
        <a:lstStyle/>
        <a:p>
          <a:endParaRPr lang="en-US"/>
        </a:p>
      </dgm:t>
    </dgm:pt>
    <dgm:pt modelId="{3ED6890D-BFB0-4AE3-9D02-AE1599F5E383}" type="sibTrans" cxnId="{29240800-3F2A-498F-9DF9-E0B4276C4A7A}">
      <dgm:prSet/>
      <dgm:spPr/>
      <dgm:t>
        <a:bodyPr/>
        <a:lstStyle/>
        <a:p>
          <a:endParaRPr lang="en-US"/>
        </a:p>
      </dgm:t>
    </dgm:pt>
    <dgm:pt modelId="{81EF21C7-5A71-4B6E-9C64-DDF48CCF351C}">
      <dgm:prSet/>
      <dgm:spPr/>
      <dgm:t>
        <a:bodyPr/>
        <a:lstStyle/>
        <a:p>
          <a:r>
            <a:rPr lang="en-IN"/>
            <a:t>Identify the most engaging user .</a:t>
          </a:r>
          <a:endParaRPr lang="en-US"/>
        </a:p>
      </dgm:t>
    </dgm:pt>
    <dgm:pt modelId="{2F2C078B-FBE1-4F21-BE7E-8539067CC5D9}" type="parTrans" cxnId="{59F5F444-A2EA-459B-BAC5-930950B296A8}">
      <dgm:prSet/>
      <dgm:spPr/>
      <dgm:t>
        <a:bodyPr/>
        <a:lstStyle/>
        <a:p>
          <a:endParaRPr lang="en-US"/>
        </a:p>
      </dgm:t>
    </dgm:pt>
    <dgm:pt modelId="{35FEBFEB-9992-42F7-887A-5C0199997E23}" type="sibTrans" cxnId="{59F5F444-A2EA-459B-BAC5-930950B296A8}">
      <dgm:prSet/>
      <dgm:spPr/>
      <dgm:t>
        <a:bodyPr/>
        <a:lstStyle/>
        <a:p>
          <a:endParaRPr lang="en-US"/>
        </a:p>
      </dgm:t>
    </dgm:pt>
    <dgm:pt modelId="{C9595EC9-62C6-4DC8-8972-02C98AB53617}">
      <dgm:prSet/>
      <dgm:spPr/>
      <dgm:t>
        <a:bodyPr/>
        <a:lstStyle/>
        <a:p>
          <a:r>
            <a:rPr lang="en-IN"/>
            <a:t>Improves messaging accuracy </a:t>
          </a:r>
          <a:endParaRPr lang="en-US"/>
        </a:p>
      </dgm:t>
    </dgm:pt>
    <dgm:pt modelId="{5383AEBB-A0BD-4266-96E1-EB8B50DCF253}" type="parTrans" cxnId="{B5B7908A-7AF1-450F-A8DC-2E6B41F02590}">
      <dgm:prSet/>
      <dgm:spPr/>
      <dgm:t>
        <a:bodyPr/>
        <a:lstStyle/>
        <a:p>
          <a:endParaRPr lang="en-US"/>
        </a:p>
      </dgm:t>
    </dgm:pt>
    <dgm:pt modelId="{4BC1D212-AB2E-4B3D-AC19-4A053816090D}" type="sibTrans" cxnId="{B5B7908A-7AF1-450F-A8DC-2E6B41F02590}">
      <dgm:prSet/>
      <dgm:spPr/>
      <dgm:t>
        <a:bodyPr/>
        <a:lstStyle/>
        <a:p>
          <a:endParaRPr lang="en-US"/>
        </a:p>
      </dgm:t>
    </dgm:pt>
    <dgm:pt modelId="{A9B70D9A-B791-4096-B9F6-844FBD18FAA9}">
      <dgm:prSet/>
      <dgm:spPr/>
      <dgm:t>
        <a:bodyPr/>
        <a:lstStyle/>
        <a:p>
          <a:r>
            <a:rPr lang="en-IN"/>
            <a:t>Provides refined personalized experiences </a:t>
          </a:r>
          <a:endParaRPr lang="en-US"/>
        </a:p>
      </dgm:t>
    </dgm:pt>
    <dgm:pt modelId="{508B20DC-182A-4A49-99EA-5CA2323137AD}" type="parTrans" cxnId="{C80F6B54-D5C3-4CD9-A5B9-E1184E2F4487}">
      <dgm:prSet/>
      <dgm:spPr/>
      <dgm:t>
        <a:bodyPr/>
        <a:lstStyle/>
        <a:p>
          <a:endParaRPr lang="en-US"/>
        </a:p>
      </dgm:t>
    </dgm:pt>
    <dgm:pt modelId="{0F856BDF-3E11-45E6-B531-C3DDA84F4784}" type="sibTrans" cxnId="{C80F6B54-D5C3-4CD9-A5B9-E1184E2F4487}">
      <dgm:prSet/>
      <dgm:spPr/>
      <dgm:t>
        <a:bodyPr/>
        <a:lstStyle/>
        <a:p>
          <a:endParaRPr lang="en-US"/>
        </a:p>
      </dgm:t>
    </dgm:pt>
    <dgm:pt modelId="{806B18C1-EB19-4476-8638-D3D6363118E4}">
      <dgm:prSet/>
      <dgm:spPr/>
      <dgm:t>
        <a:bodyPr/>
        <a:lstStyle/>
        <a:p>
          <a:r>
            <a:rPr lang="en-IN"/>
            <a:t>Builds brand loyalty </a:t>
          </a:r>
          <a:endParaRPr lang="en-US"/>
        </a:p>
      </dgm:t>
    </dgm:pt>
    <dgm:pt modelId="{CC8CFC9B-C904-40DB-B3C8-FBDA0753ED07}" type="parTrans" cxnId="{A4DD149B-7188-474C-8E95-156C173FF8DF}">
      <dgm:prSet/>
      <dgm:spPr/>
      <dgm:t>
        <a:bodyPr/>
        <a:lstStyle/>
        <a:p>
          <a:endParaRPr lang="en-US"/>
        </a:p>
      </dgm:t>
    </dgm:pt>
    <dgm:pt modelId="{3FBCBDA7-D608-4CF5-84C4-BCCE461D7394}" type="sibTrans" cxnId="{A4DD149B-7188-474C-8E95-156C173FF8DF}">
      <dgm:prSet/>
      <dgm:spPr/>
      <dgm:t>
        <a:bodyPr/>
        <a:lstStyle/>
        <a:p>
          <a:endParaRPr lang="en-US"/>
        </a:p>
      </dgm:t>
    </dgm:pt>
    <dgm:pt modelId="{2E92A349-0533-460E-86CC-D055AAC1FFEF}" type="pres">
      <dgm:prSet presAssocID="{F5A63715-B91F-46B9-BB58-EF3F880E36ED}" presName="linear" presStyleCnt="0">
        <dgm:presLayoutVars>
          <dgm:animLvl val="lvl"/>
          <dgm:resizeHandles val="exact"/>
        </dgm:presLayoutVars>
      </dgm:prSet>
      <dgm:spPr/>
      <dgm:t>
        <a:bodyPr/>
        <a:lstStyle/>
        <a:p>
          <a:endParaRPr lang="en-US"/>
        </a:p>
      </dgm:t>
    </dgm:pt>
    <dgm:pt modelId="{B4AC5E66-BFDC-4F4D-8AC9-7F8E318912B2}" type="pres">
      <dgm:prSet presAssocID="{078EC6F0-5EB0-4E02-B32F-4609BD77DF20}" presName="parentText" presStyleLbl="node1" presStyleIdx="0" presStyleCnt="3">
        <dgm:presLayoutVars>
          <dgm:chMax val="0"/>
          <dgm:bulletEnabled val="1"/>
        </dgm:presLayoutVars>
      </dgm:prSet>
      <dgm:spPr/>
      <dgm:t>
        <a:bodyPr/>
        <a:lstStyle/>
        <a:p>
          <a:endParaRPr lang="en-US"/>
        </a:p>
      </dgm:t>
    </dgm:pt>
    <dgm:pt modelId="{0206B10D-B29E-4833-9AD0-34FD37B9F277}" type="pres">
      <dgm:prSet presAssocID="{A4A10321-0D38-4E0C-ACF8-56749D3E69CE}" presName="spacer" presStyleCnt="0"/>
      <dgm:spPr/>
    </dgm:pt>
    <dgm:pt modelId="{1AFE3F05-A589-4112-8B6C-EE110C49979E}" type="pres">
      <dgm:prSet presAssocID="{C77AA0FA-0D09-4A61-B5E7-F464DC5EA150}" presName="parentText" presStyleLbl="node1" presStyleIdx="1" presStyleCnt="3">
        <dgm:presLayoutVars>
          <dgm:chMax val="0"/>
          <dgm:bulletEnabled val="1"/>
        </dgm:presLayoutVars>
      </dgm:prSet>
      <dgm:spPr/>
      <dgm:t>
        <a:bodyPr/>
        <a:lstStyle/>
        <a:p>
          <a:endParaRPr lang="en-US"/>
        </a:p>
      </dgm:t>
    </dgm:pt>
    <dgm:pt modelId="{5A717B2E-C522-4623-A2BF-3A4B30864962}" type="pres">
      <dgm:prSet presAssocID="{C77AA0FA-0D09-4A61-B5E7-F464DC5EA150}" presName="childText" presStyleLbl="revTx" presStyleIdx="0" presStyleCnt="2">
        <dgm:presLayoutVars>
          <dgm:bulletEnabled val="1"/>
        </dgm:presLayoutVars>
      </dgm:prSet>
      <dgm:spPr/>
      <dgm:t>
        <a:bodyPr/>
        <a:lstStyle/>
        <a:p>
          <a:endParaRPr lang="en-US"/>
        </a:p>
      </dgm:t>
    </dgm:pt>
    <dgm:pt modelId="{30E7CD28-DED3-48EB-843A-EC920C788692}" type="pres">
      <dgm:prSet presAssocID="{512E716C-A9B6-4230-8AA7-30442ECBB756}" presName="parentText" presStyleLbl="node1" presStyleIdx="2" presStyleCnt="3">
        <dgm:presLayoutVars>
          <dgm:chMax val="0"/>
          <dgm:bulletEnabled val="1"/>
        </dgm:presLayoutVars>
      </dgm:prSet>
      <dgm:spPr/>
      <dgm:t>
        <a:bodyPr/>
        <a:lstStyle/>
        <a:p>
          <a:endParaRPr lang="en-US"/>
        </a:p>
      </dgm:t>
    </dgm:pt>
    <dgm:pt modelId="{DDA4A414-BB0D-4BCA-9568-5B2CC23C93C3}" type="pres">
      <dgm:prSet presAssocID="{512E716C-A9B6-4230-8AA7-30442ECBB756}" presName="childText" presStyleLbl="revTx" presStyleIdx="1" presStyleCnt="2">
        <dgm:presLayoutVars>
          <dgm:bulletEnabled val="1"/>
        </dgm:presLayoutVars>
      </dgm:prSet>
      <dgm:spPr/>
      <dgm:t>
        <a:bodyPr/>
        <a:lstStyle/>
        <a:p>
          <a:endParaRPr lang="en-US"/>
        </a:p>
      </dgm:t>
    </dgm:pt>
  </dgm:ptLst>
  <dgm:cxnLst>
    <dgm:cxn modelId="{CD8F55D6-A705-43FF-B85C-99940AE60138}" type="presOf" srcId="{A9B70D9A-B791-4096-B9F6-844FBD18FAA9}" destId="{DDA4A414-BB0D-4BCA-9568-5B2CC23C93C3}" srcOrd="0" destOrd="2" presId="urn:microsoft.com/office/officeart/2005/8/layout/vList2"/>
    <dgm:cxn modelId="{552A4611-C45C-490B-B1C1-C68331E449D4}" type="presOf" srcId="{078EC6F0-5EB0-4E02-B32F-4609BD77DF20}" destId="{B4AC5E66-BFDC-4F4D-8AC9-7F8E318912B2}" srcOrd="0" destOrd="0" presId="urn:microsoft.com/office/officeart/2005/8/layout/vList2"/>
    <dgm:cxn modelId="{59F5F444-A2EA-459B-BAC5-930950B296A8}" srcId="{512E716C-A9B6-4230-8AA7-30442ECBB756}" destId="{81EF21C7-5A71-4B6E-9C64-DDF48CCF351C}" srcOrd="0" destOrd="0" parTransId="{2F2C078B-FBE1-4F21-BE7E-8539067CC5D9}" sibTransId="{35FEBFEB-9992-42F7-887A-5C0199997E23}"/>
    <dgm:cxn modelId="{4D03C1AA-FA8C-436B-BF4F-B4C09096A771}" type="presOf" srcId="{81EF21C7-5A71-4B6E-9C64-DDF48CCF351C}" destId="{DDA4A414-BB0D-4BCA-9568-5B2CC23C93C3}" srcOrd="0" destOrd="0" presId="urn:microsoft.com/office/officeart/2005/8/layout/vList2"/>
    <dgm:cxn modelId="{9A0FD487-8F62-4E3F-9B21-B5579B645E29}" srcId="{C77AA0FA-0D09-4A61-B5E7-F464DC5EA150}" destId="{36B384C8-AD11-4DBC-89CF-DD9C56F6DA4B}" srcOrd="0" destOrd="0" parTransId="{A4D09E2F-F8BE-43E2-AC9C-00CCB2D36525}" sibTransId="{A301AEEC-FD0E-4F7E-8A5E-AFCBC5804918}"/>
    <dgm:cxn modelId="{AF5CC8C7-8FD5-490D-ACFF-495334E3301C}" type="presOf" srcId="{806B18C1-EB19-4476-8638-D3D6363118E4}" destId="{DDA4A414-BB0D-4BCA-9568-5B2CC23C93C3}" srcOrd="0" destOrd="3" presId="urn:microsoft.com/office/officeart/2005/8/layout/vList2"/>
    <dgm:cxn modelId="{70C98B73-0A61-4079-88A9-50658DDF42AB}" srcId="{F5A63715-B91F-46B9-BB58-EF3F880E36ED}" destId="{C77AA0FA-0D09-4A61-B5E7-F464DC5EA150}" srcOrd="1" destOrd="0" parTransId="{9A2FAECE-E40F-40C1-B70C-30FAF171CE2C}" sibTransId="{33719DAB-5551-4AA3-A815-EC5342F4CED5}"/>
    <dgm:cxn modelId="{C80F6B54-D5C3-4CD9-A5B9-E1184E2F4487}" srcId="{512E716C-A9B6-4230-8AA7-30442ECBB756}" destId="{A9B70D9A-B791-4096-B9F6-844FBD18FAA9}" srcOrd="2" destOrd="0" parTransId="{508B20DC-182A-4A49-99EA-5CA2323137AD}" sibTransId="{0F856BDF-3E11-45E6-B531-C3DDA84F4784}"/>
    <dgm:cxn modelId="{29240800-3F2A-498F-9DF9-E0B4276C4A7A}" srcId="{F5A63715-B91F-46B9-BB58-EF3F880E36ED}" destId="{512E716C-A9B6-4230-8AA7-30442ECBB756}" srcOrd="2" destOrd="0" parTransId="{BA528EB8-FE60-49C9-BE9E-CA50E456BD22}" sibTransId="{3ED6890D-BFB0-4AE3-9D02-AE1599F5E383}"/>
    <dgm:cxn modelId="{C3F4E729-EA50-4EA6-BB5B-417268CADAF3}" type="presOf" srcId="{36B384C8-AD11-4DBC-89CF-DD9C56F6DA4B}" destId="{5A717B2E-C522-4623-A2BF-3A4B30864962}" srcOrd="0" destOrd="0" presId="urn:microsoft.com/office/officeart/2005/8/layout/vList2"/>
    <dgm:cxn modelId="{A4DD149B-7188-474C-8E95-156C173FF8DF}" srcId="{512E716C-A9B6-4230-8AA7-30442ECBB756}" destId="{806B18C1-EB19-4476-8638-D3D6363118E4}" srcOrd="3" destOrd="0" parTransId="{CC8CFC9B-C904-40DB-B3C8-FBDA0753ED07}" sibTransId="{3FBCBDA7-D608-4CF5-84C4-BCCE461D7394}"/>
    <dgm:cxn modelId="{53C28C14-030E-4F2F-AF44-23C88CF65B7B}" type="presOf" srcId="{C77AA0FA-0D09-4A61-B5E7-F464DC5EA150}" destId="{1AFE3F05-A589-4112-8B6C-EE110C49979E}" srcOrd="0" destOrd="0" presId="urn:microsoft.com/office/officeart/2005/8/layout/vList2"/>
    <dgm:cxn modelId="{D789931F-38C8-47F3-8694-5FFCB5DADC3A}" type="presOf" srcId="{C9595EC9-62C6-4DC8-8972-02C98AB53617}" destId="{DDA4A414-BB0D-4BCA-9568-5B2CC23C93C3}" srcOrd="0" destOrd="1" presId="urn:microsoft.com/office/officeart/2005/8/layout/vList2"/>
    <dgm:cxn modelId="{10855A5B-4203-4B95-88F6-C788BB729AE5}" type="presOf" srcId="{F5A63715-B91F-46B9-BB58-EF3F880E36ED}" destId="{2E92A349-0533-460E-86CC-D055AAC1FFEF}" srcOrd="0" destOrd="0" presId="urn:microsoft.com/office/officeart/2005/8/layout/vList2"/>
    <dgm:cxn modelId="{A282E738-64FA-43F3-BF81-7B479CAB4B63}" srcId="{F5A63715-B91F-46B9-BB58-EF3F880E36ED}" destId="{078EC6F0-5EB0-4E02-B32F-4609BD77DF20}" srcOrd="0" destOrd="0" parTransId="{BB94B457-B82E-4454-A285-6DEC92A592D0}" sibTransId="{A4A10321-0D38-4E0C-ACF8-56749D3E69CE}"/>
    <dgm:cxn modelId="{26246179-A812-43CF-980B-80229D6766D9}" type="presOf" srcId="{AC482BC2-847B-491D-BDEF-3568FD796D26}" destId="{5A717B2E-C522-4623-A2BF-3A4B30864962}" srcOrd="0" destOrd="1" presId="urn:microsoft.com/office/officeart/2005/8/layout/vList2"/>
    <dgm:cxn modelId="{B5B7908A-7AF1-450F-A8DC-2E6B41F02590}" srcId="{512E716C-A9B6-4230-8AA7-30442ECBB756}" destId="{C9595EC9-62C6-4DC8-8972-02C98AB53617}" srcOrd="1" destOrd="0" parTransId="{5383AEBB-A0BD-4266-96E1-EB8B50DCF253}" sibTransId="{4BC1D212-AB2E-4B3D-AC19-4A053816090D}"/>
    <dgm:cxn modelId="{59F732D5-7232-4780-88E4-217E5F9AA5A2}" type="presOf" srcId="{512E716C-A9B6-4230-8AA7-30442ECBB756}" destId="{30E7CD28-DED3-48EB-843A-EC920C788692}" srcOrd="0" destOrd="0" presId="urn:microsoft.com/office/officeart/2005/8/layout/vList2"/>
    <dgm:cxn modelId="{3C7E41E0-96C8-4B95-B34C-FB8B2D67C883}" srcId="{C77AA0FA-0D09-4A61-B5E7-F464DC5EA150}" destId="{AC482BC2-847B-491D-BDEF-3568FD796D26}" srcOrd="1" destOrd="0" parTransId="{C79C386C-CBD1-47B8-B5F1-6DB4EAEC6FAC}" sibTransId="{2F2F5E63-67EE-4C17-B7E1-135A44CBCF91}"/>
    <dgm:cxn modelId="{DAAB30D9-2E1A-42AC-AC45-5B4F63715397}" type="presParOf" srcId="{2E92A349-0533-460E-86CC-D055AAC1FFEF}" destId="{B4AC5E66-BFDC-4F4D-8AC9-7F8E318912B2}" srcOrd="0" destOrd="0" presId="urn:microsoft.com/office/officeart/2005/8/layout/vList2"/>
    <dgm:cxn modelId="{EB7A7EE2-1BAC-4B86-8432-1432840C47B3}" type="presParOf" srcId="{2E92A349-0533-460E-86CC-D055AAC1FFEF}" destId="{0206B10D-B29E-4833-9AD0-34FD37B9F277}" srcOrd="1" destOrd="0" presId="urn:microsoft.com/office/officeart/2005/8/layout/vList2"/>
    <dgm:cxn modelId="{C28C8880-1A56-4A77-A863-AD6A9021259D}" type="presParOf" srcId="{2E92A349-0533-460E-86CC-D055AAC1FFEF}" destId="{1AFE3F05-A589-4112-8B6C-EE110C49979E}" srcOrd="2" destOrd="0" presId="urn:microsoft.com/office/officeart/2005/8/layout/vList2"/>
    <dgm:cxn modelId="{DF51D44C-E82A-485B-80AC-E12B2365D7E7}" type="presParOf" srcId="{2E92A349-0533-460E-86CC-D055AAC1FFEF}" destId="{5A717B2E-C522-4623-A2BF-3A4B30864962}" srcOrd="3" destOrd="0" presId="urn:microsoft.com/office/officeart/2005/8/layout/vList2"/>
    <dgm:cxn modelId="{A5341098-DA67-474F-8631-9AC04C4005AB}" type="presParOf" srcId="{2E92A349-0533-460E-86CC-D055AAC1FFEF}" destId="{30E7CD28-DED3-48EB-843A-EC920C788692}" srcOrd="4" destOrd="0" presId="urn:microsoft.com/office/officeart/2005/8/layout/vList2"/>
    <dgm:cxn modelId="{FD962739-008A-4498-843D-C92E838D7BEE}" type="presParOf" srcId="{2E92A349-0533-460E-86CC-D055AAC1FFEF}" destId="{DDA4A414-BB0D-4BCA-9568-5B2CC23C93C3}"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721E0C-39BB-45CC-A1D1-B8859357DB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FF84DE-D671-4CD2-BE2C-C4BF66D12AF2}">
      <dgm:prSet/>
      <dgm:spPr/>
      <dgm:t>
        <a:bodyPr/>
        <a:lstStyle/>
        <a:p>
          <a:r>
            <a:rPr lang="en-IN"/>
            <a:t>2. Geographical Segmentation:</a:t>
          </a:r>
          <a:endParaRPr lang="en-US"/>
        </a:p>
      </dgm:t>
    </dgm:pt>
    <dgm:pt modelId="{CD112BFF-4DBA-46BD-832E-63B11D32B631}" type="parTrans" cxnId="{1AB5F1F0-128D-4024-957D-51E42F20F083}">
      <dgm:prSet/>
      <dgm:spPr/>
      <dgm:t>
        <a:bodyPr/>
        <a:lstStyle/>
        <a:p>
          <a:endParaRPr lang="en-US"/>
        </a:p>
      </dgm:t>
    </dgm:pt>
    <dgm:pt modelId="{228D90D6-2AFA-4376-B3A4-88130D5E72C2}" type="sibTrans" cxnId="{1AB5F1F0-128D-4024-957D-51E42F20F083}">
      <dgm:prSet/>
      <dgm:spPr/>
      <dgm:t>
        <a:bodyPr/>
        <a:lstStyle/>
        <a:p>
          <a:endParaRPr lang="en-US"/>
        </a:p>
      </dgm:t>
    </dgm:pt>
    <dgm:pt modelId="{96B34FB9-36B8-45E9-A032-2E8471BCD4CD}">
      <dgm:prSet/>
      <dgm:spPr/>
      <dgm:t>
        <a:bodyPr/>
        <a:lstStyle/>
        <a:p>
          <a:pPr algn="just"/>
          <a:r>
            <a:rPr lang="en-IN" dirty="0"/>
            <a:t>Geographical segmentation is a market strategy used to target products or services at people who live in , or shop at , a particular location.</a:t>
          </a:r>
          <a:endParaRPr lang="en-US" dirty="0"/>
        </a:p>
      </dgm:t>
    </dgm:pt>
    <dgm:pt modelId="{F5652010-60D7-461D-9B95-8296F41B86FB}" type="parTrans" cxnId="{82CA0CE4-C097-4D06-94AD-8233AA2924AB}">
      <dgm:prSet/>
      <dgm:spPr/>
      <dgm:t>
        <a:bodyPr/>
        <a:lstStyle/>
        <a:p>
          <a:endParaRPr lang="en-US"/>
        </a:p>
      </dgm:t>
    </dgm:pt>
    <dgm:pt modelId="{28FB1743-08E5-46E8-965B-0724DC888DB5}" type="sibTrans" cxnId="{82CA0CE4-C097-4D06-94AD-8233AA2924AB}">
      <dgm:prSet/>
      <dgm:spPr/>
      <dgm:t>
        <a:bodyPr/>
        <a:lstStyle/>
        <a:p>
          <a:endParaRPr lang="en-US"/>
        </a:p>
      </dgm:t>
    </dgm:pt>
    <dgm:pt modelId="{3C6CC22E-6242-4E99-ADA0-02C840241F1D}">
      <dgm:prSet/>
      <dgm:spPr/>
      <dgm:t>
        <a:bodyPr/>
        <a:lstStyle/>
        <a:p>
          <a:pPr algn="l"/>
          <a:r>
            <a:rPr lang="en-IN"/>
            <a:t>Works on the principle that people in that location have similar needs , wants and cultural considerations .</a:t>
          </a:r>
          <a:endParaRPr lang="en-US"/>
        </a:p>
      </dgm:t>
    </dgm:pt>
    <dgm:pt modelId="{12753F8E-366D-46C9-B42E-BA4BAE045A7F}" type="parTrans" cxnId="{C163EFC7-CBA4-43A6-9AE4-DB440995FAC8}">
      <dgm:prSet/>
      <dgm:spPr/>
      <dgm:t>
        <a:bodyPr/>
        <a:lstStyle/>
        <a:p>
          <a:endParaRPr lang="en-US"/>
        </a:p>
      </dgm:t>
    </dgm:pt>
    <dgm:pt modelId="{670C91E1-0467-403E-B31F-E0FF4DC44897}" type="sibTrans" cxnId="{C163EFC7-CBA4-43A6-9AE4-DB440995FAC8}">
      <dgm:prSet/>
      <dgm:spPr/>
      <dgm:t>
        <a:bodyPr/>
        <a:lstStyle/>
        <a:p>
          <a:endParaRPr lang="en-US"/>
        </a:p>
      </dgm:t>
    </dgm:pt>
    <dgm:pt modelId="{8DE153F7-3823-487D-8583-AF731B6D4290}">
      <dgm:prSet/>
      <dgm:spPr/>
      <dgm:t>
        <a:bodyPr/>
        <a:lstStyle/>
        <a:p>
          <a:pPr algn="l"/>
          <a:r>
            <a:rPr lang="en-IN"/>
            <a:t>By understanding what people in that area require, brands can target more relevant who are then aware and more likely to buy.</a:t>
          </a:r>
          <a:endParaRPr lang="en-US"/>
        </a:p>
      </dgm:t>
    </dgm:pt>
    <dgm:pt modelId="{B6301288-33E7-4ECD-86CB-D9AC3FBA639D}" type="parTrans" cxnId="{FFD0D5E9-E027-4DA8-994D-0CBEAD0BE996}">
      <dgm:prSet/>
      <dgm:spPr/>
      <dgm:t>
        <a:bodyPr/>
        <a:lstStyle/>
        <a:p>
          <a:endParaRPr lang="en-US"/>
        </a:p>
      </dgm:t>
    </dgm:pt>
    <dgm:pt modelId="{6ED17500-C8DD-45AF-9586-45D2038248D2}" type="sibTrans" cxnId="{FFD0D5E9-E027-4DA8-994D-0CBEAD0BE996}">
      <dgm:prSet/>
      <dgm:spPr/>
      <dgm:t>
        <a:bodyPr/>
        <a:lstStyle/>
        <a:p>
          <a:endParaRPr lang="en-US"/>
        </a:p>
      </dgm:t>
    </dgm:pt>
    <dgm:pt modelId="{40341139-AFD7-49C7-98EE-B8CF837273BC}">
      <dgm:prSet/>
      <dgm:spPr/>
      <dgm:t>
        <a:bodyPr/>
        <a:lstStyle/>
        <a:p>
          <a:r>
            <a:rPr lang="en-IN"/>
            <a:t>Why is Geographical Segmentation important :</a:t>
          </a:r>
          <a:endParaRPr lang="en-US"/>
        </a:p>
      </dgm:t>
    </dgm:pt>
    <dgm:pt modelId="{FF1BAF99-137A-4A0E-9C08-1EA0488FF187}" type="parTrans" cxnId="{89E665F7-1961-4A14-9788-555334E170E9}">
      <dgm:prSet/>
      <dgm:spPr/>
      <dgm:t>
        <a:bodyPr/>
        <a:lstStyle/>
        <a:p>
          <a:endParaRPr lang="en-US"/>
        </a:p>
      </dgm:t>
    </dgm:pt>
    <dgm:pt modelId="{99EC0C4B-8581-4781-BF75-609AB9DD6C46}" type="sibTrans" cxnId="{89E665F7-1961-4A14-9788-555334E170E9}">
      <dgm:prSet/>
      <dgm:spPr/>
      <dgm:t>
        <a:bodyPr/>
        <a:lstStyle/>
        <a:p>
          <a:endParaRPr lang="en-US"/>
        </a:p>
      </dgm:t>
    </dgm:pt>
    <dgm:pt modelId="{64532FD4-E351-4C21-AAC7-31AD943ADC59}">
      <dgm:prSet/>
      <dgm:spPr/>
      <dgm:t>
        <a:bodyPr/>
        <a:lstStyle/>
        <a:p>
          <a:r>
            <a:rPr lang="en-IN"/>
            <a:t>It makes the brand more relevant </a:t>
          </a:r>
          <a:endParaRPr lang="en-US"/>
        </a:p>
      </dgm:t>
    </dgm:pt>
    <dgm:pt modelId="{A680D04B-4668-4710-BB3C-65FE506C1405}" type="parTrans" cxnId="{D96C3917-68CC-4B8F-B82F-C9FC23011578}">
      <dgm:prSet/>
      <dgm:spPr/>
      <dgm:t>
        <a:bodyPr/>
        <a:lstStyle/>
        <a:p>
          <a:endParaRPr lang="en-US"/>
        </a:p>
      </dgm:t>
    </dgm:pt>
    <dgm:pt modelId="{F458048D-7B84-4598-B346-DCE811218EFF}" type="sibTrans" cxnId="{D96C3917-68CC-4B8F-B82F-C9FC23011578}">
      <dgm:prSet/>
      <dgm:spPr/>
      <dgm:t>
        <a:bodyPr/>
        <a:lstStyle/>
        <a:p>
          <a:endParaRPr lang="en-US"/>
        </a:p>
      </dgm:t>
    </dgm:pt>
    <dgm:pt modelId="{5194920B-22E0-4F66-9F7F-666E3A9C59F5}">
      <dgm:prSet/>
      <dgm:spPr/>
      <dgm:t>
        <a:bodyPr/>
        <a:lstStyle/>
        <a:p>
          <a:r>
            <a:rPr lang="en-IN"/>
            <a:t>Improves communication</a:t>
          </a:r>
          <a:endParaRPr lang="en-US"/>
        </a:p>
      </dgm:t>
    </dgm:pt>
    <dgm:pt modelId="{98D4ECD0-C9AA-476E-91AF-FE7F75BBFF75}" type="parTrans" cxnId="{E916A020-ABC6-408D-8708-2F8AFF5A39DA}">
      <dgm:prSet/>
      <dgm:spPr/>
      <dgm:t>
        <a:bodyPr/>
        <a:lstStyle/>
        <a:p>
          <a:endParaRPr lang="en-US"/>
        </a:p>
      </dgm:t>
    </dgm:pt>
    <dgm:pt modelId="{84877610-34BD-4321-9FD0-8940DF82287A}" type="sibTrans" cxnId="{E916A020-ABC6-408D-8708-2F8AFF5A39DA}">
      <dgm:prSet/>
      <dgm:spPr/>
      <dgm:t>
        <a:bodyPr/>
        <a:lstStyle/>
        <a:p>
          <a:endParaRPr lang="en-US"/>
        </a:p>
      </dgm:t>
    </dgm:pt>
    <dgm:pt modelId="{4ECCC617-DEBA-4A40-865A-B9267BB28FFC}">
      <dgm:prSet/>
      <dgm:spPr/>
      <dgm:t>
        <a:bodyPr/>
        <a:lstStyle/>
        <a:p>
          <a:r>
            <a:rPr lang="en-IN"/>
            <a:t>Saves money </a:t>
          </a:r>
          <a:endParaRPr lang="en-US"/>
        </a:p>
      </dgm:t>
    </dgm:pt>
    <dgm:pt modelId="{0D29845F-F073-4C79-B08C-A828C9B7B9D0}" type="parTrans" cxnId="{F78D79D7-F9A3-4910-9089-992BFDADBB79}">
      <dgm:prSet/>
      <dgm:spPr/>
      <dgm:t>
        <a:bodyPr/>
        <a:lstStyle/>
        <a:p>
          <a:endParaRPr lang="en-US"/>
        </a:p>
      </dgm:t>
    </dgm:pt>
    <dgm:pt modelId="{91B477AA-9B25-4B93-B69A-3D3BDF57EAFF}" type="sibTrans" cxnId="{F78D79D7-F9A3-4910-9089-992BFDADBB79}">
      <dgm:prSet/>
      <dgm:spPr/>
      <dgm:t>
        <a:bodyPr/>
        <a:lstStyle/>
        <a:p>
          <a:endParaRPr lang="en-US"/>
        </a:p>
      </dgm:t>
    </dgm:pt>
    <dgm:pt modelId="{327F7D33-0DFB-405A-BE18-83DC3C6E0F67}">
      <dgm:prSet/>
      <dgm:spPr/>
      <dgm:t>
        <a:bodyPr/>
        <a:lstStyle/>
        <a:p>
          <a:r>
            <a:rPr lang="en-IN"/>
            <a:t>Increase profits </a:t>
          </a:r>
          <a:endParaRPr lang="en-US"/>
        </a:p>
      </dgm:t>
    </dgm:pt>
    <dgm:pt modelId="{1D693D4C-566A-4277-B68B-DB12303CA8C6}" type="parTrans" cxnId="{F4E3E61C-FC53-4FD8-AAD5-8D8C6582573B}">
      <dgm:prSet/>
      <dgm:spPr/>
      <dgm:t>
        <a:bodyPr/>
        <a:lstStyle/>
        <a:p>
          <a:endParaRPr lang="en-US"/>
        </a:p>
      </dgm:t>
    </dgm:pt>
    <dgm:pt modelId="{0821554E-BC6C-4CAF-A347-AD499239D85B}" type="sibTrans" cxnId="{F4E3E61C-FC53-4FD8-AAD5-8D8C6582573B}">
      <dgm:prSet/>
      <dgm:spPr/>
      <dgm:t>
        <a:bodyPr/>
        <a:lstStyle/>
        <a:p>
          <a:endParaRPr lang="en-US"/>
        </a:p>
      </dgm:t>
    </dgm:pt>
    <dgm:pt modelId="{554CB69C-6AF7-47EC-A95C-CA195D83DA6A}">
      <dgm:prSet/>
      <dgm:spPr/>
      <dgm:t>
        <a:bodyPr/>
        <a:lstStyle/>
        <a:p>
          <a:r>
            <a:rPr lang="en-IN"/>
            <a:t>Drive growth </a:t>
          </a:r>
          <a:endParaRPr lang="en-US"/>
        </a:p>
      </dgm:t>
    </dgm:pt>
    <dgm:pt modelId="{92F60ACA-C5C9-4ACD-9758-5462F921ADF1}" type="parTrans" cxnId="{1259AE47-C87A-4C8C-9083-4475B84840C5}">
      <dgm:prSet/>
      <dgm:spPr/>
      <dgm:t>
        <a:bodyPr/>
        <a:lstStyle/>
        <a:p>
          <a:endParaRPr lang="en-US"/>
        </a:p>
      </dgm:t>
    </dgm:pt>
    <dgm:pt modelId="{BC2B028B-BCE6-4231-A86C-E4E3072BFA22}" type="sibTrans" cxnId="{1259AE47-C87A-4C8C-9083-4475B84840C5}">
      <dgm:prSet/>
      <dgm:spPr/>
      <dgm:t>
        <a:bodyPr/>
        <a:lstStyle/>
        <a:p>
          <a:endParaRPr lang="en-US"/>
        </a:p>
      </dgm:t>
    </dgm:pt>
    <dgm:pt modelId="{49FE1477-95CA-48D7-B76B-97F6B08D34A4}" type="pres">
      <dgm:prSet presAssocID="{33721E0C-39BB-45CC-A1D1-B8859357DBDE}" presName="linear" presStyleCnt="0">
        <dgm:presLayoutVars>
          <dgm:animLvl val="lvl"/>
          <dgm:resizeHandles val="exact"/>
        </dgm:presLayoutVars>
      </dgm:prSet>
      <dgm:spPr/>
      <dgm:t>
        <a:bodyPr/>
        <a:lstStyle/>
        <a:p>
          <a:endParaRPr lang="en-US"/>
        </a:p>
      </dgm:t>
    </dgm:pt>
    <dgm:pt modelId="{9626106C-0D06-4F8F-BB63-9BF52F1A7D09}" type="pres">
      <dgm:prSet presAssocID="{6BFF84DE-D671-4CD2-BE2C-C4BF66D12AF2}" presName="parentText" presStyleLbl="node1" presStyleIdx="0" presStyleCnt="2">
        <dgm:presLayoutVars>
          <dgm:chMax val="0"/>
          <dgm:bulletEnabled val="1"/>
        </dgm:presLayoutVars>
      </dgm:prSet>
      <dgm:spPr/>
      <dgm:t>
        <a:bodyPr/>
        <a:lstStyle/>
        <a:p>
          <a:endParaRPr lang="en-US"/>
        </a:p>
      </dgm:t>
    </dgm:pt>
    <dgm:pt modelId="{929E5CB2-B36D-4CF8-8FCC-06BE6ACBFEB9}" type="pres">
      <dgm:prSet presAssocID="{6BFF84DE-D671-4CD2-BE2C-C4BF66D12AF2}" presName="childText" presStyleLbl="revTx" presStyleIdx="0" presStyleCnt="2">
        <dgm:presLayoutVars>
          <dgm:bulletEnabled val="1"/>
        </dgm:presLayoutVars>
      </dgm:prSet>
      <dgm:spPr/>
      <dgm:t>
        <a:bodyPr/>
        <a:lstStyle/>
        <a:p>
          <a:endParaRPr lang="en-US"/>
        </a:p>
      </dgm:t>
    </dgm:pt>
    <dgm:pt modelId="{F0CE5151-87C2-4467-AC7E-EDED0A5DBE5D}" type="pres">
      <dgm:prSet presAssocID="{40341139-AFD7-49C7-98EE-B8CF837273BC}" presName="parentText" presStyleLbl="node1" presStyleIdx="1" presStyleCnt="2">
        <dgm:presLayoutVars>
          <dgm:chMax val="0"/>
          <dgm:bulletEnabled val="1"/>
        </dgm:presLayoutVars>
      </dgm:prSet>
      <dgm:spPr/>
      <dgm:t>
        <a:bodyPr/>
        <a:lstStyle/>
        <a:p>
          <a:endParaRPr lang="en-US"/>
        </a:p>
      </dgm:t>
    </dgm:pt>
    <dgm:pt modelId="{93F9CD39-965D-41D2-BD7F-F62C80F1DF28}" type="pres">
      <dgm:prSet presAssocID="{40341139-AFD7-49C7-98EE-B8CF837273BC}" presName="childText" presStyleLbl="revTx" presStyleIdx="1" presStyleCnt="2">
        <dgm:presLayoutVars>
          <dgm:bulletEnabled val="1"/>
        </dgm:presLayoutVars>
      </dgm:prSet>
      <dgm:spPr/>
      <dgm:t>
        <a:bodyPr/>
        <a:lstStyle/>
        <a:p>
          <a:endParaRPr lang="en-US"/>
        </a:p>
      </dgm:t>
    </dgm:pt>
  </dgm:ptLst>
  <dgm:cxnLst>
    <dgm:cxn modelId="{9914418D-5395-4883-B5C6-0A1B26C3FECA}" type="presOf" srcId="{8DE153F7-3823-487D-8583-AF731B6D4290}" destId="{929E5CB2-B36D-4CF8-8FCC-06BE6ACBFEB9}" srcOrd="0" destOrd="2" presId="urn:microsoft.com/office/officeart/2005/8/layout/vList2"/>
    <dgm:cxn modelId="{EFF04A16-92A6-448A-B9BD-8BC45610708D}" type="presOf" srcId="{554CB69C-6AF7-47EC-A95C-CA195D83DA6A}" destId="{93F9CD39-965D-41D2-BD7F-F62C80F1DF28}" srcOrd="0" destOrd="4" presId="urn:microsoft.com/office/officeart/2005/8/layout/vList2"/>
    <dgm:cxn modelId="{C163EFC7-CBA4-43A6-9AE4-DB440995FAC8}" srcId="{6BFF84DE-D671-4CD2-BE2C-C4BF66D12AF2}" destId="{3C6CC22E-6242-4E99-ADA0-02C840241F1D}" srcOrd="1" destOrd="0" parTransId="{12753F8E-366D-46C9-B42E-BA4BAE045A7F}" sibTransId="{670C91E1-0467-403E-B31F-E0FF4DC44897}"/>
    <dgm:cxn modelId="{82CA0CE4-C097-4D06-94AD-8233AA2924AB}" srcId="{6BFF84DE-D671-4CD2-BE2C-C4BF66D12AF2}" destId="{96B34FB9-36B8-45E9-A032-2E8471BCD4CD}" srcOrd="0" destOrd="0" parTransId="{F5652010-60D7-461D-9B95-8296F41B86FB}" sibTransId="{28FB1743-08E5-46E8-965B-0724DC888DB5}"/>
    <dgm:cxn modelId="{ABB0F428-F8A2-4575-B28C-AEFC9319F905}" type="presOf" srcId="{64532FD4-E351-4C21-AAC7-31AD943ADC59}" destId="{93F9CD39-965D-41D2-BD7F-F62C80F1DF28}" srcOrd="0" destOrd="0" presId="urn:microsoft.com/office/officeart/2005/8/layout/vList2"/>
    <dgm:cxn modelId="{C978F186-F9AE-488A-9DDB-94DFE8219E50}" type="presOf" srcId="{96B34FB9-36B8-45E9-A032-2E8471BCD4CD}" destId="{929E5CB2-B36D-4CF8-8FCC-06BE6ACBFEB9}" srcOrd="0" destOrd="0" presId="urn:microsoft.com/office/officeart/2005/8/layout/vList2"/>
    <dgm:cxn modelId="{1AB5F1F0-128D-4024-957D-51E42F20F083}" srcId="{33721E0C-39BB-45CC-A1D1-B8859357DBDE}" destId="{6BFF84DE-D671-4CD2-BE2C-C4BF66D12AF2}" srcOrd="0" destOrd="0" parTransId="{CD112BFF-4DBA-46BD-832E-63B11D32B631}" sibTransId="{228D90D6-2AFA-4376-B3A4-88130D5E72C2}"/>
    <dgm:cxn modelId="{F78D79D7-F9A3-4910-9089-992BFDADBB79}" srcId="{40341139-AFD7-49C7-98EE-B8CF837273BC}" destId="{4ECCC617-DEBA-4A40-865A-B9267BB28FFC}" srcOrd="2" destOrd="0" parTransId="{0D29845F-F073-4C79-B08C-A828C9B7B9D0}" sibTransId="{91B477AA-9B25-4B93-B69A-3D3BDF57EAFF}"/>
    <dgm:cxn modelId="{E916A020-ABC6-408D-8708-2F8AFF5A39DA}" srcId="{40341139-AFD7-49C7-98EE-B8CF837273BC}" destId="{5194920B-22E0-4F66-9F7F-666E3A9C59F5}" srcOrd="1" destOrd="0" parTransId="{98D4ECD0-C9AA-476E-91AF-FE7F75BBFF75}" sibTransId="{84877610-34BD-4321-9FD0-8940DF82287A}"/>
    <dgm:cxn modelId="{EA5B8459-E660-4B36-82EF-62A006BA3EF5}" type="presOf" srcId="{40341139-AFD7-49C7-98EE-B8CF837273BC}" destId="{F0CE5151-87C2-4467-AC7E-EDED0A5DBE5D}" srcOrd="0" destOrd="0" presId="urn:microsoft.com/office/officeart/2005/8/layout/vList2"/>
    <dgm:cxn modelId="{D96C3917-68CC-4B8F-B82F-C9FC23011578}" srcId="{40341139-AFD7-49C7-98EE-B8CF837273BC}" destId="{64532FD4-E351-4C21-AAC7-31AD943ADC59}" srcOrd="0" destOrd="0" parTransId="{A680D04B-4668-4710-BB3C-65FE506C1405}" sibTransId="{F458048D-7B84-4598-B346-DCE811218EFF}"/>
    <dgm:cxn modelId="{D0094248-DF63-44A3-8857-A462243AE5E6}" type="presOf" srcId="{6BFF84DE-D671-4CD2-BE2C-C4BF66D12AF2}" destId="{9626106C-0D06-4F8F-BB63-9BF52F1A7D09}" srcOrd="0" destOrd="0" presId="urn:microsoft.com/office/officeart/2005/8/layout/vList2"/>
    <dgm:cxn modelId="{F4E3E61C-FC53-4FD8-AAD5-8D8C6582573B}" srcId="{40341139-AFD7-49C7-98EE-B8CF837273BC}" destId="{327F7D33-0DFB-405A-BE18-83DC3C6E0F67}" srcOrd="3" destOrd="0" parTransId="{1D693D4C-566A-4277-B68B-DB12303CA8C6}" sibTransId="{0821554E-BC6C-4CAF-A347-AD499239D85B}"/>
    <dgm:cxn modelId="{C6F8D9F8-4DEC-4F84-A0B6-ACC1095684F3}" type="presOf" srcId="{33721E0C-39BB-45CC-A1D1-B8859357DBDE}" destId="{49FE1477-95CA-48D7-B76B-97F6B08D34A4}" srcOrd="0" destOrd="0" presId="urn:microsoft.com/office/officeart/2005/8/layout/vList2"/>
    <dgm:cxn modelId="{EC3EDCAF-78F9-4DE1-A2A6-19B21E03D4ED}" type="presOf" srcId="{4ECCC617-DEBA-4A40-865A-B9267BB28FFC}" destId="{93F9CD39-965D-41D2-BD7F-F62C80F1DF28}" srcOrd="0" destOrd="2" presId="urn:microsoft.com/office/officeart/2005/8/layout/vList2"/>
    <dgm:cxn modelId="{FFD0D5E9-E027-4DA8-994D-0CBEAD0BE996}" srcId="{6BFF84DE-D671-4CD2-BE2C-C4BF66D12AF2}" destId="{8DE153F7-3823-487D-8583-AF731B6D4290}" srcOrd="2" destOrd="0" parTransId="{B6301288-33E7-4ECD-86CB-D9AC3FBA639D}" sibTransId="{6ED17500-C8DD-45AF-9586-45D2038248D2}"/>
    <dgm:cxn modelId="{1259AE47-C87A-4C8C-9083-4475B84840C5}" srcId="{40341139-AFD7-49C7-98EE-B8CF837273BC}" destId="{554CB69C-6AF7-47EC-A95C-CA195D83DA6A}" srcOrd="4" destOrd="0" parTransId="{92F60ACA-C5C9-4ACD-9758-5462F921ADF1}" sibTransId="{BC2B028B-BCE6-4231-A86C-E4E3072BFA22}"/>
    <dgm:cxn modelId="{89E665F7-1961-4A14-9788-555334E170E9}" srcId="{33721E0C-39BB-45CC-A1D1-B8859357DBDE}" destId="{40341139-AFD7-49C7-98EE-B8CF837273BC}" srcOrd="1" destOrd="0" parTransId="{FF1BAF99-137A-4A0E-9C08-1EA0488FF187}" sibTransId="{99EC0C4B-8581-4781-BF75-609AB9DD6C46}"/>
    <dgm:cxn modelId="{C3746C0A-98C9-441F-BD15-0965309319ED}" type="presOf" srcId="{3C6CC22E-6242-4E99-ADA0-02C840241F1D}" destId="{929E5CB2-B36D-4CF8-8FCC-06BE6ACBFEB9}" srcOrd="0" destOrd="1" presId="urn:microsoft.com/office/officeart/2005/8/layout/vList2"/>
    <dgm:cxn modelId="{D11FCA02-2F00-4A78-B133-513496668914}" type="presOf" srcId="{327F7D33-0DFB-405A-BE18-83DC3C6E0F67}" destId="{93F9CD39-965D-41D2-BD7F-F62C80F1DF28}" srcOrd="0" destOrd="3" presId="urn:microsoft.com/office/officeart/2005/8/layout/vList2"/>
    <dgm:cxn modelId="{7758BFCC-DDB0-482C-8B86-2CBE6B7BED2E}" type="presOf" srcId="{5194920B-22E0-4F66-9F7F-666E3A9C59F5}" destId="{93F9CD39-965D-41D2-BD7F-F62C80F1DF28}" srcOrd="0" destOrd="1" presId="urn:microsoft.com/office/officeart/2005/8/layout/vList2"/>
    <dgm:cxn modelId="{5371266A-1898-4DAC-B093-91AD72DCF8FD}" type="presParOf" srcId="{49FE1477-95CA-48D7-B76B-97F6B08D34A4}" destId="{9626106C-0D06-4F8F-BB63-9BF52F1A7D09}" srcOrd="0" destOrd="0" presId="urn:microsoft.com/office/officeart/2005/8/layout/vList2"/>
    <dgm:cxn modelId="{3B8DD0F8-B45C-438E-965B-3F71CFFD9140}" type="presParOf" srcId="{49FE1477-95CA-48D7-B76B-97F6B08D34A4}" destId="{929E5CB2-B36D-4CF8-8FCC-06BE6ACBFEB9}" srcOrd="1" destOrd="0" presId="urn:microsoft.com/office/officeart/2005/8/layout/vList2"/>
    <dgm:cxn modelId="{108898AD-2F39-4B3F-8E58-E71DADA87110}" type="presParOf" srcId="{49FE1477-95CA-48D7-B76B-97F6B08D34A4}" destId="{F0CE5151-87C2-4467-AC7E-EDED0A5DBE5D}" srcOrd="2" destOrd="0" presId="urn:microsoft.com/office/officeart/2005/8/layout/vList2"/>
    <dgm:cxn modelId="{4DC56F9A-9976-424E-8C9E-F8EF3BC763F4}" type="presParOf" srcId="{49FE1477-95CA-48D7-B76B-97F6B08D34A4}" destId="{93F9CD39-965D-41D2-BD7F-F62C80F1DF28}"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BE1147-9D2B-4888-9814-48F5F1A7CAF0}" type="doc">
      <dgm:prSet loTypeId="urn:microsoft.com/office/officeart/2016/7/layout/LinearArrowProcessNumbered" loCatId="process" qsTypeId="urn:microsoft.com/office/officeart/2005/8/quickstyle/simple1" qsCatId="simple" csTypeId="urn:microsoft.com/office/officeart/2005/8/colors/colorful2" csCatId="colorful" phldr="1"/>
      <dgm:spPr/>
      <dgm:t>
        <a:bodyPr/>
        <a:lstStyle/>
        <a:p>
          <a:endParaRPr lang="en-US"/>
        </a:p>
      </dgm:t>
    </dgm:pt>
    <dgm:pt modelId="{ECF16550-6970-4CBE-BEF1-17C8271D4661}">
      <dgm:prSet/>
      <dgm:spPr/>
      <dgm:t>
        <a:bodyPr/>
        <a:lstStyle/>
        <a:p>
          <a:r>
            <a:rPr lang="en-US" b="1"/>
            <a:t>Gather data: </a:t>
          </a:r>
          <a:r>
            <a:rPr lang="en-US"/>
            <a:t>Collect data on customer behavior/geographical location, such as  age, annual income, spending score, area pin-code.</a:t>
          </a:r>
        </a:p>
      </dgm:t>
    </dgm:pt>
    <dgm:pt modelId="{CD88C688-38D1-4F6F-81C0-5B5BCEE32A65}" type="parTrans" cxnId="{66DF795A-FBAB-407C-AF0C-8B0235E00A9D}">
      <dgm:prSet/>
      <dgm:spPr/>
      <dgm:t>
        <a:bodyPr/>
        <a:lstStyle/>
        <a:p>
          <a:endParaRPr lang="en-US"/>
        </a:p>
      </dgm:t>
    </dgm:pt>
    <dgm:pt modelId="{0394C352-8197-4737-B9FE-D8E19E3843EF}" type="sibTrans" cxnId="{66DF795A-FBAB-407C-AF0C-8B0235E00A9D}">
      <dgm:prSet phldrT="1"/>
      <dgm:spPr/>
      <dgm:t>
        <a:bodyPr/>
        <a:lstStyle/>
        <a:p>
          <a:r>
            <a:rPr lang="en-US"/>
            <a:t>1</a:t>
          </a:r>
        </a:p>
      </dgm:t>
    </dgm:pt>
    <dgm:pt modelId="{25528CB2-A636-4132-9C30-D05411BF1C6A}">
      <dgm:prSet/>
      <dgm:spPr/>
      <dgm:t>
        <a:bodyPr/>
        <a:lstStyle/>
        <a:p>
          <a:r>
            <a:rPr lang="en-US" b="1"/>
            <a:t>Preprocess data: </a:t>
          </a:r>
          <a:r>
            <a:rPr lang="en-US"/>
            <a:t>Clean the data and transform it into a format suitable for clustering analysis.</a:t>
          </a:r>
        </a:p>
      </dgm:t>
    </dgm:pt>
    <dgm:pt modelId="{552CE541-962B-44B8-B524-6D3EC1083E4F}" type="parTrans" cxnId="{0BF8079D-4D22-4F01-A4EF-5FFF948F4390}">
      <dgm:prSet/>
      <dgm:spPr/>
      <dgm:t>
        <a:bodyPr/>
        <a:lstStyle/>
        <a:p>
          <a:endParaRPr lang="en-US"/>
        </a:p>
      </dgm:t>
    </dgm:pt>
    <dgm:pt modelId="{2BBD2E77-23AD-4A70-8D64-D2E595852A7E}" type="sibTrans" cxnId="{0BF8079D-4D22-4F01-A4EF-5FFF948F4390}">
      <dgm:prSet phldrT="2"/>
      <dgm:spPr/>
      <dgm:t>
        <a:bodyPr/>
        <a:lstStyle/>
        <a:p>
          <a:r>
            <a:rPr lang="en-US"/>
            <a:t>2</a:t>
          </a:r>
        </a:p>
      </dgm:t>
    </dgm:pt>
    <dgm:pt modelId="{19D4CFD8-A13D-4B66-91CA-E6E22A7DF20A}">
      <dgm:prSet/>
      <dgm:spPr/>
      <dgm:t>
        <a:bodyPr/>
        <a:lstStyle/>
        <a:p>
          <a:r>
            <a:rPr lang="en-US" b="1"/>
            <a:t>Choose K: </a:t>
          </a:r>
          <a:r>
            <a:rPr lang="en-US"/>
            <a:t>Decide how many clusters (K) you want to create based on the nature of the data and the business objectives.</a:t>
          </a:r>
        </a:p>
      </dgm:t>
    </dgm:pt>
    <dgm:pt modelId="{60ACE620-F7F4-4C5E-9633-8714E84C47A2}" type="parTrans" cxnId="{93FB6EAB-8B63-4035-BF13-54CB01B935F9}">
      <dgm:prSet/>
      <dgm:spPr/>
      <dgm:t>
        <a:bodyPr/>
        <a:lstStyle/>
        <a:p>
          <a:endParaRPr lang="en-US"/>
        </a:p>
      </dgm:t>
    </dgm:pt>
    <dgm:pt modelId="{AB8A9137-C532-4A8C-8D61-BE2FEED63887}" type="sibTrans" cxnId="{93FB6EAB-8B63-4035-BF13-54CB01B935F9}">
      <dgm:prSet phldrT="3"/>
      <dgm:spPr/>
      <dgm:t>
        <a:bodyPr/>
        <a:lstStyle/>
        <a:p>
          <a:r>
            <a:rPr lang="en-US"/>
            <a:t>3</a:t>
          </a:r>
        </a:p>
      </dgm:t>
    </dgm:pt>
    <dgm:pt modelId="{161AB793-1C02-499A-A3CA-310917259600}">
      <dgm:prSet/>
      <dgm:spPr/>
      <dgm:t>
        <a:bodyPr/>
        <a:lstStyle/>
        <a:p>
          <a:r>
            <a:rPr lang="en-US" b="1" dirty="0"/>
            <a:t>Initialize centroids: </a:t>
          </a:r>
          <a:r>
            <a:rPr lang="en-US" dirty="0"/>
            <a:t>Select K initial centroids at random or using a heuristic algorithm.</a:t>
          </a:r>
        </a:p>
      </dgm:t>
    </dgm:pt>
    <dgm:pt modelId="{E8CF0A9A-D33A-4FDF-8B0F-5327BE74CB16}" type="parTrans" cxnId="{D920FD06-A59E-4464-9D68-27293AE15B5C}">
      <dgm:prSet/>
      <dgm:spPr/>
      <dgm:t>
        <a:bodyPr/>
        <a:lstStyle/>
        <a:p>
          <a:endParaRPr lang="en-US"/>
        </a:p>
      </dgm:t>
    </dgm:pt>
    <dgm:pt modelId="{08881591-E6E7-42DB-B9D2-48FC29967E26}" type="sibTrans" cxnId="{D920FD06-A59E-4464-9D68-27293AE15B5C}">
      <dgm:prSet phldrT="4"/>
      <dgm:spPr/>
      <dgm:t>
        <a:bodyPr/>
        <a:lstStyle/>
        <a:p>
          <a:r>
            <a:rPr lang="en-US"/>
            <a:t>4</a:t>
          </a:r>
        </a:p>
      </dgm:t>
    </dgm:pt>
    <dgm:pt modelId="{107DF86C-EEA8-4E0B-BB6C-96D1F9C036A7}">
      <dgm:prSet/>
      <dgm:spPr/>
      <dgm:t>
        <a:bodyPr/>
        <a:lstStyle/>
        <a:p>
          <a:r>
            <a:rPr lang="en-US" b="1"/>
            <a:t>Assign points to clusters: </a:t>
          </a:r>
          <a:r>
            <a:rPr lang="en-US"/>
            <a:t>Assign each data point to the nearest centroid based on the distance metric used (e.g., Euclidean distance).</a:t>
          </a:r>
        </a:p>
      </dgm:t>
    </dgm:pt>
    <dgm:pt modelId="{DA7B5B75-D765-47AF-AA8E-A2EAD1B5B6A5}" type="parTrans" cxnId="{DE4C4922-F4FC-4BC6-99FD-E6EE138763CA}">
      <dgm:prSet/>
      <dgm:spPr/>
      <dgm:t>
        <a:bodyPr/>
        <a:lstStyle/>
        <a:p>
          <a:endParaRPr lang="en-US"/>
        </a:p>
      </dgm:t>
    </dgm:pt>
    <dgm:pt modelId="{FE058F9F-54F4-41BF-A8FA-4B42A75D57DC}" type="sibTrans" cxnId="{DE4C4922-F4FC-4BC6-99FD-E6EE138763CA}">
      <dgm:prSet phldrT="5"/>
      <dgm:spPr/>
      <dgm:t>
        <a:bodyPr/>
        <a:lstStyle/>
        <a:p>
          <a:r>
            <a:rPr lang="en-US"/>
            <a:t>5</a:t>
          </a:r>
        </a:p>
      </dgm:t>
    </dgm:pt>
    <dgm:pt modelId="{12FD7B59-DD2F-42AB-A20E-1FA1428AC1E9}">
      <dgm:prSet/>
      <dgm:spPr/>
      <dgm:t>
        <a:bodyPr/>
        <a:lstStyle/>
        <a:p>
          <a:r>
            <a:rPr lang="en-US" b="1"/>
            <a:t>Calculate cluster means: </a:t>
          </a:r>
          <a:r>
            <a:rPr lang="en-US"/>
            <a:t>Calculate the mean of each cluster to get the new centroid location.</a:t>
          </a:r>
        </a:p>
      </dgm:t>
    </dgm:pt>
    <dgm:pt modelId="{61D78AB4-4D69-4970-A917-3A1FBE34813F}" type="parTrans" cxnId="{539E88F0-53ED-4A4E-8D6F-0866D4D9EC4B}">
      <dgm:prSet/>
      <dgm:spPr/>
      <dgm:t>
        <a:bodyPr/>
        <a:lstStyle/>
        <a:p>
          <a:endParaRPr lang="en-US"/>
        </a:p>
      </dgm:t>
    </dgm:pt>
    <dgm:pt modelId="{36B8D838-2967-432D-B18E-D4FC2BA98675}" type="sibTrans" cxnId="{539E88F0-53ED-4A4E-8D6F-0866D4D9EC4B}">
      <dgm:prSet phldrT="6"/>
      <dgm:spPr/>
      <dgm:t>
        <a:bodyPr/>
        <a:lstStyle/>
        <a:p>
          <a:r>
            <a:rPr lang="en-US"/>
            <a:t>6</a:t>
          </a:r>
        </a:p>
      </dgm:t>
    </dgm:pt>
    <dgm:pt modelId="{AE1170F9-00BB-4DFA-87B9-00A2DDD238BB}">
      <dgm:prSet/>
      <dgm:spPr/>
      <dgm:t>
        <a:bodyPr/>
        <a:lstStyle/>
        <a:p>
          <a:r>
            <a:rPr lang="en-US" b="1" dirty="0"/>
            <a:t>Repeat steps 5 and 6: </a:t>
          </a:r>
          <a:r>
            <a:rPr lang="en-US" dirty="0"/>
            <a:t>Iterate steps 5 and 6 until convergence criteria are met (e.g., a maximum number of iterations or a small change in centroids).</a:t>
          </a:r>
        </a:p>
      </dgm:t>
    </dgm:pt>
    <dgm:pt modelId="{8F47C605-107A-47E9-AF92-1D1E6EFBA5F8}" type="parTrans" cxnId="{35EF9A05-9295-4606-8CB0-1EA9A5BB895C}">
      <dgm:prSet/>
      <dgm:spPr/>
      <dgm:t>
        <a:bodyPr/>
        <a:lstStyle/>
        <a:p>
          <a:endParaRPr lang="en-US"/>
        </a:p>
      </dgm:t>
    </dgm:pt>
    <dgm:pt modelId="{09872BB1-8A3B-489B-858D-73BBA7D0D37F}" type="sibTrans" cxnId="{35EF9A05-9295-4606-8CB0-1EA9A5BB895C}">
      <dgm:prSet phldrT="7"/>
      <dgm:spPr/>
      <dgm:t>
        <a:bodyPr/>
        <a:lstStyle/>
        <a:p>
          <a:r>
            <a:rPr lang="en-US"/>
            <a:t>7</a:t>
          </a:r>
        </a:p>
      </dgm:t>
    </dgm:pt>
    <dgm:pt modelId="{1CB01F30-236E-4E02-A8DB-481F2DF91791}">
      <dgm:prSet/>
      <dgm:spPr/>
      <dgm:t>
        <a:bodyPr/>
        <a:lstStyle/>
        <a:p>
          <a:r>
            <a:rPr lang="en-US" b="1" dirty="0"/>
            <a:t>Analyze results: </a:t>
          </a:r>
          <a:r>
            <a:rPr lang="en-US" dirty="0"/>
            <a:t>Analyze the resulting clusters and their characteristics to gain insights into customer behavior and inform marketing strategies.</a:t>
          </a:r>
        </a:p>
      </dgm:t>
    </dgm:pt>
    <dgm:pt modelId="{7CBA318B-159A-410D-BB97-E4B59A1D5FF6}" type="parTrans" cxnId="{791A69F1-40CF-405C-B104-447D378D8F55}">
      <dgm:prSet/>
      <dgm:spPr/>
      <dgm:t>
        <a:bodyPr/>
        <a:lstStyle/>
        <a:p>
          <a:endParaRPr lang="en-US"/>
        </a:p>
      </dgm:t>
    </dgm:pt>
    <dgm:pt modelId="{5B9A9E14-98EA-492A-97D8-7B020C17BD16}" type="sibTrans" cxnId="{791A69F1-40CF-405C-B104-447D378D8F55}">
      <dgm:prSet phldrT="8"/>
      <dgm:spPr/>
      <dgm:t>
        <a:bodyPr/>
        <a:lstStyle/>
        <a:p>
          <a:r>
            <a:rPr lang="en-US"/>
            <a:t>8</a:t>
          </a:r>
        </a:p>
      </dgm:t>
    </dgm:pt>
    <dgm:pt modelId="{FC2FD598-A8CD-4234-9121-4B984B5AB128}" type="pres">
      <dgm:prSet presAssocID="{86BE1147-9D2B-4888-9814-48F5F1A7CAF0}" presName="linearFlow" presStyleCnt="0">
        <dgm:presLayoutVars>
          <dgm:dir/>
          <dgm:animLvl val="lvl"/>
          <dgm:resizeHandles val="exact"/>
        </dgm:presLayoutVars>
      </dgm:prSet>
      <dgm:spPr/>
      <dgm:t>
        <a:bodyPr/>
        <a:lstStyle/>
        <a:p>
          <a:endParaRPr lang="en-US"/>
        </a:p>
      </dgm:t>
    </dgm:pt>
    <dgm:pt modelId="{7ED089C4-EB76-4BB3-8056-BED19FD7B5E6}" type="pres">
      <dgm:prSet presAssocID="{ECF16550-6970-4CBE-BEF1-17C8271D4661}" presName="compositeNode" presStyleCnt="0"/>
      <dgm:spPr/>
    </dgm:pt>
    <dgm:pt modelId="{70D6E446-C594-4368-8F2F-5F279F75D22F}" type="pres">
      <dgm:prSet presAssocID="{ECF16550-6970-4CBE-BEF1-17C8271D4661}" presName="parTx" presStyleLbl="node1" presStyleIdx="0" presStyleCnt="0">
        <dgm:presLayoutVars>
          <dgm:chMax val="0"/>
          <dgm:chPref val="0"/>
          <dgm:bulletEnabled val="1"/>
        </dgm:presLayoutVars>
      </dgm:prSet>
      <dgm:spPr/>
    </dgm:pt>
    <dgm:pt modelId="{78E7E80D-6609-49AB-AC76-B7C519EEFAE5}" type="pres">
      <dgm:prSet presAssocID="{ECF16550-6970-4CBE-BEF1-17C8271D4661}" presName="parSh" presStyleCnt="0"/>
      <dgm:spPr/>
    </dgm:pt>
    <dgm:pt modelId="{8C8C1571-C782-4B7A-86A7-E13F0180A25C}" type="pres">
      <dgm:prSet presAssocID="{ECF16550-6970-4CBE-BEF1-17C8271D4661}" presName="lineNode" presStyleLbl="alignAccFollowNode1" presStyleIdx="0" presStyleCnt="24"/>
      <dgm:spPr/>
    </dgm:pt>
    <dgm:pt modelId="{2DDAC470-BAAE-42E6-AC14-31BBC3FD8BF3}" type="pres">
      <dgm:prSet presAssocID="{ECF16550-6970-4CBE-BEF1-17C8271D4661}" presName="lineArrowNode" presStyleLbl="alignAccFollowNode1" presStyleIdx="1" presStyleCnt="24"/>
      <dgm:spPr/>
    </dgm:pt>
    <dgm:pt modelId="{40BD7225-F73B-4827-98C0-92D96DE407F3}" type="pres">
      <dgm:prSet presAssocID="{0394C352-8197-4737-B9FE-D8E19E3843EF}" presName="sibTransNodeCircle" presStyleLbl="alignNode1" presStyleIdx="0" presStyleCnt="8">
        <dgm:presLayoutVars>
          <dgm:chMax val="0"/>
          <dgm:bulletEnabled/>
        </dgm:presLayoutVars>
      </dgm:prSet>
      <dgm:spPr/>
      <dgm:t>
        <a:bodyPr/>
        <a:lstStyle/>
        <a:p>
          <a:endParaRPr lang="en-US"/>
        </a:p>
      </dgm:t>
    </dgm:pt>
    <dgm:pt modelId="{6CABEC65-9591-496D-BC0F-C7D628B6CB7C}" type="pres">
      <dgm:prSet presAssocID="{0394C352-8197-4737-B9FE-D8E19E3843EF}" presName="spacerBetweenCircleAndCallout" presStyleCnt="0">
        <dgm:presLayoutVars/>
      </dgm:prSet>
      <dgm:spPr/>
    </dgm:pt>
    <dgm:pt modelId="{3EE7DC45-55BB-4052-B29D-4ADF39490B28}" type="pres">
      <dgm:prSet presAssocID="{ECF16550-6970-4CBE-BEF1-17C8271D4661}" presName="nodeText" presStyleLbl="alignAccFollowNode1" presStyleIdx="2" presStyleCnt="24">
        <dgm:presLayoutVars>
          <dgm:bulletEnabled val="1"/>
        </dgm:presLayoutVars>
      </dgm:prSet>
      <dgm:spPr/>
      <dgm:t>
        <a:bodyPr/>
        <a:lstStyle/>
        <a:p>
          <a:endParaRPr lang="en-US"/>
        </a:p>
      </dgm:t>
    </dgm:pt>
    <dgm:pt modelId="{D72C2C78-4E40-4784-A239-FC09560F808D}" type="pres">
      <dgm:prSet presAssocID="{0394C352-8197-4737-B9FE-D8E19E3843EF}" presName="sibTransComposite" presStyleCnt="0"/>
      <dgm:spPr/>
    </dgm:pt>
    <dgm:pt modelId="{A8BC7DE8-23E6-4A77-A176-9E1BA7436360}" type="pres">
      <dgm:prSet presAssocID="{25528CB2-A636-4132-9C30-D05411BF1C6A}" presName="compositeNode" presStyleCnt="0"/>
      <dgm:spPr/>
    </dgm:pt>
    <dgm:pt modelId="{D415FAF4-6157-485A-9848-544EFFBB59AF}" type="pres">
      <dgm:prSet presAssocID="{25528CB2-A636-4132-9C30-D05411BF1C6A}" presName="parTx" presStyleLbl="node1" presStyleIdx="0" presStyleCnt="0">
        <dgm:presLayoutVars>
          <dgm:chMax val="0"/>
          <dgm:chPref val="0"/>
          <dgm:bulletEnabled val="1"/>
        </dgm:presLayoutVars>
      </dgm:prSet>
      <dgm:spPr/>
    </dgm:pt>
    <dgm:pt modelId="{AA17F09E-2ED8-4905-BF40-460B2DE97706}" type="pres">
      <dgm:prSet presAssocID="{25528CB2-A636-4132-9C30-D05411BF1C6A}" presName="parSh" presStyleCnt="0"/>
      <dgm:spPr/>
    </dgm:pt>
    <dgm:pt modelId="{6CC54A7E-BF58-48CD-830B-0F36A7629004}" type="pres">
      <dgm:prSet presAssocID="{25528CB2-A636-4132-9C30-D05411BF1C6A}" presName="lineNode" presStyleLbl="alignAccFollowNode1" presStyleIdx="3" presStyleCnt="24"/>
      <dgm:spPr/>
    </dgm:pt>
    <dgm:pt modelId="{81C1E95A-024E-46B7-A044-8FB5B4D299AA}" type="pres">
      <dgm:prSet presAssocID="{25528CB2-A636-4132-9C30-D05411BF1C6A}" presName="lineArrowNode" presStyleLbl="alignAccFollowNode1" presStyleIdx="4" presStyleCnt="24"/>
      <dgm:spPr/>
    </dgm:pt>
    <dgm:pt modelId="{D6FAEC8C-96C7-49E9-93BD-8B890C0D3260}" type="pres">
      <dgm:prSet presAssocID="{2BBD2E77-23AD-4A70-8D64-D2E595852A7E}" presName="sibTransNodeCircle" presStyleLbl="alignNode1" presStyleIdx="1" presStyleCnt="8">
        <dgm:presLayoutVars>
          <dgm:chMax val="0"/>
          <dgm:bulletEnabled/>
        </dgm:presLayoutVars>
      </dgm:prSet>
      <dgm:spPr/>
      <dgm:t>
        <a:bodyPr/>
        <a:lstStyle/>
        <a:p>
          <a:endParaRPr lang="en-US"/>
        </a:p>
      </dgm:t>
    </dgm:pt>
    <dgm:pt modelId="{273AB4F5-DABA-46E2-983E-61A320C34748}" type="pres">
      <dgm:prSet presAssocID="{2BBD2E77-23AD-4A70-8D64-D2E595852A7E}" presName="spacerBetweenCircleAndCallout" presStyleCnt="0">
        <dgm:presLayoutVars/>
      </dgm:prSet>
      <dgm:spPr/>
    </dgm:pt>
    <dgm:pt modelId="{96ECC47D-AE25-4153-90F1-A464FC4ABC22}" type="pres">
      <dgm:prSet presAssocID="{25528CB2-A636-4132-9C30-D05411BF1C6A}" presName="nodeText" presStyleLbl="alignAccFollowNode1" presStyleIdx="5" presStyleCnt="24">
        <dgm:presLayoutVars>
          <dgm:bulletEnabled val="1"/>
        </dgm:presLayoutVars>
      </dgm:prSet>
      <dgm:spPr/>
      <dgm:t>
        <a:bodyPr/>
        <a:lstStyle/>
        <a:p>
          <a:endParaRPr lang="en-US"/>
        </a:p>
      </dgm:t>
    </dgm:pt>
    <dgm:pt modelId="{75779AF1-E6A6-4819-B732-838B3DEFFE77}" type="pres">
      <dgm:prSet presAssocID="{2BBD2E77-23AD-4A70-8D64-D2E595852A7E}" presName="sibTransComposite" presStyleCnt="0"/>
      <dgm:spPr/>
    </dgm:pt>
    <dgm:pt modelId="{5A4EE732-060C-42BF-9DBA-A156E91E8E09}" type="pres">
      <dgm:prSet presAssocID="{19D4CFD8-A13D-4B66-91CA-E6E22A7DF20A}" presName="compositeNode" presStyleCnt="0"/>
      <dgm:spPr/>
    </dgm:pt>
    <dgm:pt modelId="{702BDCF3-C613-4891-8166-321BDFBDD14D}" type="pres">
      <dgm:prSet presAssocID="{19D4CFD8-A13D-4B66-91CA-E6E22A7DF20A}" presName="parTx" presStyleLbl="node1" presStyleIdx="0" presStyleCnt="0">
        <dgm:presLayoutVars>
          <dgm:chMax val="0"/>
          <dgm:chPref val="0"/>
          <dgm:bulletEnabled val="1"/>
        </dgm:presLayoutVars>
      </dgm:prSet>
      <dgm:spPr/>
    </dgm:pt>
    <dgm:pt modelId="{BD3E9ECE-7A28-4C73-B5EB-C37C920B1957}" type="pres">
      <dgm:prSet presAssocID="{19D4CFD8-A13D-4B66-91CA-E6E22A7DF20A}" presName="parSh" presStyleCnt="0"/>
      <dgm:spPr/>
    </dgm:pt>
    <dgm:pt modelId="{6AEB10D9-748A-4918-AD00-8E7713C6E1EF}" type="pres">
      <dgm:prSet presAssocID="{19D4CFD8-A13D-4B66-91CA-E6E22A7DF20A}" presName="lineNode" presStyleLbl="alignAccFollowNode1" presStyleIdx="6" presStyleCnt="24"/>
      <dgm:spPr/>
    </dgm:pt>
    <dgm:pt modelId="{E07660CC-5CBC-41A6-8421-5A97F74948A9}" type="pres">
      <dgm:prSet presAssocID="{19D4CFD8-A13D-4B66-91CA-E6E22A7DF20A}" presName="lineArrowNode" presStyleLbl="alignAccFollowNode1" presStyleIdx="7" presStyleCnt="24"/>
      <dgm:spPr/>
    </dgm:pt>
    <dgm:pt modelId="{CAC50D31-0688-4366-9098-15C1679B4F3A}" type="pres">
      <dgm:prSet presAssocID="{AB8A9137-C532-4A8C-8D61-BE2FEED63887}" presName="sibTransNodeCircle" presStyleLbl="alignNode1" presStyleIdx="2" presStyleCnt="8">
        <dgm:presLayoutVars>
          <dgm:chMax val="0"/>
          <dgm:bulletEnabled/>
        </dgm:presLayoutVars>
      </dgm:prSet>
      <dgm:spPr/>
      <dgm:t>
        <a:bodyPr/>
        <a:lstStyle/>
        <a:p>
          <a:endParaRPr lang="en-US"/>
        </a:p>
      </dgm:t>
    </dgm:pt>
    <dgm:pt modelId="{BA78D2C2-D90D-4D3F-8AEE-5D668DA1EA6A}" type="pres">
      <dgm:prSet presAssocID="{AB8A9137-C532-4A8C-8D61-BE2FEED63887}" presName="spacerBetweenCircleAndCallout" presStyleCnt="0">
        <dgm:presLayoutVars/>
      </dgm:prSet>
      <dgm:spPr/>
    </dgm:pt>
    <dgm:pt modelId="{4618A1D8-CA50-4E19-919B-67517A593BD0}" type="pres">
      <dgm:prSet presAssocID="{19D4CFD8-A13D-4B66-91CA-E6E22A7DF20A}" presName="nodeText" presStyleLbl="alignAccFollowNode1" presStyleIdx="8" presStyleCnt="24">
        <dgm:presLayoutVars>
          <dgm:bulletEnabled val="1"/>
        </dgm:presLayoutVars>
      </dgm:prSet>
      <dgm:spPr/>
      <dgm:t>
        <a:bodyPr/>
        <a:lstStyle/>
        <a:p>
          <a:endParaRPr lang="en-US"/>
        </a:p>
      </dgm:t>
    </dgm:pt>
    <dgm:pt modelId="{5F7DE586-FF0E-414F-B152-3CAA164263F9}" type="pres">
      <dgm:prSet presAssocID="{AB8A9137-C532-4A8C-8D61-BE2FEED63887}" presName="sibTransComposite" presStyleCnt="0"/>
      <dgm:spPr/>
    </dgm:pt>
    <dgm:pt modelId="{385BFC99-F5D4-4919-91EF-FBCCD687F347}" type="pres">
      <dgm:prSet presAssocID="{161AB793-1C02-499A-A3CA-310917259600}" presName="compositeNode" presStyleCnt="0"/>
      <dgm:spPr/>
    </dgm:pt>
    <dgm:pt modelId="{4582F84E-4071-4820-B621-2945B0B6461F}" type="pres">
      <dgm:prSet presAssocID="{161AB793-1C02-499A-A3CA-310917259600}" presName="parTx" presStyleLbl="node1" presStyleIdx="0" presStyleCnt="0">
        <dgm:presLayoutVars>
          <dgm:chMax val="0"/>
          <dgm:chPref val="0"/>
          <dgm:bulletEnabled val="1"/>
        </dgm:presLayoutVars>
      </dgm:prSet>
      <dgm:spPr/>
    </dgm:pt>
    <dgm:pt modelId="{E418C21F-08EC-46B1-9CF5-0534FCC57BEB}" type="pres">
      <dgm:prSet presAssocID="{161AB793-1C02-499A-A3CA-310917259600}" presName="parSh" presStyleCnt="0"/>
      <dgm:spPr/>
    </dgm:pt>
    <dgm:pt modelId="{49B75A68-7CCC-4C5B-B309-45DF38773C1F}" type="pres">
      <dgm:prSet presAssocID="{161AB793-1C02-499A-A3CA-310917259600}" presName="lineNode" presStyleLbl="alignAccFollowNode1" presStyleIdx="9" presStyleCnt="24"/>
      <dgm:spPr/>
    </dgm:pt>
    <dgm:pt modelId="{DCC61F5F-8166-46C3-A851-18955BE9DB46}" type="pres">
      <dgm:prSet presAssocID="{161AB793-1C02-499A-A3CA-310917259600}" presName="lineArrowNode" presStyleLbl="alignAccFollowNode1" presStyleIdx="10" presStyleCnt="24"/>
      <dgm:spPr/>
    </dgm:pt>
    <dgm:pt modelId="{301CE972-870D-48A3-82DA-2226836403BE}" type="pres">
      <dgm:prSet presAssocID="{08881591-E6E7-42DB-B9D2-48FC29967E26}" presName="sibTransNodeCircle" presStyleLbl="alignNode1" presStyleIdx="3" presStyleCnt="8">
        <dgm:presLayoutVars>
          <dgm:chMax val="0"/>
          <dgm:bulletEnabled/>
        </dgm:presLayoutVars>
      </dgm:prSet>
      <dgm:spPr/>
      <dgm:t>
        <a:bodyPr/>
        <a:lstStyle/>
        <a:p>
          <a:endParaRPr lang="en-US"/>
        </a:p>
      </dgm:t>
    </dgm:pt>
    <dgm:pt modelId="{9A9EB513-019E-49E6-9542-86D241217EF3}" type="pres">
      <dgm:prSet presAssocID="{08881591-E6E7-42DB-B9D2-48FC29967E26}" presName="spacerBetweenCircleAndCallout" presStyleCnt="0">
        <dgm:presLayoutVars/>
      </dgm:prSet>
      <dgm:spPr/>
    </dgm:pt>
    <dgm:pt modelId="{C185F5C0-EC4F-49D4-8A77-3E7933D5BD4F}" type="pres">
      <dgm:prSet presAssocID="{161AB793-1C02-499A-A3CA-310917259600}" presName="nodeText" presStyleLbl="alignAccFollowNode1" presStyleIdx="11" presStyleCnt="24">
        <dgm:presLayoutVars>
          <dgm:bulletEnabled val="1"/>
        </dgm:presLayoutVars>
      </dgm:prSet>
      <dgm:spPr/>
      <dgm:t>
        <a:bodyPr/>
        <a:lstStyle/>
        <a:p>
          <a:endParaRPr lang="en-US"/>
        </a:p>
      </dgm:t>
    </dgm:pt>
    <dgm:pt modelId="{EA63BB04-99AE-4DE4-BFED-AD1C74FF4D3E}" type="pres">
      <dgm:prSet presAssocID="{08881591-E6E7-42DB-B9D2-48FC29967E26}" presName="sibTransComposite" presStyleCnt="0"/>
      <dgm:spPr/>
    </dgm:pt>
    <dgm:pt modelId="{A72A925A-557D-4E7D-8104-04D99BB56990}" type="pres">
      <dgm:prSet presAssocID="{107DF86C-EEA8-4E0B-BB6C-96D1F9C036A7}" presName="compositeNode" presStyleCnt="0"/>
      <dgm:spPr/>
    </dgm:pt>
    <dgm:pt modelId="{FB8E4D64-0D58-4458-B6E2-79C6EA275D3D}" type="pres">
      <dgm:prSet presAssocID="{107DF86C-EEA8-4E0B-BB6C-96D1F9C036A7}" presName="parTx" presStyleLbl="node1" presStyleIdx="0" presStyleCnt="0">
        <dgm:presLayoutVars>
          <dgm:chMax val="0"/>
          <dgm:chPref val="0"/>
          <dgm:bulletEnabled val="1"/>
        </dgm:presLayoutVars>
      </dgm:prSet>
      <dgm:spPr/>
    </dgm:pt>
    <dgm:pt modelId="{C353211E-718E-420B-87A4-6531ADFA45EB}" type="pres">
      <dgm:prSet presAssocID="{107DF86C-EEA8-4E0B-BB6C-96D1F9C036A7}" presName="parSh" presStyleCnt="0"/>
      <dgm:spPr/>
    </dgm:pt>
    <dgm:pt modelId="{EB2EDBFF-61E4-4E73-9DC0-1E8192E8B0EC}" type="pres">
      <dgm:prSet presAssocID="{107DF86C-EEA8-4E0B-BB6C-96D1F9C036A7}" presName="lineNode" presStyleLbl="alignAccFollowNode1" presStyleIdx="12" presStyleCnt="24"/>
      <dgm:spPr/>
    </dgm:pt>
    <dgm:pt modelId="{2AA016CD-8219-44E9-B64A-82C104FCEEE2}" type="pres">
      <dgm:prSet presAssocID="{107DF86C-EEA8-4E0B-BB6C-96D1F9C036A7}" presName="lineArrowNode" presStyleLbl="alignAccFollowNode1" presStyleIdx="13" presStyleCnt="24"/>
      <dgm:spPr/>
    </dgm:pt>
    <dgm:pt modelId="{1BE9AB28-F704-42C1-BCEE-6F8BA359F87E}" type="pres">
      <dgm:prSet presAssocID="{FE058F9F-54F4-41BF-A8FA-4B42A75D57DC}" presName="sibTransNodeCircle" presStyleLbl="alignNode1" presStyleIdx="4" presStyleCnt="8">
        <dgm:presLayoutVars>
          <dgm:chMax val="0"/>
          <dgm:bulletEnabled/>
        </dgm:presLayoutVars>
      </dgm:prSet>
      <dgm:spPr/>
      <dgm:t>
        <a:bodyPr/>
        <a:lstStyle/>
        <a:p>
          <a:endParaRPr lang="en-US"/>
        </a:p>
      </dgm:t>
    </dgm:pt>
    <dgm:pt modelId="{AB49C564-96C5-4A0C-8134-283FC2687FEA}" type="pres">
      <dgm:prSet presAssocID="{FE058F9F-54F4-41BF-A8FA-4B42A75D57DC}" presName="spacerBetweenCircleAndCallout" presStyleCnt="0">
        <dgm:presLayoutVars/>
      </dgm:prSet>
      <dgm:spPr/>
    </dgm:pt>
    <dgm:pt modelId="{DA7B017C-A56E-477A-8165-21E0C654E7CF}" type="pres">
      <dgm:prSet presAssocID="{107DF86C-EEA8-4E0B-BB6C-96D1F9C036A7}" presName="nodeText" presStyleLbl="alignAccFollowNode1" presStyleIdx="14" presStyleCnt="24">
        <dgm:presLayoutVars>
          <dgm:bulletEnabled val="1"/>
        </dgm:presLayoutVars>
      </dgm:prSet>
      <dgm:spPr/>
      <dgm:t>
        <a:bodyPr/>
        <a:lstStyle/>
        <a:p>
          <a:endParaRPr lang="en-US"/>
        </a:p>
      </dgm:t>
    </dgm:pt>
    <dgm:pt modelId="{00305151-A26A-4CE3-A9B8-8B3DE2EFBAB9}" type="pres">
      <dgm:prSet presAssocID="{FE058F9F-54F4-41BF-A8FA-4B42A75D57DC}" presName="sibTransComposite" presStyleCnt="0"/>
      <dgm:spPr/>
    </dgm:pt>
    <dgm:pt modelId="{133FC994-B77F-4EAE-9524-35F580689468}" type="pres">
      <dgm:prSet presAssocID="{12FD7B59-DD2F-42AB-A20E-1FA1428AC1E9}" presName="compositeNode" presStyleCnt="0"/>
      <dgm:spPr/>
    </dgm:pt>
    <dgm:pt modelId="{8BE69504-30DC-407B-973D-43A342D918E3}" type="pres">
      <dgm:prSet presAssocID="{12FD7B59-DD2F-42AB-A20E-1FA1428AC1E9}" presName="parTx" presStyleLbl="node1" presStyleIdx="0" presStyleCnt="0">
        <dgm:presLayoutVars>
          <dgm:chMax val="0"/>
          <dgm:chPref val="0"/>
          <dgm:bulletEnabled val="1"/>
        </dgm:presLayoutVars>
      </dgm:prSet>
      <dgm:spPr/>
    </dgm:pt>
    <dgm:pt modelId="{F6FE80B1-F6E3-455D-9234-D006F918B785}" type="pres">
      <dgm:prSet presAssocID="{12FD7B59-DD2F-42AB-A20E-1FA1428AC1E9}" presName="parSh" presStyleCnt="0"/>
      <dgm:spPr/>
    </dgm:pt>
    <dgm:pt modelId="{4078961D-93D3-48F0-815D-12E0D264B402}" type="pres">
      <dgm:prSet presAssocID="{12FD7B59-DD2F-42AB-A20E-1FA1428AC1E9}" presName="lineNode" presStyleLbl="alignAccFollowNode1" presStyleIdx="15" presStyleCnt="24"/>
      <dgm:spPr/>
    </dgm:pt>
    <dgm:pt modelId="{BC3BA762-28C0-4CBA-B2AE-9BE4BBB571DF}" type="pres">
      <dgm:prSet presAssocID="{12FD7B59-DD2F-42AB-A20E-1FA1428AC1E9}" presName="lineArrowNode" presStyleLbl="alignAccFollowNode1" presStyleIdx="16" presStyleCnt="24"/>
      <dgm:spPr/>
    </dgm:pt>
    <dgm:pt modelId="{06720E8F-38F2-4D7B-9895-8D7FC6CD0E06}" type="pres">
      <dgm:prSet presAssocID="{36B8D838-2967-432D-B18E-D4FC2BA98675}" presName="sibTransNodeCircle" presStyleLbl="alignNode1" presStyleIdx="5" presStyleCnt="8">
        <dgm:presLayoutVars>
          <dgm:chMax val="0"/>
          <dgm:bulletEnabled/>
        </dgm:presLayoutVars>
      </dgm:prSet>
      <dgm:spPr/>
      <dgm:t>
        <a:bodyPr/>
        <a:lstStyle/>
        <a:p>
          <a:endParaRPr lang="en-US"/>
        </a:p>
      </dgm:t>
    </dgm:pt>
    <dgm:pt modelId="{51019CA4-478F-44DC-A351-3377C3033F95}" type="pres">
      <dgm:prSet presAssocID="{36B8D838-2967-432D-B18E-D4FC2BA98675}" presName="spacerBetweenCircleAndCallout" presStyleCnt="0">
        <dgm:presLayoutVars/>
      </dgm:prSet>
      <dgm:spPr/>
    </dgm:pt>
    <dgm:pt modelId="{59E44E35-A323-4863-819D-5088C2DB1D39}" type="pres">
      <dgm:prSet presAssocID="{12FD7B59-DD2F-42AB-A20E-1FA1428AC1E9}" presName="nodeText" presStyleLbl="alignAccFollowNode1" presStyleIdx="17" presStyleCnt="24">
        <dgm:presLayoutVars>
          <dgm:bulletEnabled val="1"/>
        </dgm:presLayoutVars>
      </dgm:prSet>
      <dgm:spPr/>
      <dgm:t>
        <a:bodyPr/>
        <a:lstStyle/>
        <a:p>
          <a:endParaRPr lang="en-US"/>
        </a:p>
      </dgm:t>
    </dgm:pt>
    <dgm:pt modelId="{ECD83009-16E2-469F-BF78-ACAAEE23CC41}" type="pres">
      <dgm:prSet presAssocID="{36B8D838-2967-432D-B18E-D4FC2BA98675}" presName="sibTransComposite" presStyleCnt="0"/>
      <dgm:spPr/>
    </dgm:pt>
    <dgm:pt modelId="{05E12589-B256-4D37-B33D-E7E39FBF3CD3}" type="pres">
      <dgm:prSet presAssocID="{AE1170F9-00BB-4DFA-87B9-00A2DDD238BB}" presName="compositeNode" presStyleCnt="0"/>
      <dgm:spPr/>
    </dgm:pt>
    <dgm:pt modelId="{FD9975FE-755B-4520-B277-F7570CBAA2F5}" type="pres">
      <dgm:prSet presAssocID="{AE1170F9-00BB-4DFA-87B9-00A2DDD238BB}" presName="parTx" presStyleLbl="node1" presStyleIdx="0" presStyleCnt="0">
        <dgm:presLayoutVars>
          <dgm:chMax val="0"/>
          <dgm:chPref val="0"/>
          <dgm:bulletEnabled val="1"/>
        </dgm:presLayoutVars>
      </dgm:prSet>
      <dgm:spPr/>
    </dgm:pt>
    <dgm:pt modelId="{F1B39C66-6C69-43A8-A5A9-299743115781}" type="pres">
      <dgm:prSet presAssocID="{AE1170F9-00BB-4DFA-87B9-00A2DDD238BB}" presName="parSh" presStyleCnt="0"/>
      <dgm:spPr/>
    </dgm:pt>
    <dgm:pt modelId="{3BFC8385-6463-4D96-9D77-C6356666324B}" type="pres">
      <dgm:prSet presAssocID="{AE1170F9-00BB-4DFA-87B9-00A2DDD238BB}" presName="lineNode" presStyleLbl="alignAccFollowNode1" presStyleIdx="18" presStyleCnt="24"/>
      <dgm:spPr/>
    </dgm:pt>
    <dgm:pt modelId="{85CAE74E-AAFF-4F05-9346-71FAACFE61AE}" type="pres">
      <dgm:prSet presAssocID="{AE1170F9-00BB-4DFA-87B9-00A2DDD238BB}" presName="lineArrowNode" presStyleLbl="alignAccFollowNode1" presStyleIdx="19" presStyleCnt="24"/>
      <dgm:spPr/>
    </dgm:pt>
    <dgm:pt modelId="{ECA44D8F-21E8-4A90-939C-0537C69D23CF}" type="pres">
      <dgm:prSet presAssocID="{09872BB1-8A3B-489B-858D-73BBA7D0D37F}" presName="sibTransNodeCircle" presStyleLbl="alignNode1" presStyleIdx="6" presStyleCnt="8">
        <dgm:presLayoutVars>
          <dgm:chMax val="0"/>
          <dgm:bulletEnabled/>
        </dgm:presLayoutVars>
      </dgm:prSet>
      <dgm:spPr/>
      <dgm:t>
        <a:bodyPr/>
        <a:lstStyle/>
        <a:p>
          <a:endParaRPr lang="en-US"/>
        </a:p>
      </dgm:t>
    </dgm:pt>
    <dgm:pt modelId="{C40E182C-24FA-435C-A59A-6B26BDF0E5F3}" type="pres">
      <dgm:prSet presAssocID="{09872BB1-8A3B-489B-858D-73BBA7D0D37F}" presName="spacerBetweenCircleAndCallout" presStyleCnt="0">
        <dgm:presLayoutVars/>
      </dgm:prSet>
      <dgm:spPr/>
    </dgm:pt>
    <dgm:pt modelId="{19E78C9A-7A65-4B8E-919A-35164F148270}" type="pres">
      <dgm:prSet presAssocID="{AE1170F9-00BB-4DFA-87B9-00A2DDD238BB}" presName="nodeText" presStyleLbl="alignAccFollowNode1" presStyleIdx="20" presStyleCnt="24" custScaleX="107986">
        <dgm:presLayoutVars>
          <dgm:bulletEnabled val="1"/>
        </dgm:presLayoutVars>
      </dgm:prSet>
      <dgm:spPr/>
      <dgm:t>
        <a:bodyPr/>
        <a:lstStyle/>
        <a:p>
          <a:endParaRPr lang="en-US"/>
        </a:p>
      </dgm:t>
    </dgm:pt>
    <dgm:pt modelId="{C8A2A801-0A80-4D60-B63D-0905DDABD26B}" type="pres">
      <dgm:prSet presAssocID="{09872BB1-8A3B-489B-858D-73BBA7D0D37F}" presName="sibTransComposite" presStyleCnt="0"/>
      <dgm:spPr/>
    </dgm:pt>
    <dgm:pt modelId="{ECD85F69-DA74-416A-BA07-3F4BC23303F5}" type="pres">
      <dgm:prSet presAssocID="{1CB01F30-236E-4E02-A8DB-481F2DF91791}" presName="compositeNode" presStyleCnt="0"/>
      <dgm:spPr/>
    </dgm:pt>
    <dgm:pt modelId="{03E7D878-781F-4804-92D1-5ED4171CBD33}" type="pres">
      <dgm:prSet presAssocID="{1CB01F30-236E-4E02-A8DB-481F2DF91791}" presName="parTx" presStyleLbl="node1" presStyleIdx="0" presStyleCnt="0">
        <dgm:presLayoutVars>
          <dgm:chMax val="0"/>
          <dgm:chPref val="0"/>
          <dgm:bulletEnabled val="1"/>
        </dgm:presLayoutVars>
      </dgm:prSet>
      <dgm:spPr/>
    </dgm:pt>
    <dgm:pt modelId="{75DE3F7E-B15A-4ED4-92FE-8F8A1C3E3D7C}" type="pres">
      <dgm:prSet presAssocID="{1CB01F30-236E-4E02-A8DB-481F2DF91791}" presName="parSh" presStyleCnt="0"/>
      <dgm:spPr/>
    </dgm:pt>
    <dgm:pt modelId="{2A270869-B904-4F54-AB13-E35E96331C89}" type="pres">
      <dgm:prSet presAssocID="{1CB01F30-236E-4E02-A8DB-481F2DF91791}" presName="lineNode" presStyleLbl="alignAccFollowNode1" presStyleIdx="21" presStyleCnt="24" custFlipVert="1" custScaleX="78789" custScaleY="2000000"/>
      <dgm:spPr/>
    </dgm:pt>
    <dgm:pt modelId="{0F333B15-EF2D-45A4-BED8-A52D3B01CAD8}" type="pres">
      <dgm:prSet presAssocID="{1CB01F30-236E-4E02-A8DB-481F2DF91791}" presName="lineArrowNode" presStyleLbl="alignAccFollowNode1" presStyleIdx="22" presStyleCnt="24"/>
      <dgm:spPr/>
    </dgm:pt>
    <dgm:pt modelId="{668EB1AA-F39B-4F49-804D-385357487384}" type="pres">
      <dgm:prSet presAssocID="{5B9A9E14-98EA-492A-97D8-7B020C17BD16}" presName="sibTransNodeCircle" presStyleLbl="alignNode1" presStyleIdx="7" presStyleCnt="8">
        <dgm:presLayoutVars>
          <dgm:chMax val="0"/>
          <dgm:bulletEnabled/>
        </dgm:presLayoutVars>
      </dgm:prSet>
      <dgm:spPr/>
      <dgm:t>
        <a:bodyPr/>
        <a:lstStyle/>
        <a:p>
          <a:endParaRPr lang="en-US"/>
        </a:p>
      </dgm:t>
    </dgm:pt>
    <dgm:pt modelId="{6559BD3B-6F11-4D62-A619-3443E37D4937}" type="pres">
      <dgm:prSet presAssocID="{5B9A9E14-98EA-492A-97D8-7B020C17BD16}" presName="spacerBetweenCircleAndCallout" presStyleCnt="0">
        <dgm:presLayoutVars/>
      </dgm:prSet>
      <dgm:spPr/>
    </dgm:pt>
    <dgm:pt modelId="{2CDFCFB1-2DE5-4C8C-A447-24D63DB41788}" type="pres">
      <dgm:prSet presAssocID="{1CB01F30-236E-4E02-A8DB-481F2DF91791}" presName="nodeText" presStyleLbl="alignAccFollowNode1" presStyleIdx="23" presStyleCnt="24" custScaleX="114120">
        <dgm:presLayoutVars>
          <dgm:bulletEnabled val="1"/>
        </dgm:presLayoutVars>
      </dgm:prSet>
      <dgm:spPr/>
      <dgm:t>
        <a:bodyPr/>
        <a:lstStyle/>
        <a:p>
          <a:endParaRPr lang="en-US"/>
        </a:p>
      </dgm:t>
    </dgm:pt>
  </dgm:ptLst>
  <dgm:cxnLst>
    <dgm:cxn modelId="{2E7094CD-8AD0-4F37-B3A8-A38BAC9BADC9}" type="presOf" srcId="{1CB01F30-236E-4E02-A8DB-481F2DF91791}" destId="{2CDFCFB1-2DE5-4C8C-A447-24D63DB41788}" srcOrd="0" destOrd="0" presId="urn:microsoft.com/office/officeart/2016/7/layout/LinearArrowProcessNumbered"/>
    <dgm:cxn modelId="{1EAD46F4-7799-4F6D-836A-C2F1ACAA3537}" type="presOf" srcId="{161AB793-1C02-499A-A3CA-310917259600}" destId="{C185F5C0-EC4F-49D4-8A77-3E7933D5BD4F}" srcOrd="0" destOrd="0" presId="urn:microsoft.com/office/officeart/2016/7/layout/LinearArrowProcessNumbered"/>
    <dgm:cxn modelId="{B4CD22EF-9E42-4F43-AA9A-A17BB4AEFAF6}" type="presOf" srcId="{36B8D838-2967-432D-B18E-D4FC2BA98675}" destId="{06720E8F-38F2-4D7B-9895-8D7FC6CD0E06}" srcOrd="0" destOrd="0" presId="urn:microsoft.com/office/officeart/2016/7/layout/LinearArrowProcessNumbered"/>
    <dgm:cxn modelId="{CDA90504-D2E5-4292-864E-D6C1962B478A}" type="presOf" srcId="{0394C352-8197-4737-B9FE-D8E19E3843EF}" destId="{40BD7225-F73B-4827-98C0-92D96DE407F3}" srcOrd="0" destOrd="0" presId="urn:microsoft.com/office/officeart/2016/7/layout/LinearArrowProcessNumbered"/>
    <dgm:cxn modelId="{9ADC3F0C-3580-46F0-BE4D-C1D4BA6E7937}" type="presOf" srcId="{19D4CFD8-A13D-4B66-91CA-E6E22A7DF20A}" destId="{4618A1D8-CA50-4E19-919B-67517A593BD0}" srcOrd="0" destOrd="0" presId="urn:microsoft.com/office/officeart/2016/7/layout/LinearArrowProcessNumbered"/>
    <dgm:cxn modelId="{6E340CC5-04DA-4B56-9B51-38ECA6598837}" type="presOf" srcId="{FE058F9F-54F4-41BF-A8FA-4B42A75D57DC}" destId="{1BE9AB28-F704-42C1-BCEE-6F8BA359F87E}" srcOrd="0" destOrd="0" presId="urn:microsoft.com/office/officeart/2016/7/layout/LinearArrowProcessNumbered"/>
    <dgm:cxn modelId="{EA2F04FA-8837-4203-9E38-B831E0C959CA}" type="presOf" srcId="{12FD7B59-DD2F-42AB-A20E-1FA1428AC1E9}" destId="{59E44E35-A323-4863-819D-5088C2DB1D39}" srcOrd="0" destOrd="0" presId="urn:microsoft.com/office/officeart/2016/7/layout/LinearArrowProcessNumbered"/>
    <dgm:cxn modelId="{81EA6F36-350F-43EC-80B9-070A1BF73943}" type="presOf" srcId="{AB8A9137-C532-4A8C-8D61-BE2FEED63887}" destId="{CAC50D31-0688-4366-9098-15C1679B4F3A}" srcOrd="0" destOrd="0" presId="urn:microsoft.com/office/officeart/2016/7/layout/LinearArrowProcessNumbered"/>
    <dgm:cxn modelId="{791A69F1-40CF-405C-B104-447D378D8F55}" srcId="{86BE1147-9D2B-4888-9814-48F5F1A7CAF0}" destId="{1CB01F30-236E-4E02-A8DB-481F2DF91791}" srcOrd="7" destOrd="0" parTransId="{7CBA318B-159A-410D-BB97-E4B59A1D5FF6}" sibTransId="{5B9A9E14-98EA-492A-97D8-7B020C17BD16}"/>
    <dgm:cxn modelId="{B615D56B-3FB0-4E23-A3F5-C2B5C8F6F143}" type="presOf" srcId="{AE1170F9-00BB-4DFA-87B9-00A2DDD238BB}" destId="{19E78C9A-7A65-4B8E-919A-35164F148270}" srcOrd="0" destOrd="0" presId="urn:microsoft.com/office/officeart/2016/7/layout/LinearArrowProcessNumbered"/>
    <dgm:cxn modelId="{9CF17AEA-77BE-4E90-A2C1-4DE36F66D194}" type="presOf" srcId="{ECF16550-6970-4CBE-BEF1-17C8271D4661}" destId="{3EE7DC45-55BB-4052-B29D-4ADF39490B28}" srcOrd="0" destOrd="0" presId="urn:microsoft.com/office/officeart/2016/7/layout/LinearArrowProcessNumbered"/>
    <dgm:cxn modelId="{35EF9A05-9295-4606-8CB0-1EA9A5BB895C}" srcId="{86BE1147-9D2B-4888-9814-48F5F1A7CAF0}" destId="{AE1170F9-00BB-4DFA-87B9-00A2DDD238BB}" srcOrd="6" destOrd="0" parTransId="{8F47C605-107A-47E9-AF92-1D1E6EFBA5F8}" sibTransId="{09872BB1-8A3B-489B-858D-73BBA7D0D37F}"/>
    <dgm:cxn modelId="{93FB6EAB-8B63-4035-BF13-54CB01B935F9}" srcId="{86BE1147-9D2B-4888-9814-48F5F1A7CAF0}" destId="{19D4CFD8-A13D-4B66-91CA-E6E22A7DF20A}" srcOrd="2" destOrd="0" parTransId="{60ACE620-F7F4-4C5E-9633-8714E84C47A2}" sibTransId="{AB8A9137-C532-4A8C-8D61-BE2FEED63887}"/>
    <dgm:cxn modelId="{D0804BA3-D5D4-4B6A-B01B-AEDA6C61C668}" type="presOf" srcId="{86BE1147-9D2B-4888-9814-48F5F1A7CAF0}" destId="{FC2FD598-A8CD-4234-9121-4B984B5AB128}" srcOrd="0" destOrd="0" presId="urn:microsoft.com/office/officeart/2016/7/layout/LinearArrowProcessNumbered"/>
    <dgm:cxn modelId="{0A8A911F-1505-401B-ACB8-D145CC9B753D}" type="presOf" srcId="{08881591-E6E7-42DB-B9D2-48FC29967E26}" destId="{301CE972-870D-48A3-82DA-2226836403BE}" srcOrd="0" destOrd="0" presId="urn:microsoft.com/office/officeart/2016/7/layout/LinearArrowProcessNumbered"/>
    <dgm:cxn modelId="{DE4C4922-F4FC-4BC6-99FD-E6EE138763CA}" srcId="{86BE1147-9D2B-4888-9814-48F5F1A7CAF0}" destId="{107DF86C-EEA8-4E0B-BB6C-96D1F9C036A7}" srcOrd="4" destOrd="0" parTransId="{DA7B5B75-D765-47AF-AA8E-A2EAD1B5B6A5}" sibTransId="{FE058F9F-54F4-41BF-A8FA-4B42A75D57DC}"/>
    <dgm:cxn modelId="{D95E5B21-12F5-4682-88F9-EC7FB18CDD27}" type="presOf" srcId="{25528CB2-A636-4132-9C30-D05411BF1C6A}" destId="{96ECC47D-AE25-4153-90F1-A464FC4ABC22}" srcOrd="0" destOrd="0" presId="urn:microsoft.com/office/officeart/2016/7/layout/LinearArrowProcessNumbered"/>
    <dgm:cxn modelId="{90505FD3-7A69-4DCD-B7C4-BEC241F2EBB7}" type="presOf" srcId="{09872BB1-8A3B-489B-858D-73BBA7D0D37F}" destId="{ECA44D8F-21E8-4A90-939C-0537C69D23CF}" srcOrd="0" destOrd="0" presId="urn:microsoft.com/office/officeart/2016/7/layout/LinearArrowProcessNumbered"/>
    <dgm:cxn modelId="{13A31D83-B261-47A9-BD36-2816B5829100}" type="presOf" srcId="{5B9A9E14-98EA-492A-97D8-7B020C17BD16}" destId="{668EB1AA-F39B-4F49-804D-385357487384}" srcOrd="0" destOrd="0" presId="urn:microsoft.com/office/officeart/2016/7/layout/LinearArrowProcessNumbered"/>
    <dgm:cxn modelId="{F5EFBEBC-566B-40A9-8FD4-DDA236F8FB91}" type="presOf" srcId="{107DF86C-EEA8-4E0B-BB6C-96D1F9C036A7}" destId="{DA7B017C-A56E-477A-8165-21E0C654E7CF}" srcOrd="0" destOrd="0" presId="urn:microsoft.com/office/officeart/2016/7/layout/LinearArrowProcessNumbered"/>
    <dgm:cxn modelId="{539E88F0-53ED-4A4E-8D6F-0866D4D9EC4B}" srcId="{86BE1147-9D2B-4888-9814-48F5F1A7CAF0}" destId="{12FD7B59-DD2F-42AB-A20E-1FA1428AC1E9}" srcOrd="5" destOrd="0" parTransId="{61D78AB4-4D69-4970-A917-3A1FBE34813F}" sibTransId="{36B8D838-2967-432D-B18E-D4FC2BA98675}"/>
    <dgm:cxn modelId="{923AE7A3-64A2-4323-97C7-E8E79E8961DA}" type="presOf" srcId="{2BBD2E77-23AD-4A70-8D64-D2E595852A7E}" destId="{D6FAEC8C-96C7-49E9-93BD-8B890C0D3260}" srcOrd="0" destOrd="0" presId="urn:microsoft.com/office/officeart/2016/7/layout/LinearArrowProcessNumbered"/>
    <dgm:cxn modelId="{0BF8079D-4D22-4F01-A4EF-5FFF948F4390}" srcId="{86BE1147-9D2B-4888-9814-48F5F1A7CAF0}" destId="{25528CB2-A636-4132-9C30-D05411BF1C6A}" srcOrd="1" destOrd="0" parTransId="{552CE541-962B-44B8-B524-6D3EC1083E4F}" sibTransId="{2BBD2E77-23AD-4A70-8D64-D2E595852A7E}"/>
    <dgm:cxn modelId="{66DF795A-FBAB-407C-AF0C-8B0235E00A9D}" srcId="{86BE1147-9D2B-4888-9814-48F5F1A7CAF0}" destId="{ECF16550-6970-4CBE-BEF1-17C8271D4661}" srcOrd="0" destOrd="0" parTransId="{CD88C688-38D1-4F6F-81C0-5B5BCEE32A65}" sibTransId="{0394C352-8197-4737-B9FE-D8E19E3843EF}"/>
    <dgm:cxn modelId="{D920FD06-A59E-4464-9D68-27293AE15B5C}" srcId="{86BE1147-9D2B-4888-9814-48F5F1A7CAF0}" destId="{161AB793-1C02-499A-A3CA-310917259600}" srcOrd="3" destOrd="0" parTransId="{E8CF0A9A-D33A-4FDF-8B0F-5327BE74CB16}" sibTransId="{08881591-E6E7-42DB-B9D2-48FC29967E26}"/>
    <dgm:cxn modelId="{044CE29C-0258-4FDC-A810-E876291A5C52}" type="presParOf" srcId="{FC2FD598-A8CD-4234-9121-4B984B5AB128}" destId="{7ED089C4-EB76-4BB3-8056-BED19FD7B5E6}" srcOrd="0" destOrd="0" presId="urn:microsoft.com/office/officeart/2016/7/layout/LinearArrowProcessNumbered"/>
    <dgm:cxn modelId="{C540B1A6-E669-49D0-8C55-330C0C9CA3D1}" type="presParOf" srcId="{7ED089C4-EB76-4BB3-8056-BED19FD7B5E6}" destId="{70D6E446-C594-4368-8F2F-5F279F75D22F}" srcOrd="0" destOrd="0" presId="urn:microsoft.com/office/officeart/2016/7/layout/LinearArrowProcessNumbered"/>
    <dgm:cxn modelId="{A454CB23-1E17-4F21-8789-9FD7606D37F2}" type="presParOf" srcId="{7ED089C4-EB76-4BB3-8056-BED19FD7B5E6}" destId="{78E7E80D-6609-49AB-AC76-B7C519EEFAE5}" srcOrd="1" destOrd="0" presId="urn:microsoft.com/office/officeart/2016/7/layout/LinearArrowProcessNumbered"/>
    <dgm:cxn modelId="{649D06A3-A04A-4A68-8904-DF61781E2BB5}" type="presParOf" srcId="{78E7E80D-6609-49AB-AC76-B7C519EEFAE5}" destId="{8C8C1571-C782-4B7A-86A7-E13F0180A25C}" srcOrd="0" destOrd="0" presId="urn:microsoft.com/office/officeart/2016/7/layout/LinearArrowProcessNumbered"/>
    <dgm:cxn modelId="{CCCF2EEC-BD58-4023-8E5B-311347022611}" type="presParOf" srcId="{78E7E80D-6609-49AB-AC76-B7C519EEFAE5}" destId="{2DDAC470-BAAE-42E6-AC14-31BBC3FD8BF3}" srcOrd="1" destOrd="0" presId="urn:microsoft.com/office/officeart/2016/7/layout/LinearArrowProcessNumbered"/>
    <dgm:cxn modelId="{ACCDCB15-0C6F-439E-A8C3-AA6CF0B811B9}" type="presParOf" srcId="{78E7E80D-6609-49AB-AC76-B7C519EEFAE5}" destId="{40BD7225-F73B-4827-98C0-92D96DE407F3}" srcOrd="2" destOrd="0" presId="urn:microsoft.com/office/officeart/2016/7/layout/LinearArrowProcessNumbered"/>
    <dgm:cxn modelId="{FCB9B1CF-9FE7-4C45-8998-5BC732744234}" type="presParOf" srcId="{78E7E80D-6609-49AB-AC76-B7C519EEFAE5}" destId="{6CABEC65-9591-496D-BC0F-C7D628B6CB7C}" srcOrd="3" destOrd="0" presId="urn:microsoft.com/office/officeart/2016/7/layout/LinearArrowProcessNumbered"/>
    <dgm:cxn modelId="{A9EAF675-2D60-44A5-96EA-9F5089DA5A50}" type="presParOf" srcId="{7ED089C4-EB76-4BB3-8056-BED19FD7B5E6}" destId="{3EE7DC45-55BB-4052-B29D-4ADF39490B28}" srcOrd="2" destOrd="0" presId="urn:microsoft.com/office/officeart/2016/7/layout/LinearArrowProcessNumbered"/>
    <dgm:cxn modelId="{90A27F4E-DA15-43B6-95E2-C1B9652358F4}" type="presParOf" srcId="{FC2FD598-A8CD-4234-9121-4B984B5AB128}" destId="{D72C2C78-4E40-4784-A239-FC09560F808D}" srcOrd="1" destOrd="0" presId="urn:microsoft.com/office/officeart/2016/7/layout/LinearArrowProcessNumbered"/>
    <dgm:cxn modelId="{381F4AE2-FA2E-4B40-9210-93B31758A2AF}" type="presParOf" srcId="{FC2FD598-A8CD-4234-9121-4B984B5AB128}" destId="{A8BC7DE8-23E6-4A77-A176-9E1BA7436360}" srcOrd="2" destOrd="0" presId="urn:microsoft.com/office/officeart/2016/7/layout/LinearArrowProcessNumbered"/>
    <dgm:cxn modelId="{C19D9175-25DB-438F-9821-70BC8C47DD6E}" type="presParOf" srcId="{A8BC7DE8-23E6-4A77-A176-9E1BA7436360}" destId="{D415FAF4-6157-485A-9848-544EFFBB59AF}" srcOrd="0" destOrd="0" presId="urn:microsoft.com/office/officeart/2016/7/layout/LinearArrowProcessNumbered"/>
    <dgm:cxn modelId="{B9B83BB1-BB4F-4A20-840B-15E31FDCBBD2}" type="presParOf" srcId="{A8BC7DE8-23E6-4A77-A176-9E1BA7436360}" destId="{AA17F09E-2ED8-4905-BF40-460B2DE97706}" srcOrd="1" destOrd="0" presId="urn:microsoft.com/office/officeart/2016/7/layout/LinearArrowProcessNumbered"/>
    <dgm:cxn modelId="{26767C2D-E5EE-4874-BBE9-0932A88C7909}" type="presParOf" srcId="{AA17F09E-2ED8-4905-BF40-460B2DE97706}" destId="{6CC54A7E-BF58-48CD-830B-0F36A7629004}" srcOrd="0" destOrd="0" presId="urn:microsoft.com/office/officeart/2016/7/layout/LinearArrowProcessNumbered"/>
    <dgm:cxn modelId="{D1CFB2C6-3254-4FE5-9310-88314905F757}" type="presParOf" srcId="{AA17F09E-2ED8-4905-BF40-460B2DE97706}" destId="{81C1E95A-024E-46B7-A044-8FB5B4D299AA}" srcOrd="1" destOrd="0" presId="urn:microsoft.com/office/officeart/2016/7/layout/LinearArrowProcessNumbered"/>
    <dgm:cxn modelId="{77EF66DE-32C0-4BAE-B229-BC44A12F16B5}" type="presParOf" srcId="{AA17F09E-2ED8-4905-BF40-460B2DE97706}" destId="{D6FAEC8C-96C7-49E9-93BD-8B890C0D3260}" srcOrd="2" destOrd="0" presId="urn:microsoft.com/office/officeart/2016/7/layout/LinearArrowProcessNumbered"/>
    <dgm:cxn modelId="{88ABB623-DD46-45A1-BF15-FC733B115D01}" type="presParOf" srcId="{AA17F09E-2ED8-4905-BF40-460B2DE97706}" destId="{273AB4F5-DABA-46E2-983E-61A320C34748}" srcOrd="3" destOrd="0" presId="urn:microsoft.com/office/officeart/2016/7/layout/LinearArrowProcessNumbered"/>
    <dgm:cxn modelId="{6DC66A86-4188-4F5C-8F81-135A42B2A26A}" type="presParOf" srcId="{A8BC7DE8-23E6-4A77-A176-9E1BA7436360}" destId="{96ECC47D-AE25-4153-90F1-A464FC4ABC22}" srcOrd="2" destOrd="0" presId="urn:microsoft.com/office/officeart/2016/7/layout/LinearArrowProcessNumbered"/>
    <dgm:cxn modelId="{F40535C6-100A-48ED-A38D-C2D96CFFF2BB}" type="presParOf" srcId="{FC2FD598-A8CD-4234-9121-4B984B5AB128}" destId="{75779AF1-E6A6-4819-B732-838B3DEFFE77}" srcOrd="3" destOrd="0" presId="urn:microsoft.com/office/officeart/2016/7/layout/LinearArrowProcessNumbered"/>
    <dgm:cxn modelId="{A6BCCDDC-4987-4E27-B584-AF093324318D}" type="presParOf" srcId="{FC2FD598-A8CD-4234-9121-4B984B5AB128}" destId="{5A4EE732-060C-42BF-9DBA-A156E91E8E09}" srcOrd="4" destOrd="0" presId="urn:microsoft.com/office/officeart/2016/7/layout/LinearArrowProcessNumbered"/>
    <dgm:cxn modelId="{0758A727-222D-4CC6-B24A-73CB76D8E84C}" type="presParOf" srcId="{5A4EE732-060C-42BF-9DBA-A156E91E8E09}" destId="{702BDCF3-C613-4891-8166-321BDFBDD14D}" srcOrd="0" destOrd="0" presId="urn:microsoft.com/office/officeart/2016/7/layout/LinearArrowProcessNumbered"/>
    <dgm:cxn modelId="{E902D705-F882-4B76-A2FA-D421CF1D75BC}" type="presParOf" srcId="{5A4EE732-060C-42BF-9DBA-A156E91E8E09}" destId="{BD3E9ECE-7A28-4C73-B5EB-C37C920B1957}" srcOrd="1" destOrd="0" presId="urn:microsoft.com/office/officeart/2016/7/layout/LinearArrowProcessNumbered"/>
    <dgm:cxn modelId="{A3A401DD-CEAF-4419-891B-68777D865BB6}" type="presParOf" srcId="{BD3E9ECE-7A28-4C73-B5EB-C37C920B1957}" destId="{6AEB10D9-748A-4918-AD00-8E7713C6E1EF}" srcOrd="0" destOrd="0" presId="urn:microsoft.com/office/officeart/2016/7/layout/LinearArrowProcessNumbered"/>
    <dgm:cxn modelId="{335B704B-9A64-484B-84F8-8830A719D11B}" type="presParOf" srcId="{BD3E9ECE-7A28-4C73-B5EB-C37C920B1957}" destId="{E07660CC-5CBC-41A6-8421-5A97F74948A9}" srcOrd="1" destOrd="0" presId="urn:microsoft.com/office/officeart/2016/7/layout/LinearArrowProcessNumbered"/>
    <dgm:cxn modelId="{748EA45B-95B1-4726-88CF-B729915F12D0}" type="presParOf" srcId="{BD3E9ECE-7A28-4C73-B5EB-C37C920B1957}" destId="{CAC50D31-0688-4366-9098-15C1679B4F3A}" srcOrd="2" destOrd="0" presId="urn:microsoft.com/office/officeart/2016/7/layout/LinearArrowProcessNumbered"/>
    <dgm:cxn modelId="{7998FC66-6435-4F81-BF68-728226F881BE}" type="presParOf" srcId="{BD3E9ECE-7A28-4C73-B5EB-C37C920B1957}" destId="{BA78D2C2-D90D-4D3F-8AEE-5D668DA1EA6A}" srcOrd="3" destOrd="0" presId="urn:microsoft.com/office/officeart/2016/7/layout/LinearArrowProcessNumbered"/>
    <dgm:cxn modelId="{403D9E7E-3C6C-49D7-90D9-095A468BFEC3}" type="presParOf" srcId="{5A4EE732-060C-42BF-9DBA-A156E91E8E09}" destId="{4618A1D8-CA50-4E19-919B-67517A593BD0}" srcOrd="2" destOrd="0" presId="urn:microsoft.com/office/officeart/2016/7/layout/LinearArrowProcessNumbered"/>
    <dgm:cxn modelId="{48E47DEF-04A4-4A59-99AE-353173123D41}" type="presParOf" srcId="{FC2FD598-A8CD-4234-9121-4B984B5AB128}" destId="{5F7DE586-FF0E-414F-B152-3CAA164263F9}" srcOrd="5" destOrd="0" presId="urn:microsoft.com/office/officeart/2016/7/layout/LinearArrowProcessNumbered"/>
    <dgm:cxn modelId="{D0D9813E-8060-4214-81CC-7B13751B7437}" type="presParOf" srcId="{FC2FD598-A8CD-4234-9121-4B984B5AB128}" destId="{385BFC99-F5D4-4919-91EF-FBCCD687F347}" srcOrd="6" destOrd="0" presId="urn:microsoft.com/office/officeart/2016/7/layout/LinearArrowProcessNumbered"/>
    <dgm:cxn modelId="{D68404C5-75D7-4287-AF52-13207707028B}" type="presParOf" srcId="{385BFC99-F5D4-4919-91EF-FBCCD687F347}" destId="{4582F84E-4071-4820-B621-2945B0B6461F}" srcOrd="0" destOrd="0" presId="urn:microsoft.com/office/officeart/2016/7/layout/LinearArrowProcessNumbered"/>
    <dgm:cxn modelId="{ED74F4CD-E8B3-4EAD-AA59-2B20382B24F8}" type="presParOf" srcId="{385BFC99-F5D4-4919-91EF-FBCCD687F347}" destId="{E418C21F-08EC-46B1-9CF5-0534FCC57BEB}" srcOrd="1" destOrd="0" presId="urn:microsoft.com/office/officeart/2016/7/layout/LinearArrowProcessNumbered"/>
    <dgm:cxn modelId="{9BE9B414-105C-4361-994E-D2E465F1DBD5}" type="presParOf" srcId="{E418C21F-08EC-46B1-9CF5-0534FCC57BEB}" destId="{49B75A68-7CCC-4C5B-B309-45DF38773C1F}" srcOrd="0" destOrd="0" presId="urn:microsoft.com/office/officeart/2016/7/layout/LinearArrowProcessNumbered"/>
    <dgm:cxn modelId="{6715EB74-2773-4E88-8922-C924F57BB15B}" type="presParOf" srcId="{E418C21F-08EC-46B1-9CF5-0534FCC57BEB}" destId="{DCC61F5F-8166-46C3-A851-18955BE9DB46}" srcOrd="1" destOrd="0" presId="urn:microsoft.com/office/officeart/2016/7/layout/LinearArrowProcessNumbered"/>
    <dgm:cxn modelId="{4CF85275-EA43-4003-B485-57C4546F1E73}" type="presParOf" srcId="{E418C21F-08EC-46B1-9CF5-0534FCC57BEB}" destId="{301CE972-870D-48A3-82DA-2226836403BE}" srcOrd="2" destOrd="0" presId="urn:microsoft.com/office/officeart/2016/7/layout/LinearArrowProcessNumbered"/>
    <dgm:cxn modelId="{3A77E550-45AE-4FBA-91F4-AE58DF1974EC}" type="presParOf" srcId="{E418C21F-08EC-46B1-9CF5-0534FCC57BEB}" destId="{9A9EB513-019E-49E6-9542-86D241217EF3}" srcOrd="3" destOrd="0" presId="urn:microsoft.com/office/officeart/2016/7/layout/LinearArrowProcessNumbered"/>
    <dgm:cxn modelId="{CD6B9880-E7FF-4017-B08F-CA55D0C90F47}" type="presParOf" srcId="{385BFC99-F5D4-4919-91EF-FBCCD687F347}" destId="{C185F5C0-EC4F-49D4-8A77-3E7933D5BD4F}" srcOrd="2" destOrd="0" presId="urn:microsoft.com/office/officeart/2016/7/layout/LinearArrowProcessNumbered"/>
    <dgm:cxn modelId="{30989FDB-BEDB-4BDF-81D6-7B69990D6F0C}" type="presParOf" srcId="{FC2FD598-A8CD-4234-9121-4B984B5AB128}" destId="{EA63BB04-99AE-4DE4-BFED-AD1C74FF4D3E}" srcOrd="7" destOrd="0" presId="urn:microsoft.com/office/officeart/2016/7/layout/LinearArrowProcessNumbered"/>
    <dgm:cxn modelId="{95B75407-39EF-4C2D-B6F9-35E4C7D9AA0B}" type="presParOf" srcId="{FC2FD598-A8CD-4234-9121-4B984B5AB128}" destId="{A72A925A-557D-4E7D-8104-04D99BB56990}" srcOrd="8" destOrd="0" presId="urn:microsoft.com/office/officeart/2016/7/layout/LinearArrowProcessNumbered"/>
    <dgm:cxn modelId="{70F39038-045D-46B7-ACB8-403B9FA60A92}" type="presParOf" srcId="{A72A925A-557D-4E7D-8104-04D99BB56990}" destId="{FB8E4D64-0D58-4458-B6E2-79C6EA275D3D}" srcOrd="0" destOrd="0" presId="urn:microsoft.com/office/officeart/2016/7/layout/LinearArrowProcessNumbered"/>
    <dgm:cxn modelId="{AC9A6001-27FD-4EAF-B6A6-10800F8CFA76}" type="presParOf" srcId="{A72A925A-557D-4E7D-8104-04D99BB56990}" destId="{C353211E-718E-420B-87A4-6531ADFA45EB}" srcOrd="1" destOrd="0" presId="urn:microsoft.com/office/officeart/2016/7/layout/LinearArrowProcessNumbered"/>
    <dgm:cxn modelId="{5F8B4361-9411-4F56-99FB-8105E1F95AAB}" type="presParOf" srcId="{C353211E-718E-420B-87A4-6531ADFA45EB}" destId="{EB2EDBFF-61E4-4E73-9DC0-1E8192E8B0EC}" srcOrd="0" destOrd="0" presId="urn:microsoft.com/office/officeart/2016/7/layout/LinearArrowProcessNumbered"/>
    <dgm:cxn modelId="{45636B2B-488E-45C1-B6A0-0D2DA7D84EBD}" type="presParOf" srcId="{C353211E-718E-420B-87A4-6531ADFA45EB}" destId="{2AA016CD-8219-44E9-B64A-82C104FCEEE2}" srcOrd="1" destOrd="0" presId="urn:microsoft.com/office/officeart/2016/7/layout/LinearArrowProcessNumbered"/>
    <dgm:cxn modelId="{7B4E1619-FBE9-4271-8DF3-0D01388F40EC}" type="presParOf" srcId="{C353211E-718E-420B-87A4-6531ADFA45EB}" destId="{1BE9AB28-F704-42C1-BCEE-6F8BA359F87E}" srcOrd="2" destOrd="0" presId="urn:microsoft.com/office/officeart/2016/7/layout/LinearArrowProcessNumbered"/>
    <dgm:cxn modelId="{068DF044-F430-469D-97A6-7A23D5D1A288}" type="presParOf" srcId="{C353211E-718E-420B-87A4-6531ADFA45EB}" destId="{AB49C564-96C5-4A0C-8134-283FC2687FEA}" srcOrd="3" destOrd="0" presId="urn:microsoft.com/office/officeart/2016/7/layout/LinearArrowProcessNumbered"/>
    <dgm:cxn modelId="{A91F7EB6-3069-412C-A4A2-6C3FE81D6807}" type="presParOf" srcId="{A72A925A-557D-4E7D-8104-04D99BB56990}" destId="{DA7B017C-A56E-477A-8165-21E0C654E7CF}" srcOrd="2" destOrd="0" presId="urn:microsoft.com/office/officeart/2016/7/layout/LinearArrowProcessNumbered"/>
    <dgm:cxn modelId="{72955E77-4297-40C4-A6B3-A170C42F9391}" type="presParOf" srcId="{FC2FD598-A8CD-4234-9121-4B984B5AB128}" destId="{00305151-A26A-4CE3-A9B8-8B3DE2EFBAB9}" srcOrd="9" destOrd="0" presId="urn:microsoft.com/office/officeart/2016/7/layout/LinearArrowProcessNumbered"/>
    <dgm:cxn modelId="{9350F7B7-C348-4A13-BEE5-BE5CFB44DFE5}" type="presParOf" srcId="{FC2FD598-A8CD-4234-9121-4B984B5AB128}" destId="{133FC994-B77F-4EAE-9524-35F580689468}" srcOrd="10" destOrd="0" presId="urn:microsoft.com/office/officeart/2016/7/layout/LinearArrowProcessNumbered"/>
    <dgm:cxn modelId="{3C8A7F1F-0A1D-43D1-8884-A2B3884F6071}" type="presParOf" srcId="{133FC994-B77F-4EAE-9524-35F580689468}" destId="{8BE69504-30DC-407B-973D-43A342D918E3}" srcOrd="0" destOrd="0" presId="urn:microsoft.com/office/officeart/2016/7/layout/LinearArrowProcessNumbered"/>
    <dgm:cxn modelId="{6A428680-C165-4518-A7A8-8D356BA052AD}" type="presParOf" srcId="{133FC994-B77F-4EAE-9524-35F580689468}" destId="{F6FE80B1-F6E3-455D-9234-D006F918B785}" srcOrd="1" destOrd="0" presId="urn:microsoft.com/office/officeart/2016/7/layout/LinearArrowProcessNumbered"/>
    <dgm:cxn modelId="{1F6195B6-AE0D-4BF6-BE83-0A11363F36D5}" type="presParOf" srcId="{F6FE80B1-F6E3-455D-9234-D006F918B785}" destId="{4078961D-93D3-48F0-815D-12E0D264B402}" srcOrd="0" destOrd="0" presId="urn:microsoft.com/office/officeart/2016/7/layout/LinearArrowProcessNumbered"/>
    <dgm:cxn modelId="{A2E29E33-A2E7-42E1-B179-5704D72F67A0}" type="presParOf" srcId="{F6FE80B1-F6E3-455D-9234-D006F918B785}" destId="{BC3BA762-28C0-4CBA-B2AE-9BE4BBB571DF}" srcOrd="1" destOrd="0" presId="urn:microsoft.com/office/officeart/2016/7/layout/LinearArrowProcessNumbered"/>
    <dgm:cxn modelId="{D1FE7483-2E7A-432C-A6D4-1E059F4E29A8}" type="presParOf" srcId="{F6FE80B1-F6E3-455D-9234-D006F918B785}" destId="{06720E8F-38F2-4D7B-9895-8D7FC6CD0E06}" srcOrd="2" destOrd="0" presId="urn:microsoft.com/office/officeart/2016/7/layout/LinearArrowProcessNumbered"/>
    <dgm:cxn modelId="{4F18D625-8382-40D2-B4D5-BB5FB14C1E64}" type="presParOf" srcId="{F6FE80B1-F6E3-455D-9234-D006F918B785}" destId="{51019CA4-478F-44DC-A351-3377C3033F95}" srcOrd="3" destOrd="0" presId="urn:microsoft.com/office/officeart/2016/7/layout/LinearArrowProcessNumbered"/>
    <dgm:cxn modelId="{EA40570D-7351-4C9C-8E3D-81A9C6CA5F63}" type="presParOf" srcId="{133FC994-B77F-4EAE-9524-35F580689468}" destId="{59E44E35-A323-4863-819D-5088C2DB1D39}" srcOrd="2" destOrd="0" presId="urn:microsoft.com/office/officeart/2016/7/layout/LinearArrowProcessNumbered"/>
    <dgm:cxn modelId="{548EBBA0-67BA-42E8-A82A-C72B88B52CFD}" type="presParOf" srcId="{FC2FD598-A8CD-4234-9121-4B984B5AB128}" destId="{ECD83009-16E2-469F-BF78-ACAAEE23CC41}" srcOrd="11" destOrd="0" presId="urn:microsoft.com/office/officeart/2016/7/layout/LinearArrowProcessNumbered"/>
    <dgm:cxn modelId="{8C4DBBE8-7285-4FF6-9DF7-5B0228091AA7}" type="presParOf" srcId="{FC2FD598-A8CD-4234-9121-4B984B5AB128}" destId="{05E12589-B256-4D37-B33D-E7E39FBF3CD3}" srcOrd="12" destOrd="0" presId="urn:microsoft.com/office/officeart/2016/7/layout/LinearArrowProcessNumbered"/>
    <dgm:cxn modelId="{0EA3D7B9-B84C-44DB-A369-372E5E173B94}" type="presParOf" srcId="{05E12589-B256-4D37-B33D-E7E39FBF3CD3}" destId="{FD9975FE-755B-4520-B277-F7570CBAA2F5}" srcOrd="0" destOrd="0" presId="urn:microsoft.com/office/officeart/2016/7/layout/LinearArrowProcessNumbered"/>
    <dgm:cxn modelId="{3B3D2003-31B6-4CD2-A2AB-3F82A08DD718}" type="presParOf" srcId="{05E12589-B256-4D37-B33D-E7E39FBF3CD3}" destId="{F1B39C66-6C69-43A8-A5A9-299743115781}" srcOrd="1" destOrd="0" presId="urn:microsoft.com/office/officeart/2016/7/layout/LinearArrowProcessNumbered"/>
    <dgm:cxn modelId="{B20F7744-49EB-46E2-963C-1232709A54F0}" type="presParOf" srcId="{F1B39C66-6C69-43A8-A5A9-299743115781}" destId="{3BFC8385-6463-4D96-9D77-C6356666324B}" srcOrd="0" destOrd="0" presId="urn:microsoft.com/office/officeart/2016/7/layout/LinearArrowProcessNumbered"/>
    <dgm:cxn modelId="{24DEEA89-B613-41F2-9E2F-2E49FE1DA07D}" type="presParOf" srcId="{F1B39C66-6C69-43A8-A5A9-299743115781}" destId="{85CAE74E-AAFF-4F05-9346-71FAACFE61AE}" srcOrd="1" destOrd="0" presId="urn:microsoft.com/office/officeart/2016/7/layout/LinearArrowProcessNumbered"/>
    <dgm:cxn modelId="{492669E6-90D5-4305-B139-DBD25FEB72C2}" type="presParOf" srcId="{F1B39C66-6C69-43A8-A5A9-299743115781}" destId="{ECA44D8F-21E8-4A90-939C-0537C69D23CF}" srcOrd="2" destOrd="0" presId="urn:microsoft.com/office/officeart/2016/7/layout/LinearArrowProcessNumbered"/>
    <dgm:cxn modelId="{6ACCF990-4E80-4F50-9053-49A859030CE9}" type="presParOf" srcId="{F1B39C66-6C69-43A8-A5A9-299743115781}" destId="{C40E182C-24FA-435C-A59A-6B26BDF0E5F3}" srcOrd="3" destOrd="0" presId="urn:microsoft.com/office/officeart/2016/7/layout/LinearArrowProcessNumbered"/>
    <dgm:cxn modelId="{F6C4AE18-31C3-40B7-9B46-D1CB0E86BEF5}" type="presParOf" srcId="{05E12589-B256-4D37-B33D-E7E39FBF3CD3}" destId="{19E78C9A-7A65-4B8E-919A-35164F148270}" srcOrd="2" destOrd="0" presId="urn:microsoft.com/office/officeart/2016/7/layout/LinearArrowProcessNumbered"/>
    <dgm:cxn modelId="{60C17A60-95CB-47B1-8633-1567B160CF6F}" type="presParOf" srcId="{FC2FD598-A8CD-4234-9121-4B984B5AB128}" destId="{C8A2A801-0A80-4D60-B63D-0905DDABD26B}" srcOrd="13" destOrd="0" presId="urn:microsoft.com/office/officeart/2016/7/layout/LinearArrowProcessNumbered"/>
    <dgm:cxn modelId="{18685EA9-5600-4577-A3E1-9E351F0B257B}" type="presParOf" srcId="{FC2FD598-A8CD-4234-9121-4B984B5AB128}" destId="{ECD85F69-DA74-416A-BA07-3F4BC23303F5}" srcOrd="14" destOrd="0" presId="urn:microsoft.com/office/officeart/2016/7/layout/LinearArrowProcessNumbered"/>
    <dgm:cxn modelId="{CECD2B4B-6EBB-494C-90F0-C106F915CDAB}" type="presParOf" srcId="{ECD85F69-DA74-416A-BA07-3F4BC23303F5}" destId="{03E7D878-781F-4804-92D1-5ED4171CBD33}" srcOrd="0" destOrd="0" presId="urn:microsoft.com/office/officeart/2016/7/layout/LinearArrowProcessNumbered"/>
    <dgm:cxn modelId="{5FED40D5-0E60-4585-ABC7-7E0CDBFF8282}" type="presParOf" srcId="{ECD85F69-DA74-416A-BA07-3F4BC23303F5}" destId="{75DE3F7E-B15A-4ED4-92FE-8F8A1C3E3D7C}" srcOrd="1" destOrd="0" presId="urn:microsoft.com/office/officeart/2016/7/layout/LinearArrowProcessNumbered"/>
    <dgm:cxn modelId="{293E8954-21B5-45D6-BF78-483D69298D66}" type="presParOf" srcId="{75DE3F7E-B15A-4ED4-92FE-8F8A1C3E3D7C}" destId="{2A270869-B904-4F54-AB13-E35E96331C89}" srcOrd="0" destOrd="0" presId="urn:microsoft.com/office/officeart/2016/7/layout/LinearArrowProcessNumbered"/>
    <dgm:cxn modelId="{276D8500-2926-4712-A5D2-B270A2DDCD26}" type="presParOf" srcId="{75DE3F7E-B15A-4ED4-92FE-8F8A1C3E3D7C}" destId="{0F333B15-EF2D-45A4-BED8-A52D3B01CAD8}" srcOrd="1" destOrd="0" presId="urn:microsoft.com/office/officeart/2016/7/layout/LinearArrowProcessNumbered"/>
    <dgm:cxn modelId="{FE0D889E-A830-4F56-860A-D54A8DA0FDC5}" type="presParOf" srcId="{75DE3F7E-B15A-4ED4-92FE-8F8A1C3E3D7C}" destId="{668EB1AA-F39B-4F49-804D-385357487384}" srcOrd="2" destOrd="0" presId="urn:microsoft.com/office/officeart/2016/7/layout/LinearArrowProcessNumbered"/>
    <dgm:cxn modelId="{8F23A15B-C29E-4E84-87A4-B264E1B68AEE}" type="presParOf" srcId="{75DE3F7E-B15A-4ED4-92FE-8F8A1C3E3D7C}" destId="{6559BD3B-6F11-4D62-A619-3443E37D4937}" srcOrd="3" destOrd="0" presId="urn:microsoft.com/office/officeart/2016/7/layout/LinearArrowProcessNumbered"/>
    <dgm:cxn modelId="{C3C44FCC-6D14-4EED-A22B-E86153C46099}" type="presParOf" srcId="{ECD85F69-DA74-416A-BA07-3F4BC23303F5}" destId="{2CDFCFB1-2DE5-4C8C-A447-24D63DB41788}" srcOrd="2" destOrd="0" presId="urn:microsoft.com/office/officeart/2016/7/layout/LinearArrowProcessNumbered"/>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7930C-EE29-4447-95C8-876920A5E944}">
      <dsp:nvSpPr>
        <dsp:cNvPr id="0" name=""/>
        <dsp:cNvSpPr/>
      </dsp:nvSpPr>
      <dsp:spPr>
        <a:xfrm>
          <a:off x="0" y="0"/>
          <a:ext cx="985421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845B9-BD0D-4CAE-869D-9071C4E63D1B}">
      <dsp:nvSpPr>
        <dsp:cNvPr id="0" name=""/>
        <dsp:cNvSpPr/>
      </dsp:nvSpPr>
      <dsp:spPr>
        <a:xfrm>
          <a:off x="0" y="0"/>
          <a:ext cx="1970842" cy="3693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Benefits of analysing customers using customer segmentation :</a:t>
          </a:r>
          <a:endParaRPr lang="en-US" sz="2500" kern="1200"/>
        </a:p>
      </dsp:txBody>
      <dsp:txXfrm>
        <a:off x="0" y="0"/>
        <a:ext cx="1970842" cy="3693319"/>
      </dsp:txXfrm>
    </dsp:sp>
    <dsp:sp modelId="{F1225665-0BD8-4BAB-944C-953B4BAD259B}">
      <dsp:nvSpPr>
        <dsp:cNvPr id="0" name=""/>
        <dsp:cNvSpPr/>
      </dsp:nvSpPr>
      <dsp:spPr>
        <a:xfrm>
          <a:off x="2118655" y="19431"/>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Improve product delivery </a:t>
          </a:r>
          <a:endParaRPr lang="en-US" sz="1800" kern="1200"/>
        </a:p>
      </dsp:txBody>
      <dsp:txXfrm>
        <a:off x="2118655" y="19431"/>
        <a:ext cx="7735557" cy="388628"/>
      </dsp:txXfrm>
    </dsp:sp>
    <dsp:sp modelId="{DAD6200E-2744-42F6-B783-7505634BEF9F}">
      <dsp:nvSpPr>
        <dsp:cNvPr id="0" name=""/>
        <dsp:cNvSpPr/>
      </dsp:nvSpPr>
      <dsp:spPr>
        <a:xfrm>
          <a:off x="1970842" y="408059"/>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270A-710B-4639-8309-5D64EC582E73}">
      <dsp:nvSpPr>
        <dsp:cNvPr id="0" name=""/>
        <dsp:cNvSpPr/>
      </dsp:nvSpPr>
      <dsp:spPr>
        <a:xfrm>
          <a:off x="2118655" y="427490"/>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Boosts process efficiency </a:t>
          </a:r>
          <a:endParaRPr lang="en-US" sz="1800" kern="1200"/>
        </a:p>
      </dsp:txBody>
      <dsp:txXfrm>
        <a:off x="2118655" y="427490"/>
        <a:ext cx="7735557" cy="388628"/>
      </dsp:txXfrm>
    </dsp:sp>
    <dsp:sp modelId="{240F7D1B-3739-42D2-AE01-3DE287AD9662}">
      <dsp:nvSpPr>
        <dsp:cNvPr id="0" name=""/>
        <dsp:cNvSpPr/>
      </dsp:nvSpPr>
      <dsp:spPr>
        <a:xfrm>
          <a:off x="1970842" y="816118"/>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650242-36D3-49FD-90B1-18D8085F7342}">
      <dsp:nvSpPr>
        <dsp:cNvPr id="0" name=""/>
        <dsp:cNvSpPr/>
      </dsp:nvSpPr>
      <dsp:spPr>
        <a:xfrm>
          <a:off x="2118655" y="835550"/>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Helps us target content marketing and sales outreach </a:t>
          </a:r>
          <a:endParaRPr lang="en-US" sz="1800" kern="1200"/>
        </a:p>
      </dsp:txBody>
      <dsp:txXfrm>
        <a:off x="2118655" y="835550"/>
        <a:ext cx="7735557" cy="388628"/>
      </dsp:txXfrm>
    </dsp:sp>
    <dsp:sp modelId="{6F445320-E1AD-483B-A096-E04D70744AC3}">
      <dsp:nvSpPr>
        <dsp:cNvPr id="0" name=""/>
        <dsp:cNvSpPr/>
      </dsp:nvSpPr>
      <dsp:spPr>
        <a:xfrm>
          <a:off x="1970842" y="1224178"/>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1D518C-E679-4410-AFC4-F1F149A33EB7}">
      <dsp:nvSpPr>
        <dsp:cNvPr id="0" name=""/>
        <dsp:cNvSpPr/>
      </dsp:nvSpPr>
      <dsp:spPr>
        <a:xfrm>
          <a:off x="2118655" y="1243609"/>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Update pricing, plans and strategy </a:t>
          </a:r>
          <a:endParaRPr lang="en-US" sz="1800" kern="1200"/>
        </a:p>
      </dsp:txBody>
      <dsp:txXfrm>
        <a:off x="2118655" y="1243609"/>
        <a:ext cx="7735557" cy="388628"/>
      </dsp:txXfrm>
    </dsp:sp>
    <dsp:sp modelId="{C52D4F5F-D0A0-4104-8963-4BB799DFA34B}">
      <dsp:nvSpPr>
        <dsp:cNvPr id="0" name=""/>
        <dsp:cNvSpPr/>
      </dsp:nvSpPr>
      <dsp:spPr>
        <a:xfrm>
          <a:off x="1970842" y="1632237"/>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6C3819-D86E-4254-A612-B664C1EDBE55}">
      <dsp:nvSpPr>
        <dsp:cNvPr id="0" name=""/>
        <dsp:cNvSpPr/>
      </dsp:nvSpPr>
      <dsp:spPr>
        <a:xfrm>
          <a:off x="2118655" y="1651669"/>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Improves customer relationships </a:t>
          </a:r>
          <a:endParaRPr lang="en-US" sz="1800" kern="1200"/>
        </a:p>
      </dsp:txBody>
      <dsp:txXfrm>
        <a:off x="2118655" y="1651669"/>
        <a:ext cx="7735557" cy="388628"/>
      </dsp:txXfrm>
    </dsp:sp>
    <dsp:sp modelId="{FB94A94C-79BF-4271-A43C-0097FD9C8FF5}">
      <dsp:nvSpPr>
        <dsp:cNvPr id="0" name=""/>
        <dsp:cNvSpPr/>
      </dsp:nvSpPr>
      <dsp:spPr>
        <a:xfrm>
          <a:off x="1970842" y="2040297"/>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D5517F-8A0C-47EF-BBC5-DA71E31C66D2}">
      <dsp:nvSpPr>
        <dsp:cNvPr id="0" name=""/>
        <dsp:cNvSpPr/>
      </dsp:nvSpPr>
      <dsp:spPr>
        <a:xfrm>
          <a:off x="2118655" y="2059728"/>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Create new offers , products and services </a:t>
          </a:r>
          <a:endParaRPr lang="en-US" sz="1800" kern="1200"/>
        </a:p>
      </dsp:txBody>
      <dsp:txXfrm>
        <a:off x="2118655" y="2059728"/>
        <a:ext cx="7735557" cy="388628"/>
      </dsp:txXfrm>
    </dsp:sp>
    <dsp:sp modelId="{D6DC6C47-144B-48B4-B2E5-95CC2E9C7E1C}">
      <dsp:nvSpPr>
        <dsp:cNvPr id="0" name=""/>
        <dsp:cNvSpPr/>
      </dsp:nvSpPr>
      <dsp:spPr>
        <a:xfrm>
          <a:off x="1970842" y="2448356"/>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0C9094-B950-463B-BEE3-72D9FFE9F2B9}">
      <dsp:nvSpPr>
        <dsp:cNvPr id="0" name=""/>
        <dsp:cNvSpPr/>
      </dsp:nvSpPr>
      <dsp:spPr>
        <a:xfrm>
          <a:off x="2118655" y="2467788"/>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Improves brand awareness </a:t>
          </a:r>
          <a:endParaRPr lang="en-US" sz="1800" kern="1200"/>
        </a:p>
      </dsp:txBody>
      <dsp:txXfrm>
        <a:off x="2118655" y="2467788"/>
        <a:ext cx="7735557" cy="388628"/>
      </dsp:txXfrm>
    </dsp:sp>
    <dsp:sp modelId="{795E7FCA-6070-45D7-9567-E6967CE4CC6D}">
      <dsp:nvSpPr>
        <dsp:cNvPr id="0" name=""/>
        <dsp:cNvSpPr/>
      </dsp:nvSpPr>
      <dsp:spPr>
        <a:xfrm>
          <a:off x="1970842" y="2856416"/>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AC2430-4353-4343-8345-E62522C3AD94}">
      <dsp:nvSpPr>
        <dsp:cNvPr id="0" name=""/>
        <dsp:cNvSpPr/>
      </dsp:nvSpPr>
      <dsp:spPr>
        <a:xfrm>
          <a:off x="2118655" y="2875847"/>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Stay ahead of competitors </a:t>
          </a:r>
          <a:endParaRPr lang="en-US" sz="1800" kern="1200"/>
        </a:p>
      </dsp:txBody>
      <dsp:txXfrm>
        <a:off x="2118655" y="2875847"/>
        <a:ext cx="7735557" cy="388628"/>
      </dsp:txXfrm>
    </dsp:sp>
    <dsp:sp modelId="{3E787D44-65B2-4C43-A1CF-A1F64970B9C6}">
      <dsp:nvSpPr>
        <dsp:cNvPr id="0" name=""/>
        <dsp:cNvSpPr/>
      </dsp:nvSpPr>
      <dsp:spPr>
        <a:xfrm>
          <a:off x="1970842" y="3264475"/>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647BE3-F807-42B0-852F-EFF799F76D3E}">
      <dsp:nvSpPr>
        <dsp:cNvPr id="0" name=""/>
        <dsp:cNvSpPr/>
      </dsp:nvSpPr>
      <dsp:spPr>
        <a:xfrm>
          <a:off x="2118655" y="3283907"/>
          <a:ext cx="7735557" cy="3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Track product sentiments </a:t>
          </a:r>
          <a:endParaRPr lang="en-US" sz="1800" kern="1200"/>
        </a:p>
      </dsp:txBody>
      <dsp:txXfrm>
        <a:off x="2118655" y="3283907"/>
        <a:ext cx="7735557" cy="388628"/>
      </dsp:txXfrm>
    </dsp:sp>
    <dsp:sp modelId="{4E7959FA-FC2C-464F-A64E-357ED8ADFD23}">
      <dsp:nvSpPr>
        <dsp:cNvPr id="0" name=""/>
        <dsp:cNvSpPr/>
      </dsp:nvSpPr>
      <dsp:spPr>
        <a:xfrm>
          <a:off x="1970842" y="3672535"/>
          <a:ext cx="788337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C5E66-BFDC-4F4D-8AC9-7F8E318912B2}">
      <dsp:nvSpPr>
        <dsp:cNvPr id="0" name=""/>
        <dsp:cNvSpPr/>
      </dsp:nvSpPr>
      <dsp:spPr>
        <a:xfrm>
          <a:off x="0" y="61387"/>
          <a:ext cx="9747681" cy="82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In this project we have focused on </a:t>
          </a:r>
          <a:r>
            <a:rPr lang="en-IN" sz="2200" b="1" kern="1200"/>
            <a:t>Behavioural</a:t>
          </a:r>
          <a:r>
            <a:rPr lang="en-IN" sz="2200" kern="1200"/>
            <a:t> and </a:t>
          </a:r>
          <a:r>
            <a:rPr lang="en-IN" sz="2200" b="1" kern="1200"/>
            <a:t>Geographical segmentation </a:t>
          </a:r>
          <a:r>
            <a:rPr lang="en-IN" sz="2200" kern="1200"/>
            <a:t>and implemented it with the help of </a:t>
          </a:r>
          <a:r>
            <a:rPr lang="en-IN" sz="2200" b="1" kern="1200"/>
            <a:t>K-Means Clustering Algorithm </a:t>
          </a:r>
          <a:r>
            <a:rPr lang="en-IN" sz="2200" kern="1200"/>
            <a:t>over 2 sets of data </a:t>
          </a:r>
          <a:endParaRPr lang="en-US" sz="2200" kern="1200"/>
        </a:p>
      </dsp:txBody>
      <dsp:txXfrm>
        <a:off x="40209" y="101596"/>
        <a:ext cx="9667263" cy="743262"/>
      </dsp:txXfrm>
    </dsp:sp>
    <dsp:sp modelId="{1AFE3F05-A589-4112-8B6C-EE110C49979E}">
      <dsp:nvSpPr>
        <dsp:cNvPr id="0" name=""/>
        <dsp:cNvSpPr/>
      </dsp:nvSpPr>
      <dsp:spPr>
        <a:xfrm>
          <a:off x="0" y="948427"/>
          <a:ext cx="9747681" cy="82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1. Behavioural Segmentation :</a:t>
          </a:r>
          <a:endParaRPr lang="en-US" sz="2200" kern="1200" dirty="0"/>
        </a:p>
      </dsp:txBody>
      <dsp:txXfrm>
        <a:off x="40209" y="988636"/>
        <a:ext cx="9667263" cy="743262"/>
      </dsp:txXfrm>
    </dsp:sp>
    <dsp:sp modelId="{5A717B2E-C522-4623-A2BF-3A4B30864962}">
      <dsp:nvSpPr>
        <dsp:cNvPr id="0" name=""/>
        <dsp:cNvSpPr/>
      </dsp:nvSpPr>
      <dsp:spPr>
        <a:xfrm>
          <a:off x="0" y="1772107"/>
          <a:ext cx="9747681"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48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a:t>Behavioural data helps us identify how customers interact with the business</a:t>
          </a:r>
          <a:endParaRPr lang="en-US" sz="1700" kern="1200"/>
        </a:p>
        <a:p>
          <a:pPr marL="171450" lvl="1" indent="-171450" algn="l" defTabSz="755650">
            <a:lnSpc>
              <a:spcPct val="90000"/>
            </a:lnSpc>
            <a:spcBef>
              <a:spcPct val="0"/>
            </a:spcBef>
            <a:spcAft>
              <a:spcPct val="20000"/>
            </a:spcAft>
            <a:buChar char="•"/>
          </a:pPr>
          <a:r>
            <a:rPr lang="en-IN" sz="1700" kern="1200" dirty="0"/>
            <a:t>Offers marketers and business owners a more complete understanding of their audience , thus enabling them to tailor products or services to specific customers' needs </a:t>
          </a:r>
          <a:endParaRPr lang="en-US" sz="1700" kern="1200" dirty="0"/>
        </a:p>
      </dsp:txBody>
      <dsp:txXfrm>
        <a:off x="0" y="1772107"/>
        <a:ext cx="9747681" cy="774180"/>
      </dsp:txXfrm>
    </dsp:sp>
    <dsp:sp modelId="{30E7CD28-DED3-48EB-843A-EC920C788692}">
      <dsp:nvSpPr>
        <dsp:cNvPr id="0" name=""/>
        <dsp:cNvSpPr/>
      </dsp:nvSpPr>
      <dsp:spPr>
        <a:xfrm>
          <a:off x="0" y="2546287"/>
          <a:ext cx="9747681" cy="82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Why is behavioural Segmentation important  :</a:t>
          </a:r>
          <a:endParaRPr lang="en-US" sz="2200" kern="1200" dirty="0"/>
        </a:p>
      </dsp:txBody>
      <dsp:txXfrm>
        <a:off x="40209" y="2586496"/>
        <a:ext cx="9667263" cy="743262"/>
      </dsp:txXfrm>
    </dsp:sp>
    <dsp:sp modelId="{DDA4A414-BB0D-4BCA-9568-5B2CC23C93C3}">
      <dsp:nvSpPr>
        <dsp:cNvPr id="0" name=""/>
        <dsp:cNvSpPr/>
      </dsp:nvSpPr>
      <dsp:spPr>
        <a:xfrm>
          <a:off x="0" y="3369967"/>
          <a:ext cx="9747681"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48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a:t>Identify the most engaging user .</a:t>
          </a:r>
          <a:endParaRPr lang="en-US" sz="1700" kern="1200"/>
        </a:p>
        <a:p>
          <a:pPr marL="171450" lvl="1" indent="-171450" algn="l" defTabSz="755650">
            <a:lnSpc>
              <a:spcPct val="90000"/>
            </a:lnSpc>
            <a:spcBef>
              <a:spcPct val="0"/>
            </a:spcBef>
            <a:spcAft>
              <a:spcPct val="20000"/>
            </a:spcAft>
            <a:buChar char="•"/>
          </a:pPr>
          <a:r>
            <a:rPr lang="en-IN" sz="1700" kern="1200"/>
            <a:t>Improves messaging accuracy </a:t>
          </a:r>
          <a:endParaRPr lang="en-US" sz="1700" kern="1200"/>
        </a:p>
        <a:p>
          <a:pPr marL="171450" lvl="1" indent="-171450" algn="l" defTabSz="755650">
            <a:lnSpc>
              <a:spcPct val="90000"/>
            </a:lnSpc>
            <a:spcBef>
              <a:spcPct val="0"/>
            </a:spcBef>
            <a:spcAft>
              <a:spcPct val="20000"/>
            </a:spcAft>
            <a:buChar char="•"/>
          </a:pPr>
          <a:r>
            <a:rPr lang="en-IN" sz="1700" kern="1200"/>
            <a:t>Provides refined personalized experiences </a:t>
          </a:r>
          <a:endParaRPr lang="en-US" sz="1700" kern="1200"/>
        </a:p>
        <a:p>
          <a:pPr marL="171450" lvl="1" indent="-171450" algn="l" defTabSz="755650">
            <a:lnSpc>
              <a:spcPct val="90000"/>
            </a:lnSpc>
            <a:spcBef>
              <a:spcPct val="0"/>
            </a:spcBef>
            <a:spcAft>
              <a:spcPct val="20000"/>
            </a:spcAft>
            <a:buChar char="•"/>
          </a:pPr>
          <a:r>
            <a:rPr lang="en-IN" sz="1700" kern="1200"/>
            <a:t>Builds brand loyalty </a:t>
          </a:r>
          <a:endParaRPr lang="en-US" sz="1700" kern="1200"/>
        </a:p>
      </dsp:txBody>
      <dsp:txXfrm>
        <a:off x="0" y="3369967"/>
        <a:ext cx="9747681" cy="1092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6106C-0D06-4F8F-BB63-9BF52F1A7D09}">
      <dsp:nvSpPr>
        <dsp:cNvPr id="0" name=""/>
        <dsp:cNvSpPr/>
      </dsp:nvSpPr>
      <dsp:spPr>
        <a:xfrm>
          <a:off x="0" y="14746"/>
          <a:ext cx="10204314"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2. Geographical Segmentation:</a:t>
          </a:r>
          <a:endParaRPr lang="en-US" sz="2800" kern="1200"/>
        </a:p>
      </dsp:txBody>
      <dsp:txXfrm>
        <a:off x="31984" y="46730"/>
        <a:ext cx="10140346" cy="591232"/>
      </dsp:txXfrm>
    </dsp:sp>
    <dsp:sp modelId="{929E5CB2-B36D-4CF8-8FCC-06BE6ACBFEB9}">
      <dsp:nvSpPr>
        <dsp:cNvPr id="0" name=""/>
        <dsp:cNvSpPr/>
      </dsp:nvSpPr>
      <dsp:spPr>
        <a:xfrm>
          <a:off x="0" y="669946"/>
          <a:ext cx="10204314" cy="197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987"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IN" sz="2200" kern="1200" dirty="0"/>
            <a:t>Geographical segmentation is a market strategy used to target products or services at people who live in , or shop at , a particular location.</a:t>
          </a:r>
          <a:endParaRPr lang="en-US" sz="2200" kern="1200" dirty="0"/>
        </a:p>
        <a:p>
          <a:pPr marL="228600" lvl="1" indent="-228600" algn="l" defTabSz="977900">
            <a:lnSpc>
              <a:spcPct val="90000"/>
            </a:lnSpc>
            <a:spcBef>
              <a:spcPct val="0"/>
            </a:spcBef>
            <a:spcAft>
              <a:spcPct val="20000"/>
            </a:spcAft>
            <a:buChar char="•"/>
          </a:pPr>
          <a:r>
            <a:rPr lang="en-IN" sz="2200" kern="1200"/>
            <a:t>Works on the principle that people in that location have similar needs , wants and cultural considerations .</a:t>
          </a:r>
          <a:endParaRPr lang="en-US" sz="2200" kern="1200"/>
        </a:p>
        <a:p>
          <a:pPr marL="228600" lvl="1" indent="-228600" algn="l" defTabSz="977900">
            <a:lnSpc>
              <a:spcPct val="90000"/>
            </a:lnSpc>
            <a:spcBef>
              <a:spcPct val="0"/>
            </a:spcBef>
            <a:spcAft>
              <a:spcPct val="20000"/>
            </a:spcAft>
            <a:buChar char="•"/>
          </a:pPr>
          <a:r>
            <a:rPr lang="en-IN" sz="2200" kern="1200"/>
            <a:t>By understanding what people in that area require, brands can target more relevant who are then aware and more likely to buy.</a:t>
          </a:r>
          <a:endParaRPr lang="en-US" sz="2200" kern="1200"/>
        </a:p>
      </dsp:txBody>
      <dsp:txXfrm>
        <a:off x="0" y="669946"/>
        <a:ext cx="10204314" cy="1970640"/>
      </dsp:txXfrm>
    </dsp:sp>
    <dsp:sp modelId="{F0CE5151-87C2-4467-AC7E-EDED0A5DBE5D}">
      <dsp:nvSpPr>
        <dsp:cNvPr id="0" name=""/>
        <dsp:cNvSpPr/>
      </dsp:nvSpPr>
      <dsp:spPr>
        <a:xfrm>
          <a:off x="0" y="2640586"/>
          <a:ext cx="10204314"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Why is Geographical Segmentation important :</a:t>
          </a:r>
          <a:endParaRPr lang="en-US" sz="2800" kern="1200"/>
        </a:p>
      </dsp:txBody>
      <dsp:txXfrm>
        <a:off x="31984" y="2672570"/>
        <a:ext cx="10140346" cy="591232"/>
      </dsp:txXfrm>
    </dsp:sp>
    <dsp:sp modelId="{93F9CD39-965D-41D2-BD7F-F62C80F1DF28}">
      <dsp:nvSpPr>
        <dsp:cNvPr id="0" name=""/>
        <dsp:cNvSpPr/>
      </dsp:nvSpPr>
      <dsp:spPr>
        <a:xfrm>
          <a:off x="0" y="3295786"/>
          <a:ext cx="10204314"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98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a:t>It makes the brand more relevant </a:t>
          </a:r>
          <a:endParaRPr lang="en-US" sz="2200" kern="1200"/>
        </a:p>
        <a:p>
          <a:pPr marL="228600" lvl="1" indent="-228600" algn="l" defTabSz="977900">
            <a:lnSpc>
              <a:spcPct val="90000"/>
            </a:lnSpc>
            <a:spcBef>
              <a:spcPct val="0"/>
            </a:spcBef>
            <a:spcAft>
              <a:spcPct val="20000"/>
            </a:spcAft>
            <a:buChar char="•"/>
          </a:pPr>
          <a:r>
            <a:rPr lang="en-IN" sz="2200" kern="1200"/>
            <a:t>Improves communication</a:t>
          </a:r>
          <a:endParaRPr lang="en-US" sz="2200" kern="1200"/>
        </a:p>
        <a:p>
          <a:pPr marL="228600" lvl="1" indent="-228600" algn="l" defTabSz="977900">
            <a:lnSpc>
              <a:spcPct val="90000"/>
            </a:lnSpc>
            <a:spcBef>
              <a:spcPct val="0"/>
            </a:spcBef>
            <a:spcAft>
              <a:spcPct val="20000"/>
            </a:spcAft>
            <a:buChar char="•"/>
          </a:pPr>
          <a:r>
            <a:rPr lang="en-IN" sz="2200" kern="1200"/>
            <a:t>Saves money </a:t>
          </a:r>
          <a:endParaRPr lang="en-US" sz="2200" kern="1200"/>
        </a:p>
        <a:p>
          <a:pPr marL="228600" lvl="1" indent="-228600" algn="l" defTabSz="977900">
            <a:lnSpc>
              <a:spcPct val="90000"/>
            </a:lnSpc>
            <a:spcBef>
              <a:spcPct val="0"/>
            </a:spcBef>
            <a:spcAft>
              <a:spcPct val="20000"/>
            </a:spcAft>
            <a:buChar char="•"/>
          </a:pPr>
          <a:r>
            <a:rPr lang="en-IN" sz="2200" kern="1200"/>
            <a:t>Increase profits </a:t>
          </a:r>
          <a:endParaRPr lang="en-US" sz="2200" kern="1200"/>
        </a:p>
        <a:p>
          <a:pPr marL="228600" lvl="1" indent="-228600" algn="l" defTabSz="977900">
            <a:lnSpc>
              <a:spcPct val="90000"/>
            </a:lnSpc>
            <a:spcBef>
              <a:spcPct val="0"/>
            </a:spcBef>
            <a:spcAft>
              <a:spcPct val="20000"/>
            </a:spcAft>
            <a:buChar char="•"/>
          </a:pPr>
          <a:r>
            <a:rPr lang="en-IN" sz="2200" kern="1200"/>
            <a:t>Drive growth </a:t>
          </a:r>
          <a:endParaRPr lang="en-US" sz="2200" kern="1200"/>
        </a:p>
      </dsp:txBody>
      <dsp:txXfrm>
        <a:off x="0" y="3295786"/>
        <a:ext cx="10204314" cy="1767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C1571-C782-4B7A-86A7-E13F0180A25C}">
      <dsp:nvSpPr>
        <dsp:cNvPr id="0" name=""/>
        <dsp:cNvSpPr/>
      </dsp:nvSpPr>
      <dsp:spPr>
        <a:xfrm>
          <a:off x="621514" y="827404"/>
          <a:ext cx="491540" cy="7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DAC470-BAAE-42E6-AC14-31BBC3FD8BF3}">
      <dsp:nvSpPr>
        <dsp:cNvPr id="0" name=""/>
        <dsp:cNvSpPr/>
      </dsp:nvSpPr>
      <dsp:spPr>
        <a:xfrm>
          <a:off x="1142547" y="786119"/>
          <a:ext cx="56527" cy="106253"/>
        </a:xfrm>
        <a:prstGeom prst="chevron">
          <a:avLst>
            <a:gd name="adj" fmla="val 90000"/>
          </a:avLst>
        </a:prstGeom>
        <a:solidFill>
          <a:schemeClr val="accent2">
            <a:tint val="40000"/>
            <a:alpha val="90000"/>
            <a:hueOff val="87024"/>
            <a:satOff val="-125"/>
            <a:lumOff val="6"/>
            <a:alphaOff val="0"/>
          </a:schemeClr>
        </a:solidFill>
        <a:ln w="15875" cap="flat" cmpd="sng" algn="ctr">
          <a:solidFill>
            <a:schemeClr val="accent2">
              <a:tint val="40000"/>
              <a:alpha val="90000"/>
              <a:hueOff val="87024"/>
              <a:satOff val="-125"/>
              <a:lumOff val="6"/>
              <a:alphaOff val="0"/>
            </a:schemeClr>
          </a:solidFill>
          <a:prstDash val="solid"/>
        </a:ln>
        <a:effectLst/>
      </dsp:spPr>
      <dsp:style>
        <a:lnRef idx="2">
          <a:scrgbClr r="0" g="0" b="0"/>
        </a:lnRef>
        <a:fillRef idx="1">
          <a:scrgbClr r="0" g="0" b="0"/>
        </a:fillRef>
        <a:effectRef idx="0">
          <a:scrgbClr r="0" g="0" b="0"/>
        </a:effectRef>
        <a:fontRef idx="minor"/>
      </dsp:style>
    </dsp:sp>
    <dsp:sp modelId="{40BD7225-F73B-4827-98C0-92D96DE407F3}">
      <dsp:nvSpPr>
        <dsp:cNvPr id="0" name=""/>
        <dsp:cNvSpPr/>
      </dsp:nvSpPr>
      <dsp:spPr>
        <a:xfrm>
          <a:off x="347722" y="615091"/>
          <a:ext cx="424697" cy="424697"/>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409917" y="677286"/>
        <a:ext cx="300307" cy="300307"/>
      </dsp:txXfrm>
    </dsp:sp>
    <dsp:sp modelId="{3EE7DC45-55BB-4052-B29D-4ADF39490B28}">
      <dsp:nvSpPr>
        <dsp:cNvPr id="0" name=""/>
        <dsp:cNvSpPr/>
      </dsp:nvSpPr>
      <dsp:spPr>
        <a:xfrm>
          <a:off x="7088" y="1205388"/>
          <a:ext cx="1105966" cy="1965600"/>
        </a:xfrm>
        <a:prstGeom prst="upArrowCallout">
          <a:avLst>
            <a:gd name="adj1" fmla="val 50000"/>
            <a:gd name="adj2" fmla="val 20000"/>
            <a:gd name="adj3" fmla="val 20000"/>
            <a:gd name="adj4" fmla="val 100000"/>
          </a:avLst>
        </a:prstGeom>
        <a:solidFill>
          <a:schemeClr val="accent2">
            <a:tint val="40000"/>
            <a:alpha val="90000"/>
            <a:hueOff val="174049"/>
            <a:satOff val="-250"/>
            <a:lumOff val="12"/>
            <a:alphaOff val="0"/>
          </a:schemeClr>
        </a:solidFill>
        <a:ln w="15875" cap="flat" cmpd="sng" algn="ctr">
          <a:solidFill>
            <a:schemeClr val="accent2">
              <a:tint val="40000"/>
              <a:alpha val="90000"/>
              <a:hueOff val="174049"/>
              <a:satOff val="-250"/>
              <a:lumOff val="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a:t>Gather data: </a:t>
          </a:r>
          <a:r>
            <a:rPr lang="en-US" sz="1100" kern="1200"/>
            <a:t>Collect data on customer behavior/geographical location, such as  age, annual income, spending score, area pin-code.</a:t>
          </a:r>
        </a:p>
      </dsp:txBody>
      <dsp:txXfrm>
        <a:off x="7088" y="1426581"/>
        <a:ext cx="1105966" cy="1744407"/>
      </dsp:txXfrm>
    </dsp:sp>
    <dsp:sp modelId="{6CC54A7E-BF58-48CD-830B-0F36A7629004}">
      <dsp:nvSpPr>
        <dsp:cNvPr id="0" name=""/>
        <dsp:cNvSpPr/>
      </dsp:nvSpPr>
      <dsp:spPr>
        <a:xfrm>
          <a:off x="1235940" y="827404"/>
          <a:ext cx="1105966" cy="71"/>
        </a:xfrm>
        <a:prstGeom prst="rect">
          <a:avLst/>
        </a:prstGeom>
        <a:solidFill>
          <a:schemeClr val="accent2">
            <a:tint val="40000"/>
            <a:alpha val="90000"/>
            <a:hueOff val="261073"/>
            <a:satOff val="-375"/>
            <a:lumOff val="18"/>
            <a:alphaOff val="0"/>
          </a:schemeClr>
        </a:solidFill>
        <a:ln w="15875" cap="flat" cmpd="sng" algn="ctr">
          <a:solidFill>
            <a:schemeClr val="accent2">
              <a:tint val="40000"/>
              <a:alpha val="90000"/>
              <a:hueOff val="261073"/>
              <a:satOff val="-375"/>
              <a:lumOff val="18"/>
              <a:alphaOff val="0"/>
            </a:schemeClr>
          </a:solidFill>
          <a:prstDash val="solid"/>
        </a:ln>
        <a:effectLst/>
      </dsp:spPr>
      <dsp:style>
        <a:lnRef idx="2">
          <a:scrgbClr r="0" g="0" b="0"/>
        </a:lnRef>
        <a:fillRef idx="1">
          <a:scrgbClr r="0" g="0" b="0"/>
        </a:fillRef>
        <a:effectRef idx="0">
          <a:scrgbClr r="0" g="0" b="0"/>
        </a:effectRef>
        <a:fontRef idx="minor"/>
      </dsp:style>
    </dsp:sp>
    <dsp:sp modelId="{81C1E95A-024E-46B7-A044-8FB5B4D299AA}">
      <dsp:nvSpPr>
        <dsp:cNvPr id="0" name=""/>
        <dsp:cNvSpPr/>
      </dsp:nvSpPr>
      <dsp:spPr>
        <a:xfrm>
          <a:off x="2371399" y="786119"/>
          <a:ext cx="56527" cy="106253"/>
        </a:xfrm>
        <a:prstGeom prst="chevron">
          <a:avLst>
            <a:gd name="adj" fmla="val 90000"/>
          </a:avLst>
        </a:prstGeom>
        <a:solidFill>
          <a:schemeClr val="accent2">
            <a:tint val="40000"/>
            <a:alpha val="90000"/>
            <a:hueOff val="348098"/>
            <a:satOff val="-501"/>
            <a:lumOff val="24"/>
            <a:alphaOff val="0"/>
          </a:schemeClr>
        </a:solidFill>
        <a:ln w="15875" cap="flat" cmpd="sng" algn="ctr">
          <a:solidFill>
            <a:schemeClr val="accent2">
              <a:tint val="40000"/>
              <a:alpha val="90000"/>
              <a:hueOff val="348098"/>
              <a:satOff val="-501"/>
              <a:lumOff val="24"/>
              <a:alphaOff val="0"/>
            </a:schemeClr>
          </a:solidFill>
          <a:prstDash val="solid"/>
        </a:ln>
        <a:effectLst/>
      </dsp:spPr>
      <dsp:style>
        <a:lnRef idx="2">
          <a:scrgbClr r="0" g="0" b="0"/>
        </a:lnRef>
        <a:fillRef idx="1">
          <a:scrgbClr r="0" g="0" b="0"/>
        </a:fillRef>
        <a:effectRef idx="0">
          <a:scrgbClr r="0" g="0" b="0"/>
        </a:effectRef>
        <a:fontRef idx="minor"/>
      </dsp:style>
    </dsp:sp>
    <dsp:sp modelId="{D6FAEC8C-96C7-49E9-93BD-8B890C0D3260}">
      <dsp:nvSpPr>
        <dsp:cNvPr id="0" name=""/>
        <dsp:cNvSpPr/>
      </dsp:nvSpPr>
      <dsp:spPr>
        <a:xfrm>
          <a:off x="1576574" y="615091"/>
          <a:ext cx="424697" cy="424697"/>
        </a:xfrm>
        <a:prstGeom prst="ellipse">
          <a:avLst/>
        </a:prstGeom>
        <a:solidFill>
          <a:schemeClr val="accent2">
            <a:hueOff val="213134"/>
            <a:satOff val="-1487"/>
            <a:lumOff val="364"/>
            <a:alphaOff val="0"/>
          </a:schemeClr>
        </a:solidFill>
        <a:ln w="15875" cap="flat" cmpd="sng" algn="ctr">
          <a:solidFill>
            <a:schemeClr val="accent2">
              <a:hueOff val="213134"/>
              <a:satOff val="-1487"/>
              <a:lumOff val="3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2</a:t>
          </a:r>
        </a:p>
      </dsp:txBody>
      <dsp:txXfrm>
        <a:off x="1638769" y="677286"/>
        <a:ext cx="300307" cy="300307"/>
      </dsp:txXfrm>
    </dsp:sp>
    <dsp:sp modelId="{96ECC47D-AE25-4153-90F1-A464FC4ABC22}">
      <dsp:nvSpPr>
        <dsp:cNvPr id="0" name=""/>
        <dsp:cNvSpPr/>
      </dsp:nvSpPr>
      <dsp:spPr>
        <a:xfrm>
          <a:off x="1235940" y="1205388"/>
          <a:ext cx="1105966" cy="1965600"/>
        </a:xfrm>
        <a:prstGeom prst="upArrowCallout">
          <a:avLst>
            <a:gd name="adj1" fmla="val 50000"/>
            <a:gd name="adj2" fmla="val 20000"/>
            <a:gd name="adj3" fmla="val 20000"/>
            <a:gd name="adj4" fmla="val 100000"/>
          </a:avLst>
        </a:prstGeom>
        <a:solidFill>
          <a:schemeClr val="accent2">
            <a:tint val="40000"/>
            <a:alpha val="90000"/>
            <a:hueOff val="435122"/>
            <a:satOff val="-626"/>
            <a:lumOff val="30"/>
            <a:alphaOff val="0"/>
          </a:schemeClr>
        </a:solidFill>
        <a:ln w="15875" cap="flat" cmpd="sng" algn="ctr">
          <a:solidFill>
            <a:schemeClr val="accent2">
              <a:tint val="40000"/>
              <a:alpha val="90000"/>
              <a:hueOff val="435122"/>
              <a:satOff val="-626"/>
              <a:lumOff val="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a:t>Preprocess data: </a:t>
          </a:r>
          <a:r>
            <a:rPr lang="en-US" sz="1100" kern="1200"/>
            <a:t>Clean the data and transform it into a format suitable for clustering analysis.</a:t>
          </a:r>
        </a:p>
      </dsp:txBody>
      <dsp:txXfrm>
        <a:off x="1235940" y="1426581"/>
        <a:ext cx="1105966" cy="1744407"/>
      </dsp:txXfrm>
    </dsp:sp>
    <dsp:sp modelId="{6AEB10D9-748A-4918-AD00-8E7713C6E1EF}">
      <dsp:nvSpPr>
        <dsp:cNvPr id="0" name=""/>
        <dsp:cNvSpPr/>
      </dsp:nvSpPr>
      <dsp:spPr>
        <a:xfrm>
          <a:off x="2464792" y="827404"/>
          <a:ext cx="1105966" cy="72"/>
        </a:xfrm>
        <a:prstGeom prst="rect">
          <a:avLst/>
        </a:prstGeom>
        <a:solidFill>
          <a:schemeClr val="accent2">
            <a:tint val="40000"/>
            <a:alpha val="90000"/>
            <a:hueOff val="522146"/>
            <a:satOff val="-751"/>
            <a:lumOff val="36"/>
            <a:alphaOff val="0"/>
          </a:schemeClr>
        </a:solidFill>
        <a:ln w="15875" cap="flat" cmpd="sng" algn="ctr">
          <a:solidFill>
            <a:schemeClr val="accent2">
              <a:tint val="40000"/>
              <a:alpha val="90000"/>
              <a:hueOff val="522146"/>
              <a:satOff val="-751"/>
              <a:lumOff val="36"/>
              <a:alphaOff val="0"/>
            </a:schemeClr>
          </a:solidFill>
          <a:prstDash val="solid"/>
        </a:ln>
        <a:effectLst/>
      </dsp:spPr>
      <dsp:style>
        <a:lnRef idx="2">
          <a:scrgbClr r="0" g="0" b="0"/>
        </a:lnRef>
        <a:fillRef idx="1">
          <a:scrgbClr r="0" g="0" b="0"/>
        </a:fillRef>
        <a:effectRef idx="0">
          <a:scrgbClr r="0" g="0" b="0"/>
        </a:effectRef>
        <a:fontRef idx="minor"/>
      </dsp:style>
    </dsp:sp>
    <dsp:sp modelId="{E07660CC-5CBC-41A6-8421-5A97F74948A9}">
      <dsp:nvSpPr>
        <dsp:cNvPr id="0" name=""/>
        <dsp:cNvSpPr/>
      </dsp:nvSpPr>
      <dsp:spPr>
        <a:xfrm>
          <a:off x="3600251" y="786119"/>
          <a:ext cx="56527" cy="106253"/>
        </a:xfrm>
        <a:prstGeom prst="chevron">
          <a:avLst>
            <a:gd name="adj" fmla="val 90000"/>
          </a:avLst>
        </a:prstGeom>
        <a:solidFill>
          <a:schemeClr val="accent2">
            <a:tint val="40000"/>
            <a:alpha val="90000"/>
            <a:hueOff val="609171"/>
            <a:satOff val="-876"/>
            <a:lumOff val="42"/>
            <a:alphaOff val="0"/>
          </a:schemeClr>
        </a:solidFill>
        <a:ln w="15875" cap="flat" cmpd="sng" algn="ctr">
          <a:solidFill>
            <a:schemeClr val="accent2">
              <a:tint val="40000"/>
              <a:alpha val="90000"/>
              <a:hueOff val="609171"/>
              <a:satOff val="-876"/>
              <a:lumOff val="42"/>
              <a:alphaOff val="0"/>
            </a:schemeClr>
          </a:solidFill>
          <a:prstDash val="solid"/>
        </a:ln>
        <a:effectLst/>
      </dsp:spPr>
      <dsp:style>
        <a:lnRef idx="2">
          <a:scrgbClr r="0" g="0" b="0"/>
        </a:lnRef>
        <a:fillRef idx="1">
          <a:scrgbClr r="0" g="0" b="0"/>
        </a:fillRef>
        <a:effectRef idx="0">
          <a:scrgbClr r="0" g="0" b="0"/>
        </a:effectRef>
        <a:fontRef idx="minor"/>
      </dsp:style>
    </dsp:sp>
    <dsp:sp modelId="{CAC50D31-0688-4366-9098-15C1679B4F3A}">
      <dsp:nvSpPr>
        <dsp:cNvPr id="0" name=""/>
        <dsp:cNvSpPr/>
      </dsp:nvSpPr>
      <dsp:spPr>
        <a:xfrm>
          <a:off x="2805426" y="615091"/>
          <a:ext cx="424697" cy="424697"/>
        </a:xfrm>
        <a:prstGeom prst="ellipse">
          <a:avLst/>
        </a:prstGeom>
        <a:solidFill>
          <a:schemeClr val="accent2">
            <a:hueOff val="426268"/>
            <a:satOff val="-2974"/>
            <a:lumOff val="728"/>
            <a:alphaOff val="0"/>
          </a:schemeClr>
        </a:solidFill>
        <a:ln w="15875" cap="flat" cmpd="sng" algn="ctr">
          <a:solidFill>
            <a:schemeClr val="accent2">
              <a:hueOff val="426268"/>
              <a:satOff val="-2974"/>
              <a:lumOff val="7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2867621" y="677286"/>
        <a:ext cx="300307" cy="300307"/>
      </dsp:txXfrm>
    </dsp:sp>
    <dsp:sp modelId="{4618A1D8-CA50-4E19-919B-67517A593BD0}">
      <dsp:nvSpPr>
        <dsp:cNvPr id="0" name=""/>
        <dsp:cNvSpPr/>
      </dsp:nvSpPr>
      <dsp:spPr>
        <a:xfrm>
          <a:off x="2464792" y="1205388"/>
          <a:ext cx="1105966" cy="1965600"/>
        </a:xfrm>
        <a:prstGeom prst="upArrowCallout">
          <a:avLst>
            <a:gd name="adj1" fmla="val 50000"/>
            <a:gd name="adj2" fmla="val 20000"/>
            <a:gd name="adj3" fmla="val 20000"/>
            <a:gd name="adj4" fmla="val 100000"/>
          </a:avLst>
        </a:prstGeom>
        <a:solidFill>
          <a:schemeClr val="accent2">
            <a:tint val="40000"/>
            <a:alpha val="90000"/>
            <a:hueOff val="696195"/>
            <a:satOff val="-1001"/>
            <a:lumOff val="48"/>
            <a:alphaOff val="0"/>
          </a:schemeClr>
        </a:solidFill>
        <a:ln w="15875" cap="flat" cmpd="sng" algn="ctr">
          <a:solidFill>
            <a:schemeClr val="accent2">
              <a:tint val="40000"/>
              <a:alpha val="90000"/>
              <a:hueOff val="696195"/>
              <a:satOff val="-1001"/>
              <a:lumOff val="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a:t>Choose K: </a:t>
          </a:r>
          <a:r>
            <a:rPr lang="en-US" sz="1100" kern="1200"/>
            <a:t>Decide how many clusters (K) you want to create based on the nature of the data and the business objectives.</a:t>
          </a:r>
        </a:p>
      </dsp:txBody>
      <dsp:txXfrm>
        <a:off x="2464792" y="1426581"/>
        <a:ext cx="1105966" cy="1744407"/>
      </dsp:txXfrm>
    </dsp:sp>
    <dsp:sp modelId="{49B75A68-7CCC-4C5B-B309-45DF38773C1F}">
      <dsp:nvSpPr>
        <dsp:cNvPr id="0" name=""/>
        <dsp:cNvSpPr/>
      </dsp:nvSpPr>
      <dsp:spPr>
        <a:xfrm>
          <a:off x="3693644" y="827404"/>
          <a:ext cx="1105966" cy="72"/>
        </a:xfrm>
        <a:prstGeom prst="rect">
          <a:avLst/>
        </a:prstGeom>
        <a:solidFill>
          <a:schemeClr val="accent2">
            <a:tint val="40000"/>
            <a:alpha val="90000"/>
            <a:hueOff val="783220"/>
            <a:satOff val="-1126"/>
            <a:lumOff val="54"/>
            <a:alphaOff val="0"/>
          </a:schemeClr>
        </a:solidFill>
        <a:ln w="15875" cap="flat" cmpd="sng" algn="ctr">
          <a:solidFill>
            <a:schemeClr val="accent2">
              <a:tint val="40000"/>
              <a:alpha val="90000"/>
              <a:hueOff val="783220"/>
              <a:satOff val="-1126"/>
              <a:lumOff val="54"/>
              <a:alphaOff val="0"/>
            </a:schemeClr>
          </a:solidFill>
          <a:prstDash val="solid"/>
        </a:ln>
        <a:effectLst/>
      </dsp:spPr>
      <dsp:style>
        <a:lnRef idx="2">
          <a:scrgbClr r="0" g="0" b="0"/>
        </a:lnRef>
        <a:fillRef idx="1">
          <a:scrgbClr r="0" g="0" b="0"/>
        </a:fillRef>
        <a:effectRef idx="0">
          <a:scrgbClr r="0" g="0" b="0"/>
        </a:effectRef>
        <a:fontRef idx="minor"/>
      </dsp:style>
    </dsp:sp>
    <dsp:sp modelId="{DCC61F5F-8166-46C3-A851-18955BE9DB46}">
      <dsp:nvSpPr>
        <dsp:cNvPr id="0" name=""/>
        <dsp:cNvSpPr/>
      </dsp:nvSpPr>
      <dsp:spPr>
        <a:xfrm>
          <a:off x="4829103" y="786119"/>
          <a:ext cx="56527" cy="106253"/>
        </a:xfrm>
        <a:prstGeom prst="chevron">
          <a:avLst>
            <a:gd name="adj" fmla="val 90000"/>
          </a:avLst>
        </a:prstGeom>
        <a:solidFill>
          <a:schemeClr val="accent2">
            <a:tint val="40000"/>
            <a:alpha val="90000"/>
            <a:hueOff val="870244"/>
            <a:satOff val="-1251"/>
            <a:lumOff val="60"/>
            <a:alphaOff val="0"/>
          </a:schemeClr>
        </a:solidFill>
        <a:ln w="15875" cap="flat" cmpd="sng" algn="ctr">
          <a:solidFill>
            <a:schemeClr val="accent2">
              <a:tint val="40000"/>
              <a:alpha val="90000"/>
              <a:hueOff val="870244"/>
              <a:satOff val="-1251"/>
              <a:lumOff val="60"/>
              <a:alphaOff val="0"/>
            </a:schemeClr>
          </a:solidFill>
          <a:prstDash val="solid"/>
        </a:ln>
        <a:effectLst/>
      </dsp:spPr>
      <dsp:style>
        <a:lnRef idx="2">
          <a:scrgbClr r="0" g="0" b="0"/>
        </a:lnRef>
        <a:fillRef idx="1">
          <a:scrgbClr r="0" g="0" b="0"/>
        </a:fillRef>
        <a:effectRef idx="0">
          <a:scrgbClr r="0" g="0" b="0"/>
        </a:effectRef>
        <a:fontRef idx="minor"/>
      </dsp:style>
    </dsp:sp>
    <dsp:sp modelId="{301CE972-870D-48A3-82DA-2226836403BE}">
      <dsp:nvSpPr>
        <dsp:cNvPr id="0" name=""/>
        <dsp:cNvSpPr/>
      </dsp:nvSpPr>
      <dsp:spPr>
        <a:xfrm>
          <a:off x="4034278" y="615091"/>
          <a:ext cx="424697" cy="424697"/>
        </a:xfrm>
        <a:prstGeom prst="ellipse">
          <a:avLst/>
        </a:prstGeom>
        <a:solidFill>
          <a:schemeClr val="accent2">
            <a:hueOff val="639401"/>
            <a:satOff val="-4461"/>
            <a:lumOff val="1092"/>
            <a:alphaOff val="0"/>
          </a:schemeClr>
        </a:solidFill>
        <a:ln w="15875" cap="flat" cmpd="sng" algn="ctr">
          <a:solidFill>
            <a:schemeClr val="accent2">
              <a:hueOff val="639401"/>
              <a:satOff val="-4461"/>
              <a:lumOff val="10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4096473" y="677286"/>
        <a:ext cx="300307" cy="300307"/>
      </dsp:txXfrm>
    </dsp:sp>
    <dsp:sp modelId="{C185F5C0-EC4F-49D4-8A77-3E7933D5BD4F}">
      <dsp:nvSpPr>
        <dsp:cNvPr id="0" name=""/>
        <dsp:cNvSpPr/>
      </dsp:nvSpPr>
      <dsp:spPr>
        <a:xfrm>
          <a:off x="3693644" y="1205388"/>
          <a:ext cx="1105966" cy="1965600"/>
        </a:xfrm>
        <a:prstGeom prst="upArrowCallout">
          <a:avLst>
            <a:gd name="adj1" fmla="val 50000"/>
            <a:gd name="adj2" fmla="val 20000"/>
            <a:gd name="adj3" fmla="val 20000"/>
            <a:gd name="adj4" fmla="val 100000"/>
          </a:avLst>
        </a:prstGeom>
        <a:solidFill>
          <a:schemeClr val="accent2">
            <a:tint val="40000"/>
            <a:alpha val="90000"/>
            <a:hueOff val="957268"/>
            <a:satOff val="-1376"/>
            <a:lumOff val="66"/>
            <a:alphaOff val="0"/>
          </a:schemeClr>
        </a:solidFill>
        <a:ln w="15875" cap="flat" cmpd="sng" algn="ctr">
          <a:solidFill>
            <a:schemeClr val="accent2">
              <a:tint val="40000"/>
              <a:alpha val="90000"/>
              <a:hueOff val="957268"/>
              <a:satOff val="-1376"/>
              <a:lumOff val="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dirty="0"/>
            <a:t>Initialize centroids: </a:t>
          </a:r>
          <a:r>
            <a:rPr lang="en-US" sz="1100" kern="1200" dirty="0"/>
            <a:t>Select K initial centroids at random or using a heuristic algorithm.</a:t>
          </a:r>
        </a:p>
      </dsp:txBody>
      <dsp:txXfrm>
        <a:off x="3693644" y="1426581"/>
        <a:ext cx="1105966" cy="1744407"/>
      </dsp:txXfrm>
    </dsp:sp>
    <dsp:sp modelId="{EB2EDBFF-61E4-4E73-9DC0-1E8192E8B0EC}">
      <dsp:nvSpPr>
        <dsp:cNvPr id="0" name=""/>
        <dsp:cNvSpPr/>
      </dsp:nvSpPr>
      <dsp:spPr>
        <a:xfrm>
          <a:off x="4922496" y="827404"/>
          <a:ext cx="1105966" cy="72"/>
        </a:xfrm>
        <a:prstGeom prst="rect">
          <a:avLst/>
        </a:prstGeom>
        <a:solidFill>
          <a:schemeClr val="accent2">
            <a:tint val="40000"/>
            <a:alpha val="90000"/>
            <a:hueOff val="1044293"/>
            <a:satOff val="-1502"/>
            <a:lumOff val="73"/>
            <a:alphaOff val="0"/>
          </a:schemeClr>
        </a:solidFill>
        <a:ln w="15875" cap="flat" cmpd="sng" algn="ctr">
          <a:solidFill>
            <a:schemeClr val="accent2">
              <a:tint val="40000"/>
              <a:alpha val="90000"/>
              <a:hueOff val="1044293"/>
              <a:satOff val="-1502"/>
              <a:lumOff val="73"/>
              <a:alphaOff val="0"/>
            </a:schemeClr>
          </a:solidFill>
          <a:prstDash val="solid"/>
        </a:ln>
        <a:effectLst/>
      </dsp:spPr>
      <dsp:style>
        <a:lnRef idx="2">
          <a:scrgbClr r="0" g="0" b="0"/>
        </a:lnRef>
        <a:fillRef idx="1">
          <a:scrgbClr r="0" g="0" b="0"/>
        </a:fillRef>
        <a:effectRef idx="0">
          <a:scrgbClr r="0" g="0" b="0"/>
        </a:effectRef>
        <a:fontRef idx="minor"/>
      </dsp:style>
    </dsp:sp>
    <dsp:sp modelId="{2AA016CD-8219-44E9-B64A-82C104FCEEE2}">
      <dsp:nvSpPr>
        <dsp:cNvPr id="0" name=""/>
        <dsp:cNvSpPr/>
      </dsp:nvSpPr>
      <dsp:spPr>
        <a:xfrm>
          <a:off x="6057955" y="786119"/>
          <a:ext cx="56527" cy="106253"/>
        </a:xfrm>
        <a:prstGeom prst="chevron">
          <a:avLst>
            <a:gd name="adj" fmla="val 90000"/>
          </a:avLst>
        </a:prstGeom>
        <a:solidFill>
          <a:schemeClr val="accent2">
            <a:tint val="40000"/>
            <a:alpha val="90000"/>
            <a:hueOff val="1131317"/>
            <a:satOff val="-1627"/>
            <a:lumOff val="79"/>
            <a:alphaOff val="0"/>
          </a:schemeClr>
        </a:solidFill>
        <a:ln w="15875" cap="flat" cmpd="sng" algn="ctr">
          <a:solidFill>
            <a:schemeClr val="accent2">
              <a:tint val="40000"/>
              <a:alpha val="90000"/>
              <a:hueOff val="1131317"/>
              <a:satOff val="-1627"/>
              <a:lumOff val="79"/>
              <a:alphaOff val="0"/>
            </a:schemeClr>
          </a:solidFill>
          <a:prstDash val="solid"/>
        </a:ln>
        <a:effectLst/>
      </dsp:spPr>
      <dsp:style>
        <a:lnRef idx="2">
          <a:scrgbClr r="0" g="0" b="0"/>
        </a:lnRef>
        <a:fillRef idx="1">
          <a:scrgbClr r="0" g="0" b="0"/>
        </a:fillRef>
        <a:effectRef idx="0">
          <a:scrgbClr r="0" g="0" b="0"/>
        </a:effectRef>
        <a:fontRef idx="minor"/>
      </dsp:style>
    </dsp:sp>
    <dsp:sp modelId="{1BE9AB28-F704-42C1-BCEE-6F8BA359F87E}">
      <dsp:nvSpPr>
        <dsp:cNvPr id="0" name=""/>
        <dsp:cNvSpPr/>
      </dsp:nvSpPr>
      <dsp:spPr>
        <a:xfrm>
          <a:off x="5263130" y="615091"/>
          <a:ext cx="424697" cy="424697"/>
        </a:xfrm>
        <a:prstGeom prst="ellipse">
          <a:avLst/>
        </a:prstGeom>
        <a:solidFill>
          <a:schemeClr val="accent2">
            <a:hueOff val="852535"/>
            <a:satOff val="-5949"/>
            <a:lumOff val="1457"/>
            <a:alphaOff val="0"/>
          </a:schemeClr>
        </a:solidFill>
        <a:ln w="15875" cap="flat" cmpd="sng" algn="ctr">
          <a:solidFill>
            <a:schemeClr val="accent2">
              <a:hueOff val="852535"/>
              <a:satOff val="-5949"/>
              <a:lumOff val="14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5</a:t>
          </a:r>
        </a:p>
      </dsp:txBody>
      <dsp:txXfrm>
        <a:off x="5325325" y="677286"/>
        <a:ext cx="300307" cy="300307"/>
      </dsp:txXfrm>
    </dsp:sp>
    <dsp:sp modelId="{DA7B017C-A56E-477A-8165-21E0C654E7CF}">
      <dsp:nvSpPr>
        <dsp:cNvPr id="0" name=""/>
        <dsp:cNvSpPr/>
      </dsp:nvSpPr>
      <dsp:spPr>
        <a:xfrm>
          <a:off x="4922496" y="1205388"/>
          <a:ext cx="1105966" cy="1965600"/>
        </a:xfrm>
        <a:prstGeom prst="upArrowCallout">
          <a:avLst>
            <a:gd name="adj1" fmla="val 50000"/>
            <a:gd name="adj2" fmla="val 20000"/>
            <a:gd name="adj3" fmla="val 20000"/>
            <a:gd name="adj4" fmla="val 100000"/>
          </a:avLst>
        </a:prstGeom>
        <a:solidFill>
          <a:schemeClr val="accent2">
            <a:tint val="40000"/>
            <a:alpha val="90000"/>
            <a:hueOff val="1218342"/>
            <a:satOff val="-1752"/>
            <a:lumOff val="85"/>
            <a:alphaOff val="0"/>
          </a:schemeClr>
        </a:solidFill>
        <a:ln w="15875" cap="flat" cmpd="sng" algn="ctr">
          <a:solidFill>
            <a:schemeClr val="accent2">
              <a:tint val="40000"/>
              <a:alpha val="90000"/>
              <a:hueOff val="1218342"/>
              <a:satOff val="-1752"/>
              <a:lumOff val="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a:t>Assign points to clusters: </a:t>
          </a:r>
          <a:r>
            <a:rPr lang="en-US" sz="1100" kern="1200"/>
            <a:t>Assign each data point to the nearest centroid based on the distance metric used (e.g., Euclidean distance).</a:t>
          </a:r>
        </a:p>
      </dsp:txBody>
      <dsp:txXfrm>
        <a:off x="4922496" y="1426581"/>
        <a:ext cx="1105966" cy="1744407"/>
      </dsp:txXfrm>
    </dsp:sp>
    <dsp:sp modelId="{4078961D-93D3-48F0-815D-12E0D264B402}">
      <dsp:nvSpPr>
        <dsp:cNvPr id="0" name=""/>
        <dsp:cNvSpPr/>
      </dsp:nvSpPr>
      <dsp:spPr>
        <a:xfrm>
          <a:off x="6151348" y="827404"/>
          <a:ext cx="1105966" cy="72"/>
        </a:xfrm>
        <a:prstGeom prst="rect">
          <a:avLst/>
        </a:prstGeom>
        <a:solidFill>
          <a:schemeClr val="accent2">
            <a:tint val="40000"/>
            <a:alpha val="90000"/>
            <a:hueOff val="1305366"/>
            <a:satOff val="-1877"/>
            <a:lumOff val="91"/>
            <a:alphaOff val="0"/>
          </a:schemeClr>
        </a:solidFill>
        <a:ln w="15875" cap="flat" cmpd="sng" algn="ctr">
          <a:solidFill>
            <a:schemeClr val="accent2">
              <a:tint val="40000"/>
              <a:alpha val="90000"/>
              <a:hueOff val="1305366"/>
              <a:satOff val="-1877"/>
              <a:lumOff val="91"/>
              <a:alphaOff val="0"/>
            </a:schemeClr>
          </a:solidFill>
          <a:prstDash val="solid"/>
        </a:ln>
        <a:effectLst/>
      </dsp:spPr>
      <dsp:style>
        <a:lnRef idx="2">
          <a:scrgbClr r="0" g="0" b="0"/>
        </a:lnRef>
        <a:fillRef idx="1">
          <a:scrgbClr r="0" g="0" b="0"/>
        </a:fillRef>
        <a:effectRef idx="0">
          <a:scrgbClr r="0" g="0" b="0"/>
        </a:effectRef>
        <a:fontRef idx="minor"/>
      </dsp:style>
    </dsp:sp>
    <dsp:sp modelId="{BC3BA762-28C0-4CBA-B2AE-9BE4BBB571DF}">
      <dsp:nvSpPr>
        <dsp:cNvPr id="0" name=""/>
        <dsp:cNvSpPr/>
      </dsp:nvSpPr>
      <dsp:spPr>
        <a:xfrm>
          <a:off x="7286807" y="786119"/>
          <a:ext cx="56527" cy="106253"/>
        </a:xfrm>
        <a:prstGeom prst="chevron">
          <a:avLst>
            <a:gd name="adj" fmla="val 90000"/>
          </a:avLst>
        </a:prstGeom>
        <a:solidFill>
          <a:schemeClr val="accent2">
            <a:tint val="40000"/>
            <a:alpha val="90000"/>
            <a:hueOff val="1392390"/>
            <a:satOff val="-2002"/>
            <a:lumOff val="97"/>
            <a:alphaOff val="0"/>
          </a:schemeClr>
        </a:solidFill>
        <a:ln w="15875" cap="flat" cmpd="sng" algn="ctr">
          <a:solidFill>
            <a:schemeClr val="accent2">
              <a:tint val="40000"/>
              <a:alpha val="90000"/>
              <a:hueOff val="1392390"/>
              <a:satOff val="-2002"/>
              <a:lumOff val="97"/>
              <a:alphaOff val="0"/>
            </a:schemeClr>
          </a:solidFill>
          <a:prstDash val="solid"/>
        </a:ln>
        <a:effectLst/>
      </dsp:spPr>
      <dsp:style>
        <a:lnRef idx="2">
          <a:scrgbClr r="0" g="0" b="0"/>
        </a:lnRef>
        <a:fillRef idx="1">
          <a:scrgbClr r="0" g="0" b="0"/>
        </a:fillRef>
        <a:effectRef idx="0">
          <a:scrgbClr r="0" g="0" b="0"/>
        </a:effectRef>
        <a:fontRef idx="minor"/>
      </dsp:style>
    </dsp:sp>
    <dsp:sp modelId="{06720E8F-38F2-4D7B-9895-8D7FC6CD0E06}">
      <dsp:nvSpPr>
        <dsp:cNvPr id="0" name=""/>
        <dsp:cNvSpPr/>
      </dsp:nvSpPr>
      <dsp:spPr>
        <a:xfrm>
          <a:off x="6491982" y="615091"/>
          <a:ext cx="424697" cy="424697"/>
        </a:xfrm>
        <a:prstGeom prst="ellipse">
          <a:avLst/>
        </a:prstGeom>
        <a:solidFill>
          <a:schemeClr val="accent2">
            <a:hueOff val="1065669"/>
            <a:satOff val="-7436"/>
            <a:lumOff val="1821"/>
            <a:alphaOff val="0"/>
          </a:schemeClr>
        </a:solidFill>
        <a:ln w="15875" cap="flat" cmpd="sng" algn="ctr">
          <a:solidFill>
            <a:schemeClr val="accent2">
              <a:hueOff val="1065669"/>
              <a:satOff val="-7436"/>
              <a:lumOff val="18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6</a:t>
          </a:r>
        </a:p>
      </dsp:txBody>
      <dsp:txXfrm>
        <a:off x="6554177" y="677286"/>
        <a:ext cx="300307" cy="300307"/>
      </dsp:txXfrm>
    </dsp:sp>
    <dsp:sp modelId="{59E44E35-A323-4863-819D-5088C2DB1D39}">
      <dsp:nvSpPr>
        <dsp:cNvPr id="0" name=""/>
        <dsp:cNvSpPr/>
      </dsp:nvSpPr>
      <dsp:spPr>
        <a:xfrm>
          <a:off x="6151348" y="1205388"/>
          <a:ext cx="1105966" cy="1965600"/>
        </a:xfrm>
        <a:prstGeom prst="upArrowCallout">
          <a:avLst>
            <a:gd name="adj1" fmla="val 50000"/>
            <a:gd name="adj2" fmla="val 20000"/>
            <a:gd name="adj3" fmla="val 20000"/>
            <a:gd name="adj4" fmla="val 100000"/>
          </a:avLst>
        </a:prstGeom>
        <a:solidFill>
          <a:schemeClr val="accent2">
            <a:tint val="40000"/>
            <a:alpha val="90000"/>
            <a:hueOff val="1479415"/>
            <a:satOff val="-2127"/>
            <a:lumOff val="103"/>
            <a:alphaOff val="0"/>
          </a:schemeClr>
        </a:solidFill>
        <a:ln w="15875" cap="flat" cmpd="sng" algn="ctr">
          <a:solidFill>
            <a:schemeClr val="accent2">
              <a:tint val="40000"/>
              <a:alpha val="90000"/>
              <a:hueOff val="1479415"/>
              <a:satOff val="-2127"/>
              <a:lumOff val="1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a:t>Calculate cluster means: </a:t>
          </a:r>
          <a:r>
            <a:rPr lang="en-US" sz="1100" kern="1200"/>
            <a:t>Calculate the mean of each cluster to get the new centroid location.</a:t>
          </a:r>
        </a:p>
      </dsp:txBody>
      <dsp:txXfrm>
        <a:off x="6151348" y="1426581"/>
        <a:ext cx="1105966" cy="1744407"/>
      </dsp:txXfrm>
    </dsp:sp>
    <dsp:sp modelId="{3BFC8385-6463-4D96-9D77-C6356666324B}">
      <dsp:nvSpPr>
        <dsp:cNvPr id="0" name=""/>
        <dsp:cNvSpPr/>
      </dsp:nvSpPr>
      <dsp:spPr>
        <a:xfrm>
          <a:off x="7424352" y="827404"/>
          <a:ext cx="1105727" cy="72"/>
        </a:xfrm>
        <a:prstGeom prst="rect">
          <a:avLst/>
        </a:prstGeom>
        <a:solidFill>
          <a:schemeClr val="accent2">
            <a:tint val="40000"/>
            <a:alpha val="90000"/>
            <a:hueOff val="1566439"/>
            <a:satOff val="-2252"/>
            <a:lumOff val="109"/>
            <a:alphaOff val="0"/>
          </a:schemeClr>
        </a:solidFill>
        <a:ln w="15875" cap="flat" cmpd="sng" algn="ctr">
          <a:solidFill>
            <a:schemeClr val="accent2">
              <a:tint val="40000"/>
              <a:alpha val="90000"/>
              <a:hueOff val="1566439"/>
              <a:satOff val="-2252"/>
              <a:lumOff val="109"/>
              <a:alphaOff val="0"/>
            </a:schemeClr>
          </a:solidFill>
          <a:prstDash val="solid"/>
        </a:ln>
        <a:effectLst/>
      </dsp:spPr>
      <dsp:style>
        <a:lnRef idx="2">
          <a:scrgbClr r="0" g="0" b="0"/>
        </a:lnRef>
        <a:fillRef idx="1">
          <a:scrgbClr r="0" g="0" b="0"/>
        </a:fillRef>
        <a:effectRef idx="0">
          <a:scrgbClr r="0" g="0" b="0"/>
        </a:effectRef>
        <a:fontRef idx="minor"/>
      </dsp:style>
    </dsp:sp>
    <dsp:sp modelId="{85CAE74E-AAFF-4F05-9346-71FAACFE61AE}">
      <dsp:nvSpPr>
        <dsp:cNvPr id="0" name=""/>
        <dsp:cNvSpPr/>
      </dsp:nvSpPr>
      <dsp:spPr>
        <a:xfrm>
          <a:off x="8559566" y="786119"/>
          <a:ext cx="56514" cy="106253"/>
        </a:xfrm>
        <a:prstGeom prst="chevron">
          <a:avLst>
            <a:gd name="adj" fmla="val 90000"/>
          </a:avLst>
        </a:prstGeom>
        <a:solidFill>
          <a:schemeClr val="accent2">
            <a:tint val="40000"/>
            <a:alpha val="90000"/>
            <a:hueOff val="1653464"/>
            <a:satOff val="-2377"/>
            <a:lumOff val="115"/>
            <a:alphaOff val="0"/>
          </a:schemeClr>
        </a:solidFill>
        <a:ln w="15875" cap="flat" cmpd="sng" algn="ctr">
          <a:solidFill>
            <a:schemeClr val="accent2">
              <a:tint val="40000"/>
              <a:alpha val="90000"/>
              <a:hueOff val="1653464"/>
              <a:satOff val="-2377"/>
              <a:lumOff val="115"/>
              <a:alphaOff val="0"/>
            </a:schemeClr>
          </a:solidFill>
          <a:prstDash val="solid"/>
        </a:ln>
        <a:effectLst/>
      </dsp:spPr>
      <dsp:style>
        <a:lnRef idx="2">
          <a:scrgbClr r="0" g="0" b="0"/>
        </a:lnRef>
        <a:fillRef idx="1">
          <a:scrgbClr r="0" g="0" b="0"/>
        </a:fillRef>
        <a:effectRef idx="0">
          <a:scrgbClr r="0" g="0" b="0"/>
        </a:effectRef>
        <a:fontRef idx="minor"/>
      </dsp:style>
    </dsp:sp>
    <dsp:sp modelId="{ECA44D8F-21E8-4A90-939C-0537C69D23CF}">
      <dsp:nvSpPr>
        <dsp:cNvPr id="0" name=""/>
        <dsp:cNvSpPr/>
      </dsp:nvSpPr>
      <dsp:spPr>
        <a:xfrm>
          <a:off x="7764867" y="615091"/>
          <a:ext cx="424697" cy="424697"/>
        </a:xfrm>
        <a:prstGeom prst="ellipse">
          <a:avLst/>
        </a:prstGeom>
        <a:solidFill>
          <a:schemeClr val="accent2">
            <a:hueOff val="1278803"/>
            <a:satOff val="-8923"/>
            <a:lumOff val="2185"/>
            <a:alphaOff val="0"/>
          </a:schemeClr>
        </a:solidFill>
        <a:ln w="15875" cap="flat" cmpd="sng" algn="ctr">
          <a:solidFill>
            <a:schemeClr val="accent2">
              <a:hueOff val="1278803"/>
              <a:satOff val="-8923"/>
              <a:lumOff val="21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7</a:t>
          </a:r>
        </a:p>
      </dsp:txBody>
      <dsp:txXfrm>
        <a:off x="7827062" y="677286"/>
        <a:ext cx="300307" cy="300307"/>
      </dsp:txXfrm>
    </dsp:sp>
    <dsp:sp modelId="{19E78C9A-7A65-4B8E-919A-35164F148270}">
      <dsp:nvSpPr>
        <dsp:cNvPr id="0" name=""/>
        <dsp:cNvSpPr/>
      </dsp:nvSpPr>
      <dsp:spPr>
        <a:xfrm>
          <a:off x="7380200" y="1205388"/>
          <a:ext cx="1194031" cy="1965600"/>
        </a:xfrm>
        <a:prstGeom prst="upArrowCallout">
          <a:avLst>
            <a:gd name="adj1" fmla="val 50000"/>
            <a:gd name="adj2" fmla="val 20000"/>
            <a:gd name="adj3" fmla="val 20000"/>
            <a:gd name="adj4" fmla="val 100000"/>
          </a:avLst>
        </a:prstGeom>
        <a:solidFill>
          <a:schemeClr val="accent2">
            <a:tint val="40000"/>
            <a:alpha val="90000"/>
            <a:hueOff val="1740488"/>
            <a:satOff val="-2503"/>
            <a:lumOff val="121"/>
            <a:alphaOff val="0"/>
          </a:schemeClr>
        </a:solidFill>
        <a:ln w="15875" cap="flat" cmpd="sng" algn="ctr">
          <a:solidFill>
            <a:schemeClr val="accent2">
              <a:tint val="40000"/>
              <a:alpha val="90000"/>
              <a:hueOff val="1740488"/>
              <a:satOff val="-2503"/>
              <a:lumOff val="1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21" tIns="165100" rIns="87221" bIns="165100" numCol="1" spcCol="1270" anchor="t" anchorCtr="0">
          <a:noAutofit/>
        </a:bodyPr>
        <a:lstStyle/>
        <a:p>
          <a:pPr marL="0" lvl="0" indent="0" algn="l" defTabSz="488950">
            <a:lnSpc>
              <a:spcPct val="90000"/>
            </a:lnSpc>
            <a:spcBef>
              <a:spcPct val="0"/>
            </a:spcBef>
            <a:spcAft>
              <a:spcPct val="35000"/>
            </a:spcAft>
            <a:buNone/>
          </a:pPr>
          <a:r>
            <a:rPr lang="en-US" sz="1100" b="1" kern="1200" dirty="0"/>
            <a:t>Repeat steps 5 and 6: </a:t>
          </a:r>
          <a:r>
            <a:rPr lang="en-US" sz="1100" kern="1200" dirty="0"/>
            <a:t>Iterate steps 5 and 6 until convergence criteria are met (e.g., a maximum number of iterations or a small change in centroids).</a:t>
          </a:r>
        </a:p>
      </dsp:txBody>
      <dsp:txXfrm>
        <a:off x="7380200" y="1444194"/>
        <a:ext cx="1194031" cy="1726794"/>
      </dsp:txXfrm>
    </dsp:sp>
    <dsp:sp modelId="{2A270869-B904-4F54-AB13-E35E96331C89}">
      <dsp:nvSpPr>
        <dsp:cNvPr id="0" name=""/>
        <dsp:cNvSpPr/>
      </dsp:nvSpPr>
      <dsp:spPr>
        <a:xfrm flipV="1">
          <a:off x="8777262" y="826720"/>
          <a:ext cx="343537" cy="1440"/>
        </a:xfrm>
        <a:prstGeom prst="rect">
          <a:avLst/>
        </a:prstGeom>
        <a:solidFill>
          <a:schemeClr val="accent2">
            <a:tint val="40000"/>
            <a:alpha val="90000"/>
            <a:hueOff val="1827512"/>
            <a:satOff val="-2628"/>
            <a:lumOff val="127"/>
            <a:alphaOff val="0"/>
          </a:schemeClr>
        </a:solidFill>
        <a:ln w="15875" cap="flat" cmpd="sng" algn="ctr">
          <a:solidFill>
            <a:schemeClr val="accent2">
              <a:tint val="40000"/>
              <a:alpha val="90000"/>
              <a:hueOff val="1827512"/>
              <a:satOff val="-2628"/>
              <a:lumOff val="127"/>
              <a:alphaOff val="0"/>
            </a:schemeClr>
          </a:solidFill>
          <a:prstDash val="solid"/>
        </a:ln>
        <a:effectLst/>
      </dsp:spPr>
      <dsp:style>
        <a:lnRef idx="2">
          <a:scrgbClr r="0" g="0" b="0"/>
        </a:lnRef>
        <a:fillRef idx="1">
          <a:scrgbClr r="0" g="0" b="0"/>
        </a:fillRef>
        <a:effectRef idx="0">
          <a:scrgbClr r="0" g="0" b="0"/>
        </a:effectRef>
        <a:fontRef idx="minor"/>
      </dsp:style>
    </dsp:sp>
    <dsp:sp modelId="{668EB1AA-F39B-4F49-804D-385357487384}">
      <dsp:nvSpPr>
        <dsp:cNvPr id="0" name=""/>
        <dsp:cNvSpPr/>
      </dsp:nvSpPr>
      <dsp:spPr>
        <a:xfrm>
          <a:off x="9071654" y="615091"/>
          <a:ext cx="424697" cy="424697"/>
        </a:xfrm>
        <a:prstGeom prst="ellipse">
          <a:avLst/>
        </a:prstGeom>
        <a:solidFill>
          <a:schemeClr val="accent2">
            <a:hueOff val="1491936"/>
            <a:satOff val="-10410"/>
            <a:lumOff val="2549"/>
            <a:alphaOff val="0"/>
          </a:schemeClr>
        </a:solidFill>
        <a:ln w="15875" cap="flat" cmpd="sng" algn="ctr">
          <a:solidFill>
            <a:schemeClr val="accent2">
              <a:hueOff val="1491936"/>
              <a:satOff val="-10410"/>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1" tIns="16481" rIns="16481" bIns="16481" numCol="1" spcCol="1270" anchor="ctr" anchorCtr="0">
          <a:noAutofit/>
        </a:bodyPr>
        <a:lstStyle/>
        <a:p>
          <a:pPr marL="0" lvl="0" indent="0" algn="ctr" defTabSz="889000">
            <a:lnSpc>
              <a:spcPct val="90000"/>
            </a:lnSpc>
            <a:spcBef>
              <a:spcPct val="0"/>
            </a:spcBef>
            <a:spcAft>
              <a:spcPct val="35000"/>
            </a:spcAft>
            <a:buNone/>
          </a:pPr>
          <a:r>
            <a:rPr lang="en-US" sz="2000" kern="1200"/>
            <a:t>8</a:t>
          </a:r>
        </a:p>
      </dsp:txBody>
      <dsp:txXfrm>
        <a:off x="9133849" y="677286"/>
        <a:ext cx="300307" cy="300307"/>
      </dsp:txXfrm>
    </dsp:sp>
    <dsp:sp modelId="{2CDFCFB1-2DE5-4C8C-A447-24D63DB41788}">
      <dsp:nvSpPr>
        <dsp:cNvPr id="0" name=""/>
        <dsp:cNvSpPr/>
      </dsp:nvSpPr>
      <dsp:spPr>
        <a:xfrm>
          <a:off x="8652938" y="1205388"/>
          <a:ext cx="1262129" cy="1965600"/>
        </a:xfrm>
        <a:prstGeom prst="upArrowCallout">
          <a:avLst>
            <a:gd name="adj1" fmla="val 50000"/>
            <a:gd name="adj2" fmla="val 20000"/>
            <a:gd name="adj3" fmla="val 20000"/>
            <a:gd name="adj4" fmla="val 100000"/>
          </a:avLst>
        </a:prstGeom>
        <a:solidFill>
          <a:schemeClr val="accent2">
            <a:tint val="40000"/>
            <a:alpha val="90000"/>
            <a:hueOff val="2001561"/>
            <a:satOff val="-2878"/>
            <a:lumOff val="139"/>
            <a:alphaOff val="0"/>
          </a:schemeClr>
        </a:solidFill>
        <a:ln w="15875" cap="flat" cmpd="sng" algn="ctr">
          <a:solidFill>
            <a:schemeClr val="accent2">
              <a:tint val="40000"/>
              <a:alpha val="90000"/>
              <a:hueOff val="2001561"/>
              <a:satOff val="-2878"/>
              <a:lumOff val="1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240" tIns="165100" rIns="87240" bIns="165100" numCol="1" spcCol="1270" anchor="t" anchorCtr="0">
          <a:noAutofit/>
        </a:bodyPr>
        <a:lstStyle/>
        <a:p>
          <a:pPr marL="0" lvl="0" indent="0" algn="l" defTabSz="488950">
            <a:lnSpc>
              <a:spcPct val="90000"/>
            </a:lnSpc>
            <a:spcBef>
              <a:spcPct val="0"/>
            </a:spcBef>
            <a:spcAft>
              <a:spcPct val="35000"/>
            </a:spcAft>
            <a:buNone/>
          </a:pPr>
          <a:r>
            <a:rPr lang="en-US" sz="1100" b="1" kern="1200" dirty="0"/>
            <a:t>Analyze results: </a:t>
          </a:r>
          <a:r>
            <a:rPr lang="en-US" sz="1100" kern="1200" dirty="0"/>
            <a:t>Analyze the resulting clusters and their characteristics to gain insights into customer behavior and inform marketing strategies.</a:t>
          </a:r>
        </a:p>
      </dsp:txBody>
      <dsp:txXfrm>
        <a:off x="8652938" y="1457814"/>
        <a:ext cx="1262129" cy="17131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52174-33EF-42D0-A998-E016F6F50E7E}" type="datetimeFigureOut">
              <a:rPr lang="en-US" smtClean="0"/>
              <a:pPr/>
              <a:t>04-May-23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2F503-01F7-432A-AAB6-FCCB439F89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0553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04-May-23</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04-May-23</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04-May-23</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04-May-23</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04-May-23</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04-May-23</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04-May-23</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04-May-23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04-May-23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04-May-23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2WwIQht7SUgXP4nCXb5fGb-5aNP3X3WA?usp=sharing"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4Zxw5f74vOOld3qOlnmQxfhRIWinJtH?usp=sharin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drive/1MnpNuXGuT3BG5VKA0PJ3eQmJcdV2LJxi?usp=sharing"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bsImnX6QoG5OEowBVQAeAp2oef1olrl-?usp=sharing"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20NUtSLXrkth9GHGyI-YOcIqjSsPLKqw?usp=sharing"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drive/1GzDM7xT7NSJyHR6tnjjysS6N9jzHnxQu?usp=sharing" TargetMode="Externa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6730000" y="639097"/>
            <a:ext cx="4813072" cy="3494791"/>
          </a:xfrm>
        </p:spPr>
        <p:txBody>
          <a:bodyPr>
            <a:normAutofit fontScale="90000"/>
          </a:bodyPr>
          <a:lstStyle/>
          <a:p>
            <a:r>
              <a:rPr lang="en-US" sz="5400" dirty="0">
                <a:latin typeface="Lucida Bright" panose="02040602050505020304" pitchFamily="18" charset="0"/>
              </a:rPr>
              <a:t>Customer</a:t>
            </a:r>
            <a:br>
              <a:rPr lang="en-US" sz="5400" dirty="0">
                <a:latin typeface="Lucida Bright" panose="02040602050505020304" pitchFamily="18" charset="0"/>
              </a:rPr>
            </a:br>
            <a:r>
              <a:rPr lang="en-US" sz="5400" dirty="0">
                <a:latin typeface="Lucida Bright" panose="02040602050505020304" pitchFamily="18" charset="0"/>
              </a:rPr>
              <a:t>Segmentation</a:t>
            </a:r>
            <a:br>
              <a:rPr lang="en-US" sz="5400" dirty="0">
                <a:latin typeface="Lucida Bright" panose="02040602050505020304" pitchFamily="18" charset="0"/>
              </a:rPr>
            </a:br>
            <a:r>
              <a:rPr lang="en-US" sz="5400" dirty="0">
                <a:latin typeface="Lucida Bright" panose="02040602050505020304" pitchFamily="18" charset="0"/>
              </a:rPr>
              <a:t>Using K-Means Algorithm</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6729999" y="4455620"/>
            <a:ext cx="4284365" cy="1978429"/>
          </a:xfrm>
        </p:spPr>
        <p:txBody>
          <a:bodyPr>
            <a:normAutofit fontScale="55000" lnSpcReduction="20000"/>
          </a:bodyPr>
          <a:lstStyle/>
          <a:p>
            <a:r>
              <a:rPr lang="en-US" b="1" u="sng" dirty="0">
                <a:effectLst>
                  <a:outerShdw blurRad="38100" dist="38100" dir="2700000" algn="tl">
                    <a:srgbClr val="000000">
                      <a:alpha val="43137"/>
                    </a:srgbClr>
                  </a:outerShdw>
                </a:effectLst>
                <a:latin typeface="Arial Narrow" panose="020B0606020202030204" pitchFamily="34" charset="0"/>
              </a:rPr>
              <a:t>PAPER CODE : HCsds6043D</a:t>
            </a:r>
          </a:p>
          <a:p>
            <a:r>
              <a:rPr lang="en-US" dirty="0"/>
              <a:t>Meghna MONDAL (526)</a:t>
            </a:r>
          </a:p>
          <a:p>
            <a:r>
              <a:rPr lang="en-US" dirty="0"/>
              <a:t>Tanushree sarkar (529)</a:t>
            </a:r>
          </a:p>
          <a:p>
            <a:r>
              <a:rPr lang="en-US" dirty="0"/>
              <a:t>Kwanan Mondal (553)</a:t>
            </a:r>
          </a:p>
          <a:p>
            <a:r>
              <a:rPr lang="en-US" dirty="0"/>
              <a:t>Supervisor : PROF. Debabrata DAtta </a:t>
            </a:r>
          </a:p>
        </p:txBody>
      </p:sp>
      <p:pic>
        <p:nvPicPr>
          <p:cNvPr id="6" name="Picture 5">
            <a:extLst>
              <a:ext uri="{FF2B5EF4-FFF2-40B4-BE49-F238E27FC236}">
                <a16:creationId xmlns:a16="http://schemas.microsoft.com/office/drawing/2014/main" xmlns="" id="{8940CBE3-3F91-419A-A649-32AB388ECA8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31F9FE1-9533-4408-9819-B19000CABA70}"/>
              </a:ext>
            </a:extLst>
          </p:cNvPr>
          <p:cNvSpPr txBox="1"/>
          <p:nvPr/>
        </p:nvSpPr>
        <p:spPr>
          <a:xfrm>
            <a:off x="925830" y="571500"/>
            <a:ext cx="10664190"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t>For finding the optimum value of k elbow method and silhouette score is used </a:t>
            </a:r>
          </a:p>
          <a:p>
            <a:endParaRPr lang="en-US" dirty="0"/>
          </a:p>
        </p:txBody>
      </p:sp>
      <p:sp>
        <p:nvSpPr>
          <p:cNvPr id="3" name="TextBox 2">
            <a:extLst>
              <a:ext uri="{FF2B5EF4-FFF2-40B4-BE49-F238E27FC236}">
                <a16:creationId xmlns:a16="http://schemas.microsoft.com/office/drawing/2014/main" xmlns="" id="{1787D136-115A-4748-B864-4BB7DF28672F}"/>
              </a:ext>
            </a:extLst>
          </p:cNvPr>
          <p:cNvSpPr txBox="1"/>
          <p:nvPr/>
        </p:nvSpPr>
        <p:spPr>
          <a:xfrm>
            <a:off x="1093710" y="1120676"/>
            <a:ext cx="10664190" cy="1200329"/>
          </a:xfrm>
          <a:prstGeom prst="rect">
            <a:avLst/>
          </a:prstGeom>
          <a:noFill/>
        </p:spPr>
        <p:txBody>
          <a:bodyPr wrap="square" rtlCol="0">
            <a:spAutoFit/>
          </a:bodyPr>
          <a:lstStyle/>
          <a:p>
            <a:r>
              <a:rPr lang="en-US" b="1" dirty="0"/>
              <a:t>5. Elbow Method :</a:t>
            </a:r>
          </a:p>
          <a:p>
            <a:endParaRPr lang="en-US" b="1" dirty="0"/>
          </a:p>
          <a:p>
            <a:pPr marL="285750" indent="-285750">
              <a:buFont typeface="Arial" panose="020B0604020202020204" pitchFamily="34" charset="0"/>
              <a:buChar char="•"/>
            </a:pPr>
            <a:r>
              <a:rPr lang="en-US" dirty="0"/>
              <a:t>Elbow graph is used for finding optimal value of K for K-means algorithm [2].</a:t>
            </a:r>
          </a:p>
          <a:p>
            <a:pPr marL="285750" indent="-285750">
              <a:buFont typeface="Arial" panose="020B0604020202020204" pitchFamily="34" charset="0"/>
              <a:buChar char="•"/>
            </a:pPr>
            <a:r>
              <a:rPr lang="en-US" dirty="0"/>
              <a:t>It involves plotting the within-cluster sum of squares (WCSS) against the number of clusters.</a:t>
            </a:r>
          </a:p>
        </p:txBody>
      </p:sp>
      <p:pic>
        <p:nvPicPr>
          <p:cNvPr id="1026" name="Picture 2">
            <a:extLst>
              <a:ext uri="{FF2B5EF4-FFF2-40B4-BE49-F238E27FC236}">
                <a16:creationId xmlns:a16="http://schemas.microsoft.com/office/drawing/2014/main" xmlns="" id="{15D5707B-3E51-42ED-87E8-FA1343B79D3C}"/>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4026" b="2236"/>
          <a:stretch/>
        </p:blipFill>
        <p:spPr bwMode="auto">
          <a:xfrm>
            <a:off x="606061" y="2870180"/>
            <a:ext cx="5319814" cy="267856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D3B8F019-13D1-4E46-A200-0B82075230AE}"/>
              </a:ext>
            </a:extLst>
          </p:cNvPr>
          <p:cNvSpPr txBox="1"/>
          <p:nvPr/>
        </p:nvSpPr>
        <p:spPr>
          <a:xfrm>
            <a:off x="1966545" y="5728588"/>
            <a:ext cx="3088666" cy="369332"/>
          </a:xfrm>
          <a:prstGeom prst="rect">
            <a:avLst/>
          </a:prstGeom>
          <a:noFill/>
        </p:spPr>
        <p:txBody>
          <a:bodyPr wrap="square" rtlCol="0">
            <a:spAutoFit/>
          </a:bodyPr>
          <a:lstStyle/>
          <a:p>
            <a:r>
              <a:rPr lang="en-IN" dirty="0"/>
              <a:t>Fig 1: Expected Elbow curve</a:t>
            </a:r>
          </a:p>
        </p:txBody>
      </p:sp>
      <p:pic>
        <p:nvPicPr>
          <p:cNvPr id="6" name="Picture 2">
            <a:extLst>
              <a:ext uri="{FF2B5EF4-FFF2-40B4-BE49-F238E27FC236}">
                <a16:creationId xmlns:a16="http://schemas.microsoft.com/office/drawing/2014/main" xmlns="" id="{85E3C5BD-D270-4E90-9F05-AAEBE874BFD9}"/>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135" b="1828"/>
          <a:stretch/>
        </p:blipFill>
        <p:spPr bwMode="auto">
          <a:xfrm>
            <a:off x="6266126" y="2774373"/>
            <a:ext cx="5149688" cy="277437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493F4EC1-4DC3-4321-B822-7A280745B91B}"/>
              </a:ext>
            </a:extLst>
          </p:cNvPr>
          <p:cNvSpPr txBox="1"/>
          <p:nvPr/>
        </p:nvSpPr>
        <p:spPr>
          <a:xfrm>
            <a:off x="7779328" y="5716713"/>
            <a:ext cx="2892136" cy="369332"/>
          </a:xfrm>
          <a:prstGeom prst="rect">
            <a:avLst/>
          </a:prstGeom>
          <a:noFill/>
        </p:spPr>
        <p:txBody>
          <a:bodyPr wrap="square" rtlCol="0">
            <a:spAutoFit/>
          </a:bodyPr>
          <a:lstStyle/>
          <a:p>
            <a:r>
              <a:rPr lang="en-IN" dirty="0"/>
              <a:t>Fig 2 : Actual Elbow curve </a:t>
            </a:r>
          </a:p>
        </p:txBody>
      </p:sp>
    </p:spTree>
    <p:extLst>
      <p:ext uri="{BB962C8B-B14F-4D97-AF65-F5344CB8AC3E}">
        <p14:creationId xmlns:p14="http://schemas.microsoft.com/office/powerpoint/2010/main" xmlns="" val="292058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2" name="Rectangle 2081">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84" name="Straight Connector 2083">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86" name="Rectangle 2085">
            <a:extLst>
              <a:ext uri="{FF2B5EF4-FFF2-40B4-BE49-F238E27FC236}">
                <a16:creationId xmlns:a16="http://schemas.microsoft.com/office/drawing/2014/main" xmlns="" id="{08CB54FC-0B2A-4107-9A70-958B90B765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xmlns="" id="{54DC4FF3-CD9F-4489-94AE-A012909E47EC}"/>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77702" y="1469580"/>
            <a:ext cx="5817885" cy="346164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088" name="Straight Connector 2087">
            <a:extLst>
              <a:ext uri="{FF2B5EF4-FFF2-40B4-BE49-F238E27FC236}">
                <a16:creationId xmlns:a16="http://schemas.microsoft.com/office/drawing/2014/main" xmlns="" id="{7855A9B5-1710-4B19-B0F1-CDFDD4ED5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46B208A8-7358-4C25-AE0D-9CEC9DB2EB0B}"/>
              </a:ext>
            </a:extLst>
          </p:cNvPr>
          <p:cNvSpPr txBox="1"/>
          <p:nvPr/>
        </p:nvSpPr>
        <p:spPr>
          <a:xfrm>
            <a:off x="6167120" y="2407436"/>
            <a:ext cx="5740400" cy="3461658"/>
          </a:xfrm>
          <a:prstGeom prst="rect">
            <a:avLst/>
          </a:prstGeom>
        </p:spPr>
        <p:txBody>
          <a:bodyPr vert="horz" lIns="0" tIns="45720" rIns="0" bIns="45720" rtlCol="0">
            <a:normAutofit lnSpcReduction="10000"/>
          </a:bodyPr>
          <a:lstStyle/>
          <a:p>
            <a:pPr marL="285750" indent="-285750">
              <a:lnSpc>
                <a:spcPct val="90000"/>
              </a:lnSpc>
              <a:spcAft>
                <a:spcPts val="600"/>
              </a:spcAft>
              <a:buFont typeface="Arial" panose="020B0604020202020204" pitchFamily="34" charset="0"/>
              <a:buChar char="•"/>
            </a:pPr>
            <a:r>
              <a:rPr lang="en-US" sz="1400" dirty="0">
                <a:solidFill>
                  <a:schemeClr val="tx1">
                    <a:lumMod val="75000"/>
                    <a:lumOff val="25000"/>
                  </a:schemeClr>
                </a:solidFill>
              </a:rPr>
              <a:t>When it is not clear what should be the elbow point, we validate the value of K using the silhouette plot.</a:t>
            </a:r>
          </a:p>
          <a:p>
            <a:pPr marL="285750"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Silhouette score is used to calculate the quantitative measure of the quality of the cluster .</a:t>
            </a:r>
          </a:p>
          <a:p>
            <a:pPr marL="285750"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Silhouette Score = (b-a)/ max(</a:t>
            </a:r>
            <a:r>
              <a:rPr lang="en-US" sz="1400" dirty="0" err="1">
                <a:solidFill>
                  <a:schemeClr val="tx1">
                    <a:lumMod val="75000"/>
                    <a:lumOff val="25000"/>
                  </a:schemeClr>
                </a:solidFill>
              </a:rPr>
              <a:t>a,b</a:t>
            </a:r>
            <a:r>
              <a:rPr lang="en-US" sz="1400" dirty="0">
                <a:solidFill>
                  <a:schemeClr val="tx1">
                    <a:lumMod val="75000"/>
                    <a:lumOff val="25000"/>
                  </a:schemeClr>
                </a:solidFill>
              </a:rPr>
              <a:t>) </a:t>
            </a:r>
          </a:p>
          <a:p>
            <a:pPr algn="just">
              <a:lnSpc>
                <a:spcPct val="90000"/>
              </a:lnSpc>
              <a:spcAft>
                <a:spcPts val="600"/>
              </a:spcAft>
              <a:buFont typeface="Calibri" panose="020F0502020204030204" pitchFamily="34" charset="0"/>
            </a:pPr>
            <a:r>
              <a:rPr lang="en-US" sz="1400" dirty="0">
                <a:solidFill>
                  <a:schemeClr val="tx1">
                    <a:lumMod val="75000"/>
                    <a:lumOff val="25000"/>
                  </a:schemeClr>
                </a:solidFill>
              </a:rPr>
              <a:t>        where, </a:t>
            </a:r>
          </a:p>
          <a:p>
            <a:pPr>
              <a:lnSpc>
                <a:spcPct val="90000"/>
              </a:lnSpc>
              <a:spcAft>
                <a:spcPts val="600"/>
              </a:spcAft>
              <a:buFont typeface="Calibri" panose="020F0502020204030204" pitchFamily="34" charset="0"/>
            </a:pPr>
            <a:r>
              <a:rPr lang="en-US" sz="1400" dirty="0">
                <a:solidFill>
                  <a:schemeClr val="tx1">
                    <a:lumMod val="75000"/>
                    <a:lumOff val="25000"/>
                  </a:schemeClr>
                </a:solidFill>
              </a:rPr>
              <a:t>              a = average intra-cluster distance (cohesion )</a:t>
            </a:r>
          </a:p>
          <a:p>
            <a:pPr>
              <a:lnSpc>
                <a:spcPct val="90000"/>
              </a:lnSpc>
              <a:spcAft>
                <a:spcPts val="600"/>
              </a:spcAft>
              <a:buFont typeface="Calibri" panose="020F0502020204030204" pitchFamily="34" charset="0"/>
            </a:pPr>
            <a:r>
              <a:rPr lang="en-US" sz="1400" dirty="0">
                <a:solidFill>
                  <a:schemeClr val="tx1">
                    <a:lumMod val="75000"/>
                    <a:lumOff val="25000"/>
                  </a:schemeClr>
                </a:solidFill>
              </a:rPr>
              <a:t>              b = average inter-cluster distance (separation )</a:t>
            </a:r>
          </a:p>
          <a:p>
            <a:pPr>
              <a:lnSpc>
                <a:spcPct val="90000"/>
              </a:lnSpc>
              <a:spcAft>
                <a:spcPts val="600"/>
              </a:spcAft>
              <a:buFont typeface="Calibri" panose="020F0502020204030204" pitchFamily="34" charset="0"/>
            </a:pPr>
            <a:endParaRPr lang="en-US" sz="1400" dirty="0">
              <a:solidFill>
                <a:schemeClr val="tx1">
                  <a:lumMod val="75000"/>
                  <a:lumOff val="25000"/>
                </a:schemeClr>
              </a:solidFill>
            </a:endParaRPr>
          </a:p>
          <a:p>
            <a:pPr marL="285750"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Conditions to check before selecting the k value using silhouette plots :</a:t>
            </a:r>
          </a:p>
          <a:p>
            <a:pPr marL="342900" indent="-342900">
              <a:lnSpc>
                <a:spcPct val="90000"/>
              </a:lnSpc>
              <a:spcAft>
                <a:spcPts val="600"/>
              </a:spcAft>
              <a:buFont typeface="Calibri" panose="020F0502020204030204" pitchFamily="34" charset="0"/>
              <a:buAutoNum type="arabicPeriod"/>
            </a:pPr>
            <a:r>
              <a:rPr lang="en-US" sz="1400" dirty="0">
                <a:solidFill>
                  <a:schemeClr val="tx1">
                    <a:lumMod val="75000"/>
                    <a:lumOff val="25000"/>
                  </a:schemeClr>
                </a:solidFill>
              </a:rPr>
              <a:t>   For a particular k , all the clusters should have a silhouette score more than the average score of the dataset </a:t>
            </a:r>
          </a:p>
          <a:p>
            <a:pPr marL="342900" indent="-342900">
              <a:lnSpc>
                <a:spcPct val="90000"/>
              </a:lnSpc>
              <a:spcAft>
                <a:spcPts val="600"/>
              </a:spcAft>
              <a:buFont typeface="Calibri" panose="020F0502020204030204" pitchFamily="34" charset="0"/>
              <a:buAutoNum type="arabicPeriod"/>
            </a:pPr>
            <a:r>
              <a:rPr lang="en-US" sz="1400" dirty="0">
                <a:solidFill>
                  <a:schemeClr val="tx1">
                    <a:lumMod val="75000"/>
                    <a:lumOff val="25000"/>
                  </a:schemeClr>
                </a:solidFill>
              </a:rPr>
              <a:t>There should not be wide fluctuations in the size of the clusters .</a:t>
            </a:r>
          </a:p>
          <a:p>
            <a:pPr marL="285750" indent="-285750">
              <a:lnSpc>
                <a:spcPct val="90000"/>
              </a:lnSpc>
              <a:spcAft>
                <a:spcPts val="600"/>
              </a:spcAft>
              <a:buFont typeface="Calibri" panose="020F0502020204030204" pitchFamily="34" charset="0"/>
              <a:buChar char="•"/>
            </a:pPr>
            <a:endParaRPr lang="en-US" sz="1400" dirty="0">
              <a:solidFill>
                <a:schemeClr val="tx1">
                  <a:lumMod val="75000"/>
                  <a:lumOff val="25000"/>
                </a:schemeClr>
              </a:solidFill>
            </a:endParaRPr>
          </a:p>
          <a:p>
            <a:pPr marL="285750" indent="-285750">
              <a:lnSpc>
                <a:spcPct val="90000"/>
              </a:lnSpc>
              <a:spcAft>
                <a:spcPts val="600"/>
              </a:spcAft>
              <a:buFont typeface="Calibri" panose="020F0502020204030204" pitchFamily="34" charset="0"/>
              <a:buChar char="•"/>
            </a:pPr>
            <a:endParaRPr lang="en-US" sz="900" dirty="0">
              <a:solidFill>
                <a:schemeClr val="tx1">
                  <a:lumMod val="75000"/>
                  <a:lumOff val="25000"/>
                </a:schemeClr>
              </a:solidFill>
            </a:endParaRPr>
          </a:p>
        </p:txBody>
      </p:sp>
      <p:sp>
        <p:nvSpPr>
          <p:cNvPr id="2090" name="Rectangle 2089">
            <a:extLst>
              <a:ext uri="{FF2B5EF4-FFF2-40B4-BE49-F238E27FC236}">
                <a16:creationId xmlns:a16="http://schemas.microsoft.com/office/drawing/2014/main" xmlns="" id="{9AA76026-5689-4584-8D93-D71D739E6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xmlns="" id="{15FDEA7F-AF72-4981-B9B2-71B6EBD45C1C}"/>
              </a:ext>
            </a:extLst>
          </p:cNvPr>
          <p:cNvSpPr txBox="1"/>
          <p:nvPr/>
        </p:nvSpPr>
        <p:spPr>
          <a:xfrm>
            <a:off x="6654800" y="1534160"/>
            <a:ext cx="3271520" cy="369332"/>
          </a:xfrm>
          <a:prstGeom prst="rect">
            <a:avLst/>
          </a:prstGeom>
          <a:noFill/>
        </p:spPr>
        <p:txBody>
          <a:bodyPr wrap="square" rtlCol="0">
            <a:spAutoFit/>
          </a:bodyPr>
          <a:lstStyle/>
          <a:p>
            <a:r>
              <a:rPr lang="en-IN" b="1" dirty="0"/>
              <a:t>6. Silhouette Score </a:t>
            </a:r>
            <a:r>
              <a:rPr lang="en-IN" dirty="0"/>
              <a:t>: </a:t>
            </a:r>
          </a:p>
        </p:txBody>
      </p:sp>
      <p:sp>
        <p:nvSpPr>
          <p:cNvPr id="2" name="TextBox 1">
            <a:extLst>
              <a:ext uri="{FF2B5EF4-FFF2-40B4-BE49-F238E27FC236}">
                <a16:creationId xmlns:a16="http://schemas.microsoft.com/office/drawing/2014/main" xmlns="" id="{F29666BA-3495-4157-B147-8430749EC228}"/>
              </a:ext>
            </a:extLst>
          </p:cNvPr>
          <p:cNvSpPr txBox="1"/>
          <p:nvPr/>
        </p:nvSpPr>
        <p:spPr>
          <a:xfrm>
            <a:off x="1644073" y="5205132"/>
            <a:ext cx="3999346" cy="307777"/>
          </a:xfrm>
          <a:prstGeom prst="rect">
            <a:avLst/>
          </a:prstGeom>
          <a:noFill/>
        </p:spPr>
        <p:txBody>
          <a:bodyPr wrap="square" rtlCol="0">
            <a:spAutoFit/>
          </a:bodyPr>
          <a:lstStyle/>
          <a:p>
            <a:r>
              <a:rPr lang="en-IN" sz="1400" dirty="0"/>
              <a:t>Fig 3 : Silhouette plot for K=2 to 5</a:t>
            </a:r>
          </a:p>
        </p:txBody>
      </p:sp>
    </p:spTree>
    <p:extLst>
      <p:ext uri="{BB962C8B-B14F-4D97-AF65-F5344CB8AC3E}">
        <p14:creationId xmlns:p14="http://schemas.microsoft.com/office/powerpoint/2010/main" xmlns="" val="356738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9C0AA5A-DD21-4777-A5F4-EC3911C94E17}"/>
              </a:ext>
            </a:extLst>
          </p:cNvPr>
          <p:cNvSpPr txBox="1"/>
          <p:nvPr/>
        </p:nvSpPr>
        <p:spPr>
          <a:xfrm>
            <a:off x="1717288" y="880946"/>
            <a:ext cx="8452624" cy="584775"/>
          </a:xfrm>
          <a:prstGeom prst="rect">
            <a:avLst/>
          </a:prstGeom>
          <a:noFill/>
        </p:spPr>
        <p:txBody>
          <a:bodyPr wrap="square" rtlCol="0">
            <a:spAutoFit/>
          </a:bodyPr>
          <a:lstStyle/>
          <a:p>
            <a:r>
              <a:rPr lang="en-IN" sz="3200" b="1" dirty="0"/>
              <a:t>Workflow Diagram :</a:t>
            </a:r>
          </a:p>
        </p:txBody>
      </p:sp>
      <p:sp>
        <p:nvSpPr>
          <p:cNvPr id="3" name="Rectangle 2">
            <a:extLst>
              <a:ext uri="{FF2B5EF4-FFF2-40B4-BE49-F238E27FC236}">
                <a16:creationId xmlns:a16="http://schemas.microsoft.com/office/drawing/2014/main" xmlns="" id="{6BAB7AE5-AC7D-444D-9C1C-1872733D9528}"/>
              </a:ext>
            </a:extLst>
          </p:cNvPr>
          <p:cNvSpPr/>
          <p:nvPr/>
        </p:nvSpPr>
        <p:spPr>
          <a:xfrm>
            <a:off x="1918009" y="1844185"/>
            <a:ext cx="1839951" cy="546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4" name="Rectangle 3">
            <a:extLst>
              <a:ext uri="{FF2B5EF4-FFF2-40B4-BE49-F238E27FC236}">
                <a16:creationId xmlns:a16="http://schemas.microsoft.com/office/drawing/2014/main" xmlns="" id="{9933E2A4-073F-415A-BE74-D76E68FC5E3E}"/>
              </a:ext>
            </a:extLst>
          </p:cNvPr>
          <p:cNvSpPr/>
          <p:nvPr/>
        </p:nvSpPr>
        <p:spPr>
          <a:xfrm>
            <a:off x="4605453" y="1855387"/>
            <a:ext cx="2174488" cy="546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Pre-processing </a:t>
            </a:r>
          </a:p>
        </p:txBody>
      </p:sp>
      <p:sp>
        <p:nvSpPr>
          <p:cNvPr id="5" name="Rectangle 4">
            <a:extLst>
              <a:ext uri="{FF2B5EF4-FFF2-40B4-BE49-F238E27FC236}">
                <a16:creationId xmlns:a16="http://schemas.microsoft.com/office/drawing/2014/main" xmlns="" id="{C4ED2010-FEAF-4717-882C-DA2FC557CAD8}"/>
              </a:ext>
            </a:extLst>
          </p:cNvPr>
          <p:cNvSpPr/>
          <p:nvPr/>
        </p:nvSpPr>
        <p:spPr>
          <a:xfrm>
            <a:off x="4471639" y="2984502"/>
            <a:ext cx="2531327" cy="138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Determine the Optimum number of clusters using Elbow Graph and Silhouette score </a:t>
            </a:r>
          </a:p>
        </p:txBody>
      </p:sp>
      <p:sp>
        <p:nvSpPr>
          <p:cNvPr id="6" name="Rectangle 5">
            <a:extLst>
              <a:ext uri="{FF2B5EF4-FFF2-40B4-BE49-F238E27FC236}">
                <a16:creationId xmlns:a16="http://schemas.microsoft.com/office/drawing/2014/main" xmlns="" id="{FE1135D8-47DA-4BDF-90DB-E2BD74B12DCF}"/>
              </a:ext>
            </a:extLst>
          </p:cNvPr>
          <p:cNvSpPr/>
          <p:nvPr/>
        </p:nvSpPr>
        <p:spPr>
          <a:xfrm>
            <a:off x="8697951" y="3318108"/>
            <a:ext cx="1830349" cy="719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Apply k-means</a:t>
            </a:r>
          </a:p>
        </p:txBody>
      </p:sp>
      <p:sp>
        <p:nvSpPr>
          <p:cNvPr id="7" name="Rectangle 6">
            <a:extLst>
              <a:ext uri="{FF2B5EF4-FFF2-40B4-BE49-F238E27FC236}">
                <a16:creationId xmlns:a16="http://schemas.microsoft.com/office/drawing/2014/main" xmlns="" id="{BF346E07-A031-4335-B32D-2FC47D820F50}"/>
              </a:ext>
            </a:extLst>
          </p:cNvPr>
          <p:cNvSpPr/>
          <p:nvPr/>
        </p:nvSpPr>
        <p:spPr>
          <a:xfrm>
            <a:off x="4695592" y="4965185"/>
            <a:ext cx="2084349" cy="610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Interpret the Results</a:t>
            </a:r>
          </a:p>
        </p:txBody>
      </p:sp>
      <p:sp>
        <p:nvSpPr>
          <p:cNvPr id="8" name="Rectangle 7">
            <a:extLst>
              <a:ext uri="{FF2B5EF4-FFF2-40B4-BE49-F238E27FC236}">
                <a16:creationId xmlns:a16="http://schemas.microsoft.com/office/drawing/2014/main" xmlns="" id="{5181A95E-6326-4266-81CB-7DD2DA00E05D}"/>
              </a:ext>
            </a:extLst>
          </p:cNvPr>
          <p:cNvSpPr/>
          <p:nvPr/>
        </p:nvSpPr>
        <p:spPr>
          <a:xfrm>
            <a:off x="8697951" y="4863584"/>
            <a:ext cx="2084349" cy="81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Visualize the Clusters </a:t>
            </a:r>
          </a:p>
        </p:txBody>
      </p:sp>
      <p:cxnSp>
        <p:nvCxnSpPr>
          <p:cNvPr id="10" name="Straight Arrow Connector 9">
            <a:extLst>
              <a:ext uri="{FF2B5EF4-FFF2-40B4-BE49-F238E27FC236}">
                <a16:creationId xmlns:a16="http://schemas.microsoft.com/office/drawing/2014/main" xmlns="" id="{36C798AE-B08B-4ADD-8E91-B96995CD6725}"/>
              </a:ext>
            </a:extLst>
          </p:cNvPr>
          <p:cNvCxnSpPr>
            <a:stCxn id="3" idx="3"/>
            <a:endCxn id="4" idx="1"/>
          </p:cNvCxnSpPr>
          <p:nvPr/>
        </p:nvCxnSpPr>
        <p:spPr>
          <a:xfrm>
            <a:off x="3757960" y="2117390"/>
            <a:ext cx="847493" cy="11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82B7CB51-208E-4121-BF4A-72CF2058BB2F}"/>
              </a:ext>
            </a:extLst>
          </p:cNvPr>
          <p:cNvCxnSpPr>
            <a:cxnSpLocks/>
          </p:cNvCxnSpPr>
          <p:nvPr/>
        </p:nvCxnSpPr>
        <p:spPr>
          <a:xfrm>
            <a:off x="5664988" y="2390595"/>
            <a:ext cx="0" cy="593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C5BAD0BD-F48B-44FF-8DD7-B007D2829F1A}"/>
              </a:ext>
            </a:extLst>
          </p:cNvPr>
          <p:cNvCxnSpPr>
            <a:stCxn id="5" idx="3"/>
            <a:endCxn id="6" idx="1"/>
          </p:cNvCxnSpPr>
          <p:nvPr/>
        </p:nvCxnSpPr>
        <p:spPr>
          <a:xfrm>
            <a:off x="7002966" y="3677890"/>
            <a:ext cx="1694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C9DF5E95-59FB-4A00-9D62-DEBD7F694FF4}"/>
              </a:ext>
            </a:extLst>
          </p:cNvPr>
          <p:cNvCxnSpPr>
            <a:stCxn id="6" idx="2"/>
          </p:cNvCxnSpPr>
          <p:nvPr/>
        </p:nvCxnSpPr>
        <p:spPr>
          <a:xfrm flipH="1">
            <a:off x="9613125" y="4037671"/>
            <a:ext cx="1" cy="825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1B31D4D3-BA0A-4C8E-8024-AD81BC6C3030}"/>
              </a:ext>
            </a:extLst>
          </p:cNvPr>
          <p:cNvCxnSpPr>
            <a:stCxn id="8" idx="1"/>
            <a:endCxn id="7" idx="3"/>
          </p:cNvCxnSpPr>
          <p:nvPr/>
        </p:nvCxnSpPr>
        <p:spPr>
          <a:xfrm flipH="1">
            <a:off x="6779941" y="5270242"/>
            <a:ext cx="19180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95491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8F0A37D-2337-4AAF-98B0-7E4E9B98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4588CB7-B6C5-4208-B8C6-7EE6E5B94940}"/>
              </a:ext>
            </a:extLst>
          </p:cNvPr>
          <p:cNvSpPr>
            <a:spLocks noGrp="1"/>
          </p:cNvSpPr>
          <p:nvPr>
            <p:ph type="title"/>
          </p:nvPr>
        </p:nvSpPr>
        <p:spPr>
          <a:xfrm>
            <a:off x="1097280" y="286603"/>
            <a:ext cx="10058400" cy="1450757"/>
          </a:xfrm>
        </p:spPr>
        <p:txBody>
          <a:bodyPr>
            <a:normAutofit fontScale="90000"/>
          </a:bodyPr>
          <a:lstStyle/>
          <a:p>
            <a:r>
              <a:rPr lang="en-US" dirty="0"/>
              <a:t>Behavioral/Geographical Segmentation Using K-Means Algorithm</a:t>
            </a:r>
            <a:endParaRPr lang="en-IN" dirty="0"/>
          </a:p>
        </p:txBody>
      </p:sp>
      <p:cxnSp>
        <p:nvCxnSpPr>
          <p:cNvPr id="12" name="Straight Connector 11">
            <a:extLst>
              <a:ext uri="{FF2B5EF4-FFF2-40B4-BE49-F238E27FC236}">
                <a16:creationId xmlns:a16="http://schemas.microsoft.com/office/drawing/2014/main" xmlns="" id="{F15CCCF0-E573-463A-9760-1FDC0B2CFB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F7234D70-FB65-4E99-985E-64D219674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E2ADAB81-1A3B-2238-0A59-26CAF4BED7E2}"/>
              </a:ext>
            </a:extLst>
          </p:cNvPr>
          <p:cNvGraphicFramePr>
            <a:graphicFrameLocks noGrp="1"/>
          </p:cNvGraphicFramePr>
          <p:nvPr>
            <p:ph idx="1"/>
            <p:extLst>
              <p:ext uri="{D42A27DB-BD31-4B8C-83A1-F6EECF244321}">
                <p14:modId xmlns:p14="http://schemas.microsoft.com/office/powerpoint/2010/main" xmlns="" val="1393942125"/>
              </p:ext>
            </p:extLst>
          </p:nvPr>
        </p:nvGraphicFramePr>
        <p:xfrm>
          <a:off x="1096963" y="2098515"/>
          <a:ext cx="996696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8483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048E6-EF09-7448-1572-5B8319B175AC}"/>
              </a:ext>
            </a:extLst>
          </p:cNvPr>
          <p:cNvSpPr>
            <a:spLocks noGrp="1"/>
          </p:cNvSpPr>
          <p:nvPr>
            <p:ph type="title"/>
          </p:nvPr>
        </p:nvSpPr>
        <p:spPr>
          <a:xfrm>
            <a:off x="1066800" y="2165279"/>
            <a:ext cx="10058400" cy="1450757"/>
          </a:xfrm>
        </p:spPr>
        <p:txBody>
          <a:bodyPr>
            <a:normAutofit/>
          </a:bodyPr>
          <a:lstStyle/>
          <a:p>
            <a:pPr algn="ctr"/>
            <a:r>
              <a:rPr lang="en-US" sz="8800" dirty="0">
                <a:effectLst>
                  <a:outerShdw blurRad="38100" dist="38100" dir="2700000" algn="tl">
                    <a:srgbClr val="000000">
                      <a:alpha val="43137"/>
                    </a:srgbClr>
                  </a:outerShdw>
                </a:effectLst>
                <a:latin typeface="Arial Black" panose="020B0A04020102020204" pitchFamily="34" charset="0"/>
              </a:rPr>
              <a:t>OUTPUT</a:t>
            </a:r>
            <a:endParaRPr lang="en-IN" sz="8800" dirty="0">
              <a:effectLst>
                <a:outerShdw blurRad="38100" dist="38100" dir="2700000" algn="tl">
                  <a:srgbClr val="000000">
                    <a:alpha val="43137"/>
                  </a:srgbClr>
                </a:outerShdw>
              </a:effectLst>
              <a:latin typeface="Arial Black" panose="020B0A04020102020204" pitchFamily="34" charset="0"/>
            </a:endParaRPr>
          </a:p>
        </p:txBody>
      </p:sp>
      <p:cxnSp>
        <p:nvCxnSpPr>
          <p:cNvPr id="5" name="Straight Connector 4">
            <a:extLst>
              <a:ext uri="{FF2B5EF4-FFF2-40B4-BE49-F238E27FC236}">
                <a16:creationId xmlns:a16="http://schemas.microsoft.com/office/drawing/2014/main" xmlns="" id="{3536BE8D-9C8A-186C-904D-4684B86B5E00}"/>
              </a:ext>
            </a:extLst>
          </p:cNvPr>
          <p:cNvCxnSpPr>
            <a:cxnSpLocks/>
          </p:cNvCxnSpPr>
          <p:nvPr/>
        </p:nvCxnSpPr>
        <p:spPr>
          <a:xfrm>
            <a:off x="1200727" y="4164676"/>
            <a:ext cx="99244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75120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E93551F-A355-E3CF-A323-7EAD395BD8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9110" y="1915973"/>
            <a:ext cx="8642009" cy="3954319"/>
          </a:xfrm>
          <a:prstGeom prst="rect">
            <a:avLst/>
          </a:prstGeom>
        </p:spPr>
      </p:pic>
      <p:sp>
        <p:nvSpPr>
          <p:cNvPr id="4" name="TextBox 3">
            <a:extLst>
              <a:ext uri="{FF2B5EF4-FFF2-40B4-BE49-F238E27FC236}">
                <a16:creationId xmlns:a16="http://schemas.microsoft.com/office/drawing/2014/main" xmlns="" id="{452710F1-78FA-FAEB-2E09-D0FF242E897C}"/>
              </a:ext>
            </a:extLst>
          </p:cNvPr>
          <p:cNvSpPr txBox="1"/>
          <p:nvPr/>
        </p:nvSpPr>
        <p:spPr>
          <a:xfrm>
            <a:off x="1288471" y="5870292"/>
            <a:ext cx="10506787" cy="646331"/>
          </a:xfrm>
          <a:prstGeom prst="rect">
            <a:avLst/>
          </a:prstGeom>
          <a:noFill/>
        </p:spPr>
        <p:txBody>
          <a:bodyPr wrap="none" rtlCol="0">
            <a:spAutoFit/>
          </a:bodyPr>
          <a:lstStyle/>
          <a:p>
            <a:r>
              <a:rPr lang="en-US" dirty="0"/>
              <a:t>Code Link :- </a:t>
            </a:r>
            <a:r>
              <a:rPr lang="en-US" dirty="0">
                <a:hlinkClick r:id="rId3"/>
              </a:rPr>
              <a:t>https://colab.research.google.com/drive/12WwIQht7SUgXP4nCXb5fGb-5aNP3X3WA?usp=sharing</a:t>
            </a:r>
            <a:endParaRPr lang="en-US" dirty="0"/>
          </a:p>
          <a:p>
            <a:endParaRPr lang="en-IN" dirty="0"/>
          </a:p>
        </p:txBody>
      </p:sp>
      <p:sp>
        <p:nvSpPr>
          <p:cNvPr id="5" name="TextBox 4">
            <a:extLst>
              <a:ext uri="{FF2B5EF4-FFF2-40B4-BE49-F238E27FC236}">
                <a16:creationId xmlns:a16="http://schemas.microsoft.com/office/drawing/2014/main" xmlns="" id="{20B79948-9C69-4ECD-9D7B-D5FAF581E844}"/>
              </a:ext>
            </a:extLst>
          </p:cNvPr>
          <p:cNvSpPr txBox="1"/>
          <p:nvPr/>
        </p:nvSpPr>
        <p:spPr>
          <a:xfrm>
            <a:off x="1203591" y="1134318"/>
            <a:ext cx="8901107" cy="584775"/>
          </a:xfrm>
          <a:prstGeom prst="rect">
            <a:avLst/>
          </a:prstGeom>
          <a:noFill/>
        </p:spPr>
        <p:txBody>
          <a:bodyPr wrap="square" rtlCol="0">
            <a:spAutoFit/>
          </a:bodyPr>
          <a:lstStyle/>
          <a:p>
            <a:r>
              <a:rPr lang="en-IN" sz="3200" b="1" dirty="0"/>
              <a:t>Dataset 1 : Annual Income VS Spending Score </a:t>
            </a:r>
          </a:p>
        </p:txBody>
      </p:sp>
      <p:sp>
        <p:nvSpPr>
          <p:cNvPr id="6" name="TextBox 5">
            <a:extLst>
              <a:ext uri="{FF2B5EF4-FFF2-40B4-BE49-F238E27FC236}">
                <a16:creationId xmlns:a16="http://schemas.microsoft.com/office/drawing/2014/main" xmlns="" id="{0E1790B9-9E32-4416-9B32-D0AC2FC47FA0}"/>
              </a:ext>
            </a:extLst>
          </p:cNvPr>
          <p:cNvSpPr txBox="1"/>
          <p:nvPr/>
        </p:nvSpPr>
        <p:spPr>
          <a:xfrm>
            <a:off x="9178903" y="4254575"/>
            <a:ext cx="2616355" cy="646331"/>
          </a:xfrm>
          <a:prstGeom prst="rect">
            <a:avLst/>
          </a:prstGeom>
          <a:noFill/>
        </p:spPr>
        <p:txBody>
          <a:bodyPr wrap="square" rtlCol="0">
            <a:spAutoFit/>
          </a:bodyPr>
          <a:lstStyle/>
          <a:p>
            <a:r>
              <a:rPr lang="en-IN" dirty="0"/>
              <a:t>Fig 4 : Elbow Graph and</a:t>
            </a:r>
          </a:p>
          <a:p>
            <a:r>
              <a:rPr lang="en-IN" dirty="0"/>
              <a:t>         Silhouette Score</a:t>
            </a:r>
          </a:p>
        </p:txBody>
      </p:sp>
    </p:spTree>
    <p:extLst>
      <p:ext uri="{BB962C8B-B14F-4D97-AF65-F5344CB8AC3E}">
        <p14:creationId xmlns:p14="http://schemas.microsoft.com/office/powerpoint/2010/main" xmlns="" val="39964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D3CA2FE-5E4F-E61D-FFED-BF9C9E8079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7687" y="1966144"/>
            <a:ext cx="5494714" cy="4401405"/>
          </a:xfrm>
          <a:prstGeom prst="rect">
            <a:avLst/>
          </a:prstGeom>
        </p:spPr>
      </p:pic>
      <p:pic>
        <p:nvPicPr>
          <p:cNvPr id="4" name="Picture 3">
            <a:extLst>
              <a:ext uri="{FF2B5EF4-FFF2-40B4-BE49-F238E27FC236}">
                <a16:creationId xmlns:a16="http://schemas.microsoft.com/office/drawing/2014/main" xmlns="" id="{D00FD94D-F56C-4532-9041-BE997911FF74}"/>
              </a:ext>
            </a:extLst>
          </p:cNvPr>
          <p:cNvPicPr/>
          <p:nvPr/>
        </p:nvPicPr>
        <p:blipFill>
          <a:blip r:embed="rId3">
            <a:extLst>
              <a:ext uri="{28A0092B-C50C-407E-A947-70E740481C1C}">
                <a14:useLocalDpi xmlns:a14="http://schemas.microsoft.com/office/drawing/2010/main" xmlns="" val="0"/>
              </a:ext>
            </a:extLst>
          </a:blip>
          <a:stretch>
            <a:fillRect/>
          </a:stretch>
        </p:blipFill>
        <p:spPr>
          <a:xfrm>
            <a:off x="6319601" y="1966144"/>
            <a:ext cx="5327679" cy="4401405"/>
          </a:xfrm>
          <a:prstGeom prst="rect">
            <a:avLst/>
          </a:prstGeom>
        </p:spPr>
      </p:pic>
      <p:sp>
        <p:nvSpPr>
          <p:cNvPr id="5" name="TextBox 4">
            <a:extLst>
              <a:ext uri="{FF2B5EF4-FFF2-40B4-BE49-F238E27FC236}">
                <a16:creationId xmlns:a16="http://schemas.microsoft.com/office/drawing/2014/main" xmlns="" id="{F46BEC57-61F1-4C93-BA36-94A5636E3059}"/>
              </a:ext>
            </a:extLst>
          </p:cNvPr>
          <p:cNvSpPr txBox="1"/>
          <p:nvPr/>
        </p:nvSpPr>
        <p:spPr>
          <a:xfrm>
            <a:off x="1122568" y="1076444"/>
            <a:ext cx="10162748" cy="584775"/>
          </a:xfrm>
          <a:prstGeom prst="rect">
            <a:avLst/>
          </a:prstGeom>
          <a:noFill/>
        </p:spPr>
        <p:txBody>
          <a:bodyPr wrap="square" rtlCol="0">
            <a:spAutoFit/>
          </a:bodyPr>
          <a:lstStyle/>
          <a:p>
            <a:r>
              <a:rPr lang="en-IN" sz="3200" b="1" dirty="0"/>
              <a:t>Dataset 1 : Annual Income VS Spending Score (cont.) </a:t>
            </a:r>
          </a:p>
        </p:txBody>
      </p:sp>
      <p:sp>
        <p:nvSpPr>
          <p:cNvPr id="6" name="TextBox 5">
            <a:extLst>
              <a:ext uri="{FF2B5EF4-FFF2-40B4-BE49-F238E27FC236}">
                <a16:creationId xmlns:a16="http://schemas.microsoft.com/office/drawing/2014/main" xmlns="" id="{22A996AC-40BF-4892-8C3A-FB99B6BE2C98}"/>
              </a:ext>
            </a:extLst>
          </p:cNvPr>
          <p:cNvSpPr txBox="1"/>
          <p:nvPr/>
        </p:nvSpPr>
        <p:spPr>
          <a:xfrm>
            <a:off x="2326512" y="6367549"/>
            <a:ext cx="3009417" cy="338554"/>
          </a:xfrm>
          <a:prstGeom prst="rect">
            <a:avLst/>
          </a:prstGeom>
          <a:noFill/>
        </p:spPr>
        <p:txBody>
          <a:bodyPr wrap="square" rtlCol="0">
            <a:spAutoFit/>
          </a:bodyPr>
          <a:lstStyle/>
          <a:p>
            <a:r>
              <a:rPr lang="en-IN" sz="1600" dirty="0">
                <a:solidFill>
                  <a:schemeClr val="bg1"/>
                </a:solidFill>
              </a:rPr>
              <a:t>Fig 5 : Scatter Plot</a:t>
            </a:r>
          </a:p>
        </p:txBody>
      </p:sp>
      <p:sp>
        <p:nvSpPr>
          <p:cNvPr id="7" name="TextBox 6">
            <a:extLst>
              <a:ext uri="{FF2B5EF4-FFF2-40B4-BE49-F238E27FC236}">
                <a16:creationId xmlns:a16="http://schemas.microsoft.com/office/drawing/2014/main" xmlns="" id="{5978AFCA-9FB1-4934-A1AA-73B6E916020A}"/>
              </a:ext>
            </a:extLst>
          </p:cNvPr>
          <p:cNvSpPr txBox="1"/>
          <p:nvPr/>
        </p:nvSpPr>
        <p:spPr>
          <a:xfrm>
            <a:off x="8461094" y="6364687"/>
            <a:ext cx="2095018" cy="338554"/>
          </a:xfrm>
          <a:prstGeom prst="rect">
            <a:avLst/>
          </a:prstGeom>
          <a:noFill/>
        </p:spPr>
        <p:txBody>
          <a:bodyPr wrap="square" rtlCol="0">
            <a:spAutoFit/>
          </a:bodyPr>
          <a:lstStyle/>
          <a:p>
            <a:r>
              <a:rPr lang="en-IN" sz="1600" dirty="0">
                <a:solidFill>
                  <a:schemeClr val="bg1"/>
                </a:solidFill>
              </a:rPr>
              <a:t>Fig 6 : Bar Graph </a:t>
            </a:r>
          </a:p>
        </p:txBody>
      </p:sp>
    </p:spTree>
    <p:extLst>
      <p:ext uri="{BB962C8B-B14F-4D97-AF65-F5344CB8AC3E}">
        <p14:creationId xmlns:p14="http://schemas.microsoft.com/office/powerpoint/2010/main" xmlns="" val="257212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D8A16-8FC2-93BE-86D3-F3EEF5FE0F80}"/>
              </a:ext>
            </a:extLst>
          </p:cNvPr>
          <p:cNvSpPr>
            <a:spLocks noGrp="1"/>
          </p:cNvSpPr>
          <p:nvPr>
            <p:ph type="title"/>
          </p:nvPr>
        </p:nvSpPr>
        <p:spPr>
          <a:xfrm>
            <a:off x="1097280" y="286603"/>
            <a:ext cx="10374284" cy="1558822"/>
          </a:xfrm>
        </p:spPr>
        <p:txBody>
          <a:bodyPr>
            <a:normAutofit/>
          </a:bodyPr>
          <a:lstStyle/>
          <a:p>
            <a:pPr algn="ctr"/>
            <a:r>
              <a:rPr lang="en-US" sz="4800" b="1" u="sng" dirty="0">
                <a:effectLst>
                  <a:outerShdw blurRad="38100" dist="38100" dir="2700000" algn="tl">
                    <a:srgbClr val="000000">
                      <a:alpha val="43137"/>
                    </a:srgbClr>
                  </a:outerShdw>
                </a:effectLst>
              </a:rPr>
              <a:t/>
            </a:r>
            <a:br>
              <a:rPr lang="en-US" sz="4800" b="1" u="sng" dirty="0">
                <a:effectLst>
                  <a:outerShdw blurRad="38100" dist="38100" dir="2700000" algn="tl">
                    <a:srgbClr val="000000">
                      <a:alpha val="43137"/>
                    </a:srgbClr>
                  </a:outerShdw>
                </a:effectLst>
              </a:rPr>
            </a:br>
            <a:endParaRPr lang="en-IN" dirty="0"/>
          </a:p>
        </p:txBody>
      </p:sp>
      <p:pic>
        <p:nvPicPr>
          <p:cNvPr id="3" name="Picture 2">
            <a:extLst>
              <a:ext uri="{FF2B5EF4-FFF2-40B4-BE49-F238E27FC236}">
                <a16:creationId xmlns:a16="http://schemas.microsoft.com/office/drawing/2014/main" xmlns="" id="{BDBD17C2-CD25-E3DD-98AE-B12D3CF303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207" y="1962924"/>
            <a:ext cx="8661707" cy="3954088"/>
          </a:xfrm>
          <a:prstGeom prst="rect">
            <a:avLst/>
          </a:prstGeom>
        </p:spPr>
      </p:pic>
      <p:sp>
        <p:nvSpPr>
          <p:cNvPr id="4" name="TextBox 3">
            <a:extLst>
              <a:ext uri="{FF2B5EF4-FFF2-40B4-BE49-F238E27FC236}">
                <a16:creationId xmlns:a16="http://schemas.microsoft.com/office/drawing/2014/main" xmlns="" id="{7265E5CD-0C52-B3A2-C510-2411D582B1EE}"/>
              </a:ext>
            </a:extLst>
          </p:cNvPr>
          <p:cNvSpPr txBox="1"/>
          <p:nvPr/>
        </p:nvSpPr>
        <p:spPr>
          <a:xfrm>
            <a:off x="723207" y="6004559"/>
            <a:ext cx="11296996" cy="646331"/>
          </a:xfrm>
          <a:prstGeom prst="rect">
            <a:avLst/>
          </a:prstGeom>
          <a:noFill/>
        </p:spPr>
        <p:txBody>
          <a:bodyPr wrap="square" rtlCol="0">
            <a:spAutoFit/>
          </a:bodyPr>
          <a:lstStyle/>
          <a:p>
            <a:r>
              <a:rPr lang="en-US" dirty="0"/>
              <a:t>Code Link </a:t>
            </a:r>
            <a:r>
              <a:rPr lang="en-IN" dirty="0"/>
              <a:t>:- </a:t>
            </a:r>
            <a:r>
              <a:rPr lang="en-IN" dirty="0">
                <a:hlinkClick r:id="rId3"/>
              </a:rPr>
              <a:t>https://colab.research.google.com/drive/1-4Zxw5f74vOOld3qOlnmQxfhRIWinJtH?usp=sharing</a:t>
            </a:r>
            <a:endParaRPr lang="en-IN" dirty="0"/>
          </a:p>
          <a:p>
            <a:endParaRPr lang="en-US" dirty="0"/>
          </a:p>
        </p:txBody>
      </p:sp>
      <p:sp>
        <p:nvSpPr>
          <p:cNvPr id="5" name="TextBox 4">
            <a:extLst>
              <a:ext uri="{FF2B5EF4-FFF2-40B4-BE49-F238E27FC236}">
                <a16:creationId xmlns:a16="http://schemas.microsoft.com/office/drawing/2014/main" xmlns="" id="{301E39CD-8D62-4D6C-9264-72C046E3E172}"/>
              </a:ext>
            </a:extLst>
          </p:cNvPr>
          <p:cNvSpPr txBox="1"/>
          <p:nvPr/>
        </p:nvSpPr>
        <p:spPr>
          <a:xfrm>
            <a:off x="1203591" y="1134318"/>
            <a:ext cx="8901107" cy="584775"/>
          </a:xfrm>
          <a:prstGeom prst="rect">
            <a:avLst/>
          </a:prstGeom>
          <a:noFill/>
        </p:spPr>
        <p:txBody>
          <a:bodyPr wrap="square" rtlCol="0">
            <a:spAutoFit/>
          </a:bodyPr>
          <a:lstStyle/>
          <a:p>
            <a:r>
              <a:rPr lang="en-IN" sz="3200" b="1" dirty="0"/>
              <a:t>Dataset 1 : Age VS Spending Score </a:t>
            </a:r>
          </a:p>
        </p:txBody>
      </p:sp>
      <p:sp>
        <p:nvSpPr>
          <p:cNvPr id="6" name="TextBox 5">
            <a:extLst>
              <a:ext uri="{FF2B5EF4-FFF2-40B4-BE49-F238E27FC236}">
                <a16:creationId xmlns:a16="http://schemas.microsoft.com/office/drawing/2014/main" xmlns="" id="{A601A707-E424-4FF4-9580-5478BA18C354}"/>
              </a:ext>
            </a:extLst>
          </p:cNvPr>
          <p:cNvSpPr txBox="1"/>
          <p:nvPr/>
        </p:nvSpPr>
        <p:spPr>
          <a:xfrm>
            <a:off x="9384914" y="4520793"/>
            <a:ext cx="2616355" cy="646331"/>
          </a:xfrm>
          <a:prstGeom prst="rect">
            <a:avLst/>
          </a:prstGeom>
          <a:noFill/>
        </p:spPr>
        <p:txBody>
          <a:bodyPr wrap="square" rtlCol="0">
            <a:spAutoFit/>
          </a:bodyPr>
          <a:lstStyle/>
          <a:p>
            <a:r>
              <a:rPr lang="en-IN" dirty="0"/>
              <a:t>Fig 7 : Elbow Graph and</a:t>
            </a:r>
          </a:p>
          <a:p>
            <a:r>
              <a:rPr lang="en-IN" dirty="0"/>
              <a:t>         Silhouette Score</a:t>
            </a:r>
          </a:p>
        </p:txBody>
      </p:sp>
    </p:spTree>
    <p:extLst>
      <p:ext uri="{BB962C8B-B14F-4D97-AF65-F5344CB8AC3E}">
        <p14:creationId xmlns:p14="http://schemas.microsoft.com/office/powerpoint/2010/main" xmlns="" val="35575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821E698-E141-DCC1-CD64-EC238F4F3B8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9715" y="1899233"/>
            <a:ext cx="5224007" cy="4418571"/>
          </a:xfrm>
          <a:prstGeom prst="rect">
            <a:avLst/>
          </a:prstGeom>
        </p:spPr>
      </p:pic>
      <p:pic>
        <p:nvPicPr>
          <p:cNvPr id="4" name="Picture 3">
            <a:extLst>
              <a:ext uri="{FF2B5EF4-FFF2-40B4-BE49-F238E27FC236}">
                <a16:creationId xmlns:a16="http://schemas.microsoft.com/office/drawing/2014/main" xmlns="" id="{599F5569-CD9C-459C-AFB8-D4A37B457A2A}"/>
              </a:ext>
            </a:extLst>
          </p:cNvPr>
          <p:cNvPicPr/>
          <p:nvPr/>
        </p:nvPicPr>
        <p:blipFill>
          <a:blip r:embed="rId3">
            <a:extLst>
              <a:ext uri="{28A0092B-C50C-407E-A947-70E740481C1C}">
                <a14:useLocalDpi xmlns:a14="http://schemas.microsoft.com/office/drawing/2010/main" xmlns="" val="0"/>
              </a:ext>
            </a:extLst>
          </a:blip>
          <a:stretch>
            <a:fillRect/>
          </a:stretch>
        </p:blipFill>
        <p:spPr>
          <a:xfrm>
            <a:off x="6268280" y="1899233"/>
            <a:ext cx="5319662" cy="4189840"/>
          </a:xfrm>
          <a:prstGeom prst="rect">
            <a:avLst/>
          </a:prstGeom>
        </p:spPr>
      </p:pic>
      <p:sp>
        <p:nvSpPr>
          <p:cNvPr id="5" name="TextBox 4">
            <a:extLst>
              <a:ext uri="{FF2B5EF4-FFF2-40B4-BE49-F238E27FC236}">
                <a16:creationId xmlns:a16="http://schemas.microsoft.com/office/drawing/2014/main" xmlns="" id="{9804B7C5-2330-438A-B464-75A8003C7EB3}"/>
              </a:ext>
            </a:extLst>
          </p:cNvPr>
          <p:cNvSpPr txBox="1"/>
          <p:nvPr/>
        </p:nvSpPr>
        <p:spPr>
          <a:xfrm>
            <a:off x="1006822" y="768927"/>
            <a:ext cx="8901107" cy="584775"/>
          </a:xfrm>
          <a:prstGeom prst="rect">
            <a:avLst/>
          </a:prstGeom>
          <a:noFill/>
        </p:spPr>
        <p:txBody>
          <a:bodyPr wrap="square" rtlCol="0">
            <a:spAutoFit/>
          </a:bodyPr>
          <a:lstStyle/>
          <a:p>
            <a:r>
              <a:rPr lang="en-IN" sz="3200" b="1" dirty="0"/>
              <a:t>Dataset 1 : Age VS Spending Score (cont.)</a:t>
            </a:r>
          </a:p>
        </p:txBody>
      </p:sp>
      <p:sp>
        <p:nvSpPr>
          <p:cNvPr id="8" name="TextBox 7">
            <a:extLst>
              <a:ext uri="{FF2B5EF4-FFF2-40B4-BE49-F238E27FC236}">
                <a16:creationId xmlns:a16="http://schemas.microsoft.com/office/drawing/2014/main" xmlns="" id="{53BEFC0D-C95B-428C-A20C-9D5C0EA5D8A4}"/>
              </a:ext>
            </a:extLst>
          </p:cNvPr>
          <p:cNvSpPr txBox="1"/>
          <p:nvPr/>
        </p:nvSpPr>
        <p:spPr>
          <a:xfrm>
            <a:off x="2326512" y="6367549"/>
            <a:ext cx="3009417" cy="338554"/>
          </a:xfrm>
          <a:prstGeom prst="rect">
            <a:avLst/>
          </a:prstGeom>
          <a:noFill/>
        </p:spPr>
        <p:txBody>
          <a:bodyPr wrap="square" rtlCol="0">
            <a:spAutoFit/>
          </a:bodyPr>
          <a:lstStyle/>
          <a:p>
            <a:r>
              <a:rPr lang="en-IN" sz="1600" dirty="0">
                <a:solidFill>
                  <a:schemeClr val="bg1"/>
                </a:solidFill>
              </a:rPr>
              <a:t>Fig 8 : Scatter Plot</a:t>
            </a:r>
          </a:p>
        </p:txBody>
      </p:sp>
      <p:sp>
        <p:nvSpPr>
          <p:cNvPr id="9" name="TextBox 8">
            <a:extLst>
              <a:ext uri="{FF2B5EF4-FFF2-40B4-BE49-F238E27FC236}">
                <a16:creationId xmlns:a16="http://schemas.microsoft.com/office/drawing/2014/main" xmlns="" id="{FABBBA80-2C92-43CE-9EE6-2B418679F7DC}"/>
              </a:ext>
            </a:extLst>
          </p:cNvPr>
          <p:cNvSpPr txBox="1"/>
          <p:nvPr/>
        </p:nvSpPr>
        <p:spPr>
          <a:xfrm>
            <a:off x="8461094" y="6364687"/>
            <a:ext cx="2095018" cy="338554"/>
          </a:xfrm>
          <a:prstGeom prst="rect">
            <a:avLst/>
          </a:prstGeom>
          <a:noFill/>
        </p:spPr>
        <p:txBody>
          <a:bodyPr wrap="square" rtlCol="0">
            <a:spAutoFit/>
          </a:bodyPr>
          <a:lstStyle/>
          <a:p>
            <a:r>
              <a:rPr lang="en-IN" sz="1600" dirty="0">
                <a:solidFill>
                  <a:schemeClr val="bg1"/>
                </a:solidFill>
              </a:rPr>
              <a:t>Fig 9 : Bar Graph </a:t>
            </a:r>
          </a:p>
        </p:txBody>
      </p:sp>
    </p:spTree>
    <p:extLst>
      <p:ext uri="{BB962C8B-B14F-4D97-AF65-F5344CB8AC3E}">
        <p14:creationId xmlns:p14="http://schemas.microsoft.com/office/powerpoint/2010/main" xmlns="" val="61743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CFD6115-4995-B82B-4111-38D6E27E228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9586" y="2064328"/>
            <a:ext cx="8492451" cy="3804458"/>
          </a:xfrm>
          <a:prstGeom prst="rect">
            <a:avLst/>
          </a:prstGeom>
        </p:spPr>
      </p:pic>
      <p:sp>
        <p:nvSpPr>
          <p:cNvPr id="4" name="TextBox 3">
            <a:extLst>
              <a:ext uri="{FF2B5EF4-FFF2-40B4-BE49-F238E27FC236}">
                <a16:creationId xmlns:a16="http://schemas.microsoft.com/office/drawing/2014/main" xmlns="" id="{09034241-7D3F-F6D5-7F6C-65C34AFF4FFF}"/>
              </a:ext>
            </a:extLst>
          </p:cNvPr>
          <p:cNvSpPr txBox="1"/>
          <p:nvPr/>
        </p:nvSpPr>
        <p:spPr>
          <a:xfrm>
            <a:off x="839586" y="5868786"/>
            <a:ext cx="11188930" cy="646331"/>
          </a:xfrm>
          <a:prstGeom prst="rect">
            <a:avLst/>
          </a:prstGeom>
          <a:noFill/>
        </p:spPr>
        <p:txBody>
          <a:bodyPr wrap="square" rtlCol="0">
            <a:spAutoFit/>
          </a:bodyPr>
          <a:lstStyle/>
          <a:p>
            <a:r>
              <a:rPr lang="en-US" dirty="0"/>
              <a:t>Code Link :- </a:t>
            </a:r>
            <a:r>
              <a:rPr lang="en-US" dirty="0">
                <a:hlinkClick r:id="rId3"/>
              </a:rPr>
              <a:t>https://colab.research.google.com/drive/1MnpNuXGuT3BG5VKA0PJ3eQmJcdV2LJxi?usp=sharing</a:t>
            </a:r>
            <a:endParaRPr lang="en-US" dirty="0"/>
          </a:p>
          <a:p>
            <a:endParaRPr lang="en-IN" dirty="0"/>
          </a:p>
        </p:txBody>
      </p:sp>
      <p:sp>
        <p:nvSpPr>
          <p:cNvPr id="7" name="TextBox 6">
            <a:extLst>
              <a:ext uri="{FF2B5EF4-FFF2-40B4-BE49-F238E27FC236}">
                <a16:creationId xmlns:a16="http://schemas.microsoft.com/office/drawing/2014/main" xmlns="" id="{D07D9E52-C23C-452B-BF8F-A722D306115C}"/>
              </a:ext>
            </a:extLst>
          </p:cNvPr>
          <p:cNvSpPr txBox="1"/>
          <p:nvPr/>
        </p:nvSpPr>
        <p:spPr>
          <a:xfrm>
            <a:off x="1203591" y="1134318"/>
            <a:ext cx="8901107" cy="584775"/>
          </a:xfrm>
          <a:prstGeom prst="rect">
            <a:avLst/>
          </a:prstGeom>
          <a:noFill/>
        </p:spPr>
        <p:txBody>
          <a:bodyPr wrap="square" rtlCol="0">
            <a:spAutoFit/>
          </a:bodyPr>
          <a:lstStyle/>
          <a:p>
            <a:r>
              <a:rPr lang="en-IN" sz="3200" b="1" dirty="0"/>
              <a:t>Dataset 1 : Pin Code VS Spending Score </a:t>
            </a:r>
          </a:p>
        </p:txBody>
      </p:sp>
      <p:sp>
        <p:nvSpPr>
          <p:cNvPr id="8" name="TextBox 7">
            <a:extLst>
              <a:ext uri="{FF2B5EF4-FFF2-40B4-BE49-F238E27FC236}">
                <a16:creationId xmlns:a16="http://schemas.microsoft.com/office/drawing/2014/main" xmlns="" id="{056D776D-A7E2-413F-9C62-8D07CD6BC8D5}"/>
              </a:ext>
            </a:extLst>
          </p:cNvPr>
          <p:cNvSpPr txBox="1"/>
          <p:nvPr/>
        </p:nvSpPr>
        <p:spPr>
          <a:xfrm>
            <a:off x="9332037" y="4324024"/>
            <a:ext cx="2616355" cy="646331"/>
          </a:xfrm>
          <a:prstGeom prst="rect">
            <a:avLst/>
          </a:prstGeom>
          <a:noFill/>
        </p:spPr>
        <p:txBody>
          <a:bodyPr wrap="square" rtlCol="0">
            <a:spAutoFit/>
          </a:bodyPr>
          <a:lstStyle/>
          <a:p>
            <a:r>
              <a:rPr lang="en-IN" dirty="0"/>
              <a:t>Fig 10 : Elbow Graph and</a:t>
            </a:r>
          </a:p>
          <a:p>
            <a:r>
              <a:rPr lang="en-IN" dirty="0"/>
              <a:t>         Silhouette Score</a:t>
            </a:r>
          </a:p>
        </p:txBody>
      </p:sp>
    </p:spTree>
    <p:extLst>
      <p:ext uri="{BB962C8B-B14F-4D97-AF65-F5344CB8AC3E}">
        <p14:creationId xmlns:p14="http://schemas.microsoft.com/office/powerpoint/2010/main" xmlns="" val="38134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56B96B15-7541-42C3-AE00-64BC7FE18F69}"/>
              </a:ext>
            </a:extLst>
          </p:cNvPr>
          <p:cNvSpPr>
            <a:spLocks noGrp="1"/>
          </p:cNvSpPr>
          <p:nvPr>
            <p:ph type="title"/>
          </p:nvPr>
        </p:nvSpPr>
        <p:spPr>
          <a:xfrm>
            <a:off x="492369" y="605896"/>
            <a:ext cx="3642309" cy="5646208"/>
          </a:xfrm>
        </p:spPr>
        <p:txBody>
          <a:bodyPr anchor="ctr">
            <a:normAutofit/>
          </a:bodyPr>
          <a:lstStyle/>
          <a:p>
            <a:r>
              <a:rPr lang="en-IN" sz="4100">
                <a:solidFill>
                  <a:srgbClr val="FFFFFF"/>
                </a:solidFill>
              </a:rPr>
              <a:t>INRODUCTION</a:t>
            </a:r>
          </a:p>
        </p:txBody>
      </p:sp>
      <p:sp>
        <p:nvSpPr>
          <p:cNvPr id="3" name="Content Placeholder 2">
            <a:extLst>
              <a:ext uri="{FF2B5EF4-FFF2-40B4-BE49-F238E27FC236}">
                <a16:creationId xmlns:a16="http://schemas.microsoft.com/office/drawing/2014/main" xmlns="" id="{F85C1A24-AE8A-4347-94B4-7709D09F36A9}"/>
              </a:ext>
            </a:extLst>
          </p:cNvPr>
          <p:cNvSpPr>
            <a:spLocks noGrp="1"/>
          </p:cNvSpPr>
          <p:nvPr>
            <p:ph idx="1"/>
          </p:nvPr>
        </p:nvSpPr>
        <p:spPr>
          <a:xfrm>
            <a:off x="5292918" y="377296"/>
            <a:ext cx="6147242" cy="5646208"/>
          </a:xfrm>
        </p:spPr>
        <p:txBody>
          <a:bodyPr anchor="ctr">
            <a:normAutofit/>
          </a:bodyPr>
          <a:lstStyle/>
          <a:p>
            <a:pPr algn="just">
              <a:lnSpc>
                <a:spcPct val="90000"/>
              </a:lnSpc>
              <a:buFont typeface="Arial" panose="020B0604020202020204" pitchFamily="34" charset="0"/>
              <a:buChar char="•"/>
            </a:pPr>
            <a:r>
              <a:rPr lang="en-US" sz="1700" dirty="0"/>
              <a:t>Customer segmentation is the subdivision of a business customer base into groups called customer segments such that each customer segment consists of customers who share similar market characteristics[6]. </a:t>
            </a:r>
          </a:p>
          <a:p>
            <a:pPr algn="just">
              <a:lnSpc>
                <a:spcPct val="90000"/>
              </a:lnSpc>
              <a:buFont typeface="Arial" panose="020B0604020202020204" pitchFamily="34" charset="0"/>
              <a:buChar char="•"/>
            </a:pPr>
            <a:r>
              <a:rPr lang="en-US" sz="1700" dirty="0"/>
              <a:t>This segmentation is based on factors that can directly or indirectly influence market or business such as products preferences or expectations, locations, behaviour and so on</a:t>
            </a:r>
          </a:p>
          <a:p>
            <a:pPr algn="just">
              <a:lnSpc>
                <a:spcPct val="90000"/>
              </a:lnSpc>
              <a:buFont typeface="Arial" panose="020B0604020202020204" pitchFamily="34" charset="0"/>
              <a:buChar char="•"/>
            </a:pPr>
            <a:r>
              <a:rPr lang="en-US" sz="1700" dirty="0"/>
              <a:t>Types of Segmentation :</a:t>
            </a:r>
          </a:p>
          <a:p>
            <a:pPr marL="932688" lvl="2" indent="-457200" algn="just">
              <a:lnSpc>
                <a:spcPct val="90000"/>
              </a:lnSpc>
              <a:buFont typeface="+mj-lt"/>
              <a:buAutoNum type="arabicPeriod"/>
            </a:pPr>
            <a:r>
              <a:rPr lang="en-US" sz="1700" dirty="0"/>
              <a:t>Demographic : Segmentation based on age, gender, income, education, occupation, and family status.</a:t>
            </a:r>
          </a:p>
          <a:p>
            <a:pPr marL="932688" lvl="2" indent="-457200" algn="just">
              <a:lnSpc>
                <a:spcPct val="90000"/>
              </a:lnSpc>
              <a:buFont typeface="+mj-lt"/>
              <a:buAutoNum type="arabicPeriod"/>
            </a:pPr>
            <a:r>
              <a:rPr lang="en-US" sz="1700" dirty="0"/>
              <a:t>Psychographic : Segmentation based on customers customer personality, values, attitudes, and lifestyles</a:t>
            </a:r>
          </a:p>
          <a:p>
            <a:pPr marL="932688" lvl="2" indent="-457200" algn="just">
              <a:lnSpc>
                <a:spcPct val="90000"/>
              </a:lnSpc>
              <a:buFont typeface="+mj-lt"/>
              <a:buAutoNum type="arabicPeriod"/>
            </a:pPr>
            <a:r>
              <a:rPr lang="en-US" sz="1700" dirty="0"/>
              <a:t>Behavioural : Segmentation based on buying habits, usage patterns, loyalty, and engagement</a:t>
            </a:r>
          </a:p>
          <a:p>
            <a:pPr marL="932688" lvl="2" indent="-457200" algn="just">
              <a:lnSpc>
                <a:spcPct val="90000"/>
              </a:lnSpc>
              <a:buFont typeface="+mj-lt"/>
              <a:buAutoNum type="arabicPeriod"/>
            </a:pPr>
            <a:r>
              <a:rPr lang="en-US" sz="1700" dirty="0"/>
              <a:t>Geographic : Segmentation based on geographical location such as zip code, region, city, climate, or even neighbourhood</a:t>
            </a:r>
            <a:endParaRPr lang="en-IN" sz="1700" dirty="0"/>
          </a:p>
        </p:txBody>
      </p:sp>
      <p:sp>
        <p:nvSpPr>
          <p:cNvPr id="12" name="Rectangle 11">
            <a:extLst>
              <a:ext uri="{FF2B5EF4-FFF2-40B4-BE49-F238E27FC236}">
                <a16:creationId xmlns:a16="http://schemas.microsoft.com/office/drawing/2014/main" xmlns="" id="{FCAEED9E-BB91-43A0-911B-1ACD8803E3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30471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010248D-B0F2-E6FF-C2AA-8AC4C5EA7DF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5947" y="1963243"/>
            <a:ext cx="5295177" cy="4296242"/>
          </a:xfrm>
          <a:prstGeom prst="rect">
            <a:avLst/>
          </a:prstGeom>
        </p:spPr>
      </p:pic>
      <p:pic>
        <p:nvPicPr>
          <p:cNvPr id="4" name="Picture 3">
            <a:extLst>
              <a:ext uri="{FF2B5EF4-FFF2-40B4-BE49-F238E27FC236}">
                <a16:creationId xmlns:a16="http://schemas.microsoft.com/office/drawing/2014/main" xmlns="" id="{462D940E-EEA6-4A2F-8EA5-3E63997E68E8}"/>
              </a:ext>
            </a:extLst>
          </p:cNvPr>
          <p:cNvPicPr/>
          <p:nvPr/>
        </p:nvPicPr>
        <p:blipFill>
          <a:blip r:embed="rId3">
            <a:extLst>
              <a:ext uri="{28A0092B-C50C-407E-A947-70E740481C1C}">
                <a14:useLocalDpi xmlns:a14="http://schemas.microsoft.com/office/drawing/2010/main" xmlns="" val="0"/>
              </a:ext>
            </a:extLst>
          </a:blip>
          <a:stretch>
            <a:fillRect/>
          </a:stretch>
        </p:blipFill>
        <p:spPr>
          <a:xfrm>
            <a:off x="6096000" y="2048719"/>
            <a:ext cx="4992547" cy="4210766"/>
          </a:xfrm>
          <a:prstGeom prst="rect">
            <a:avLst/>
          </a:prstGeom>
        </p:spPr>
      </p:pic>
      <p:sp>
        <p:nvSpPr>
          <p:cNvPr id="5" name="TextBox 4">
            <a:extLst>
              <a:ext uri="{FF2B5EF4-FFF2-40B4-BE49-F238E27FC236}">
                <a16:creationId xmlns:a16="http://schemas.microsoft.com/office/drawing/2014/main" xmlns="" id="{50967B5C-DD31-44AD-85A7-CA42AD8A6AF1}"/>
              </a:ext>
            </a:extLst>
          </p:cNvPr>
          <p:cNvSpPr txBox="1"/>
          <p:nvPr/>
        </p:nvSpPr>
        <p:spPr>
          <a:xfrm>
            <a:off x="1203591" y="1134318"/>
            <a:ext cx="8901107" cy="584775"/>
          </a:xfrm>
          <a:prstGeom prst="rect">
            <a:avLst/>
          </a:prstGeom>
          <a:noFill/>
        </p:spPr>
        <p:txBody>
          <a:bodyPr wrap="square" rtlCol="0">
            <a:spAutoFit/>
          </a:bodyPr>
          <a:lstStyle/>
          <a:p>
            <a:r>
              <a:rPr lang="en-IN" sz="3200" b="1" dirty="0"/>
              <a:t>Dataset 1 : Pin Code VS Spending Score (Cont.) </a:t>
            </a:r>
          </a:p>
        </p:txBody>
      </p:sp>
      <p:sp>
        <p:nvSpPr>
          <p:cNvPr id="6" name="TextBox 5">
            <a:extLst>
              <a:ext uri="{FF2B5EF4-FFF2-40B4-BE49-F238E27FC236}">
                <a16:creationId xmlns:a16="http://schemas.microsoft.com/office/drawing/2014/main" xmlns="" id="{EAD7D751-5D04-4EB8-9FCC-BD926DB851EF}"/>
              </a:ext>
            </a:extLst>
          </p:cNvPr>
          <p:cNvSpPr txBox="1"/>
          <p:nvPr/>
        </p:nvSpPr>
        <p:spPr>
          <a:xfrm>
            <a:off x="2326512" y="6367549"/>
            <a:ext cx="3009417" cy="338554"/>
          </a:xfrm>
          <a:prstGeom prst="rect">
            <a:avLst/>
          </a:prstGeom>
          <a:noFill/>
        </p:spPr>
        <p:txBody>
          <a:bodyPr wrap="square" rtlCol="0">
            <a:spAutoFit/>
          </a:bodyPr>
          <a:lstStyle/>
          <a:p>
            <a:r>
              <a:rPr lang="en-IN" sz="1600" dirty="0">
                <a:solidFill>
                  <a:schemeClr val="bg1"/>
                </a:solidFill>
              </a:rPr>
              <a:t>Fig 11 : Scatter Plot</a:t>
            </a:r>
          </a:p>
        </p:txBody>
      </p:sp>
      <p:sp>
        <p:nvSpPr>
          <p:cNvPr id="7" name="TextBox 6">
            <a:extLst>
              <a:ext uri="{FF2B5EF4-FFF2-40B4-BE49-F238E27FC236}">
                <a16:creationId xmlns:a16="http://schemas.microsoft.com/office/drawing/2014/main" xmlns="" id="{C28D5B49-9B46-4F10-BEAA-CEB6936BCD2D}"/>
              </a:ext>
            </a:extLst>
          </p:cNvPr>
          <p:cNvSpPr txBox="1"/>
          <p:nvPr/>
        </p:nvSpPr>
        <p:spPr>
          <a:xfrm>
            <a:off x="8461094" y="6364687"/>
            <a:ext cx="2095018" cy="338554"/>
          </a:xfrm>
          <a:prstGeom prst="rect">
            <a:avLst/>
          </a:prstGeom>
          <a:noFill/>
        </p:spPr>
        <p:txBody>
          <a:bodyPr wrap="square" rtlCol="0">
            <a:spAutoFit/>
          </a:bodyPr>
          <a:lstStyle/>
          <a:p>
            <a:r>
              <a:rPr lang="en-IN" sz="1600" dirty="0">
                <a:solidFill>
                  <a:schemeClr val="bg1"/>
                </a:solidFill>
              </a:rPr>
              <a:t>Fig 12 : Bar Graph </a:t>
            </a:r>
          </a:p>
        </p:txBody>
      </p:sp>
    </p:spTree>
    <p:extLst>
      <p:ext uri="{BB962C8B-B14F-4D97-AF65-F5344CB8AC3E}">
        <p14:creationId xmlns:p14="http://schemas.microsoft.com/office/powerpoint/2010/main" xmlns="" val="4241607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B4622E2-10D7-0AF8-337A-875301C266B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9334" y="2052862"/>
            <a:ext cx="8748071" cy="3670820"/>
          </a:xfrm>
          <a:prstGeom prst="rect">
            <a:avLst/>
          </a:prstGeom>
        </p:spPr>
      </p:pic>
      <p:sp>
        <p:nvSpPr>
          <p:cNvPr id="6" name="TextBox 5">
            <a:extLst>
              <a:ext uri="{FF2B5EF4-FFF2-40B4-BE49-F238E27FC236}">
                <a16:creationId xmlns:a16="http://schemas.microsoft.com/office/drawing/2014/main" xmlns="" id="{902BC08B-56D2-3F35-394E-EE61EFF2696A}"/>
              </a:ext>
            </a:extLst>
          </p:cNvPr>
          <p:cNvSpPr txBox="1"/>
          <p:nvPr/>
        </p:nvSpPr>
        <p:spPr>
          <a:xfrm>
            <a:off x="673331" y="5938691"/>
            <a:ext cx="11247120" cy="646331"/>
          </a:xfrm>
          <a:prstGeom prst="rect">
            <a:avLst/>
          </a:prstGeom>
          <a:noFill/>
        </p:spPr>
        <p:txBody>
          <a:bodyPr wrap="square" rtlCol="0">
            <a:spAutoFit/>
          </a:bodyPr>
          <a:lstStyle/>
          <a:p>
            <a:r>
              <a:rPr lang="en-US" dirty="0"/>
              <a:t>Code Link :- </a:t>
            </a:r>
            <a:r>
              <a:rPr lang="en-US" dirty="0">
                <a:hlinkClick r:id="rId3"/>
              </a:rPr>
              <a:t>https://colab.research.google.com/drive/1bsImnX6QoG5OEowBVQAeAp2oef1olrl-?usp=sharing</a:t>
            </a:r>
            <a:endParaRPr lang="en-US" dirty="0"/>
          </a:p>
          <a:p>
            <a:endParaRPr lang="en-IN" dirty="0"/>
          </a:p>
        </p:txBody>
      </p:sp>
      <p:sp>
        <p:nvSpPr>
          <p:cNvPr id="5" name="TextBox 4">
            <a:extLst>
              <a:ext uri="{FF2B5EF4-FFF2-40B4-BE49-F238E27FC236}">
                <a16:creationId xmlns:a16="http://schemas.microsoft.com/office/drawing/2014/main" xmlns="" id="{BF0FD9BF-D9DF-4D1A-AA56-435EDE138674}"/>
              </a:ext>
            </a:extLst>
          </p:cNvPr>
          <p:cNvSpPr txBox="1"/>
          <p:nvPr/>
        </p:nvSpPr>
        <p:spPr>
          <a:xfrm>
            <a:off x="1203591" y="1134318"/>
            <a:ext cx="8901107" cy="584775"/>
          </a:xfrm>
          <a:prstGeom prst="rect">
            <a:avLst/>
          </a:prstGeom>
          <a:noFill/>
        </p:spPr>
        <p:txBody>
          <a:bodyPr wrap="square" rtlCol="0">
            <a:spAutoFit/>
          </a:bodyPr>
          <a:lstStyle/>
          <a:p>
            <a:r>
              <a:rPr lang="en-IN" sz="3200" b="1" dirty="0"/>
              <a:t>Dataset 2 : Annual Income VS Spending Score </a:t>
            </a:r>
          </a:p>
        </p:txBody>
      </p:sp>
      <p:sp>
        <p:nvSpPr>
          <p:cNvPr id="7" name="TextBox 6">
            <a:extLst>
              <a:ext uri="{FF2B5EF4-FFF2-40B4-BE49-F238E27FC236}">
                <a16:creationId xmlns:a16="http://schemas.microsoft.com/office/drawing/2014/main" xmlns="" id="{A4EB5D4E-5733-4463-80AF-C997A7AA24C7}"/>
              </a:ext>
            </a:extLst>
          </p:cNvPr>
          <p:cNvSpPr txBox="1"/>
          <p:nvPr/>
        </p:nvSpPr>
        <p:spPr>
          <a:xfrm>
            <a:off x="9456695" y="4515727"/>
            <a:ext cx="2616355" cy="646331"/>
          </a:xfrm>
          <a:prstGeom prst="rect">
            <a:avLst/>
          </a:prstGeom>
          <a:noFill/>
        </p:spPr>
        <p:txBody>
          <a:bodyPr wrap="square" rtlCol="0">
            <a:spAutoFit/>
          </a:bodyPr>
          <a:lstStyle/>
          <a:p>
            <a:r>
              <a:rPr lang="en-IN" dirty="0"/>
              <a:t>Fig 13 : Elbow Graph and</a:t>
            </a:r>
          </a:p>
          <a:p>
            <a:r>
              <a:rPr lang="en-IN" dirty="0"/>
              <a:t>         Silhouette Score</a:t>
            </a:r>
          </a:p>
        </p:txBody>
      </p:sp>
    </p:spTree>
    <p:extLst>
      <p:ext uri="{BB962C8B-B14F-4D97-AF65-F5344CB8AC3E}">
        <p14:creationId xmlns:p14="http://schemas.microsoft.com/office/powerpoint/2010/main" xmlns="" val="403156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8A1CE2F-4A95-816C-8CF4-FEAAB424079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901" y="1920275"/>
            <a:ext cx="5062450" cy="4355798"/>
          </a:xfrm>
          <a:prstGeom prst="rect">
            <a:avLst/>
          </a:prstGeom>
        </p:spPr>
      </p:pic>
      <p:pic>
        <p:nvPicPr>
          <p:cNvPr id="4" name="Picture 3">
            <a:extLst>
              <a:ext uri="{FF2B5EF4-FFF2-40B4-BE49-F238E27FC236}">
                <a16:creationId xmlns:a16="http://schemas.microsoft.com/office/drawing/2014/main" xmlns="" id="{A28EFABA-99A8-47F2-A545-CAC49E4541D2}"/>
              </a:ext>
            </a:extLst>
          </p:cNvPr>
          <p:cNvPicPr/>
          <p:nvPr/>
        </p:nvPicPr>
        <p:blipFill>
          <a:blip r:embed="rId3">
            <a:extLst>
              <a:ext uri="{28A0092B-C50C-407E-A947-70E740481C1C}">
                <a14:useLocalDpi xmlns:a14="http://schemas.microsoft.com/office/drawing/2010/main" xmlns="" val="0"/>
              </a:ext>
            </a:extLst>
          </a:blip>
          <a:stretch>
            <a:fillRect/>
          </a:stretch>
        </p:blipFill>
        <p:spPr>
          <a:xfrm>
            <a:off x="6096000" y="1953561"/>
            <a:ext cx="5111750" cy="4322511"/>
          </a:xfrm>
          <a:prstGeom prst="rect">
            <a:avLst/>
          </a:prstGeom>
        </p:spPr>
      </p:pic>
      <p:sp>
        <p:nvSpPr>
          <p:cNvPr id="7" name="TextBox 6">
            <a:extLst>
              <a:ext uri="{FF2B5EF4-FFF2-40B4-BE49-F238E27FC236}">
                <a16:creationId xmlns:a16="http://schemas.microsoft.com/office/drawing/2014/main" xmlns="" id="{504B7E0B-B302-4FA5-BCD3-581FCD4FF2F1}"/>
              </a:ext>
            </a:extLst>
          </p:cNvPr>
          <p:cNvSpPr txBox="1"/>
          <p:nvPr/>
        </p:nvSpPr>
        <p:spPr>
          <a:xfrm>
            <a:off x="1203591" y="1134318"/>
            <a:ext cx="10004159" cy="584775"/>
          </a:xfrm>
          <a:prstGeom prst="rect">
            <a:avLst/>
          </a:prstGeom>
          <a:noFill/>
        </p:spPr>
        <p:txBody>
          <a:bodyPr wrap="square" rtlCol="0">
            <a:spAutoFit/>
          </a:bodyPr>
          <a:lstStyle/>
          <a:p>
            <a:r>
              <a:rPr lang="en-IN" sz="3200" b="1" dirty="0"/>
              <a:t>Dataset 2 : Annual Income VS Spending Score (cont.) </a:t>
            </a:r>
          </a:p>
        </p:txBody>
      </p:sp>
      <p:sp>
        <p:nvSpPr>
          <p:cNvPr id="8" name="TextBox 7">
            <a:extLst>
              <a:ext uri="{FF2B5EF4-FFF2-40B4-BE49-F238E27FC236}">
                <a16:creationId xmlns:a16="http://schemas.microsoft.com/office/drawing/2014/main" xmlns="" id="{AE7BAC0F-C584-457D-80E4-0B20B890EFA8}"/>
              </a:ext>
            </a:extLst>
          </p:cNvPr>
          <p:cNvSpPr txBox="1"/>
          <p:nvPr/>
        </p:nvSpPr>
        <p:spPr>
          <a:xfrm>
            <a:off x="2326512" y="6367549"/>
            <a:ext cx="3009417" cy="338554"/>
          </a:xfrm>
          <a:prstGeom prst="rect">
            <a:avLst/>
          </a:prstGeom>
          <a:noFill/>
        </p:spPr>
        <p:txBody>
          <a:bodyPr wrap="square" rtlCol="0">
            <a:spAutoFit/>
          </a:bodyPr>
          <a:lstStyle/>
          <a:p>
            <a:r>
              <a:rPr lang="en-IN" sz="1600" dirty="0">
                <a:solidFill>
                  <a:schemeClr val="bg1"/>
                </a:solidFill>
              </a:rPr>
              <a:t>Fig 14 : Scatter Plot</a:t>
            </a:r>
          </a:p>
        </p:txBody>
      </p:sp>
      <p:sp>
        <p:nvSpPr>
          <p:cNvPr id="9" name="TextBox 8">
            <a:extLst>
              <a:ext uri="{FF2B5EF4-FFF2-40B4-BE49-F238E27FC236}">
                <a16:creationId xmlns:a16="http://schemas.microsoft.com/office/drawing/2014/main" xmlns="" id="{104C0B8F-A0F0-4CF0-AD21-9EDB20AA3F79}"/>
              </a:ext>
            </a:extLst>
          </p:cNvPr>
          <p:cNvSpPr txBox="1"/>
          <p:nvPr/>
        </p:nvSpPr>
        <p:spPr>
          <a:xfrm>
            <a:off x="8461094" y="6364687"/>
            <a:ext cx="2095018" cy="338554"/>
          </a:xfrm>
          <a:prstGeom prst="rect">
            <a:avLst/>
          </a:prstGeom>
          <a:noFill/>
        </p:spPr>
        <p:txBody>
          <a:bodyPr wrap="square" rtlCol="0">
            <a:spAutoFit/>
          </a:bodyPr>
          <a:lstStyle/>
          <a:p>
            <a:r>
              <a:rPr lang="en-IN" sz="1600" dirty="0">
                <a:solidFill>
                  <a:schemeClr val="bg1"/>
                </a:solidFill>
              </a:rPr>
              <a:t>Fig 15 : Bar Graph </a:t>
            </a:r>
          </a:p>
        </p:txBody>
      </p:sp>
    </p:spTree>
    <p:extLst>
      <p:ext uri="{BB962C8B-B14F-4D97-AF65-F5344CB8AC3E}">
        <p14:creationId xmlns:p14="http://schemas.microsoft.com/office/powerpoint/2010/main" xmlns="" val="276079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2358FAF-29E3-18CC-3E81-8F4C80F7364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0765" y="2003652"/>
            <a:ext cx="9166989" cy="3921414"/>
          </a:xfrm>
          <a:prstGeom prst="rect">
            <a:avLst/>
          </a:prstGeom>
        </p:spPr>
      </p:pic>
      <p:sp>
        <p:nvSpPr>
          <p:cNvPr id="4" name="TextBox 3">
            <a:extLst>
              <a:ext uri="{FF2B5EF4-FFF2-40B4-BE49-F238E27FC236}">
                <a16:creationId xmlns:a16="http://schemas.microsoft.com/office/drawing/2014/main" xmlns="" id="{91E9B43F-9937-0146-5093-346880674AD9}"/>
              </a:ext>
            </a:extLst>
          </p:cNvPr>
          <p:cNvSpPr txBox="1"/>
          <p:nvPr/>
        </p:nvSpPr>
        <p:spPr>
          <a:xfrm>
            <a:off x="650765" y="5925066"/>
            <a:ext cx="11396750" cy="646331"/>
          </a:xfrm>
          <a:prstGeom prst="rect">
            <a:avLst/>
          </a:prstGeom>
          <a:noFill/>
        </p:spPr>
        <p:txBody>
          <a:bodyPr wrap="square" rtlCol="0">
            <a:spAutoFit/>
          </a:bodyPr>
          <a:lstStyle/>
          <a:p>
            <a:r>
              <a:rPr lang="en-US" dirty="0"/>
              <a:t>Code Link :- </a:t>
            </a:r>
            <a:r>
              <a:rPr lang="en-US" dirty="0">
                <a:hlinkClick r:id="rId3"/>
              </a:rPr>
              <a:t>https://colab.research.google.com/drive/120NUtSLXrkth9GHGyI-YOcIqjSsPLKqw?usp=sharing</a:t>
            </a:r>
            <a:endParaRPr lang="en-US" dirty="0"/>
          </a:p>
          <a:p>
            <a:endParaRPr lang="en-IN" dirty="0"/>
          </a:p>
        </p:txBody>
      </p:sp>
      <p:sp>
        <p:nvSpPr>
          <p:cNvPr id="5" name="TextBox 4">
            <a:extLst>
              <a:ext uri="{FF2B5EF4-FFF2-40B4-BE49-F238E27FC236}">
                <a16:creationId xmlns:a16="http://schemas.microsoft.com/office/drawing/2014/main" xmlns="" id="{DD82D055-D744-4BC6-B6C3-44F20DAF355B}"/>
              </a:ext>
            </a:extLst>
          </p:cNvPr>
          <p:cNvSpPr txBox="1"/>
          <p:nvPr/>
        </p:nvSpPr>
        <p:spPr>
          <a:xfrm>
            <a:off x="1203591" y="1134318"/>
            <a:ext cx="8901107" cy="584775"/>
          </a:xfrm>
          <a:prstGeom prst="rect">
            <a:avLst/>
          </a:prstGeom>
          <a:noFill/>
        </p:spPr>
        <p:txBody>
          <a:bodyPr wrap="square" rtlCol="0">
            <a:spAutoFit/>
          </a:bodyPr>
          <a:lstStyle/>
          <a:p>
            <a:r>
              <a:rPr lang="en-IN" sz="3200" b="1" dirty="0"/>
              <a:t>Dataset 2 : Age VS Spending Score </a:t>
            </a:r>
          </a:p>
        </p:txBody>
      </p:sp>
      <p:sp>
        <p:nvSpPr>
          <p:cNvPr id="6" name="TextBox 5">
            <a:extLst>
              <a:ext uri="{FF2B5EF4-FFF2-40B4-BE49-F238E27FC236}">
                <a16:creationId xmlns:a16="http://schemas.microsoft.com/office/drawing/2014/main" xmlns="" id="{71AEEBF7-2F92-46A6-A78F-2C472F19D091}"/>
              </a:ext>
            </a:extLst>
          </p:cNvPr>
          <p:cNvSpPr txBox="1"/>
          <p:nvPr/>
        </p:nvSpPr>
        <p:spPr>
          <a:xfrm>
            <a:off x="9665039" y="4705988"/>
            <a:ext cx="2616355" cy="646331"/>
          </a:xfrm>
          <a:prstGeom prst="rect">
            <a:avLst/>
          </a:prstGeom>
          <a:noFill/>
        </p:spPr>
        <p:txBody>
          <a:bodyPr wrap="square" rtlCol="0">
            <a:spAutoFit/>
          </a:bodyPr>
          <a:lstStyle/>
          <a:p>
            <a:r>
              <a:rPr lang="en-IN" dirty="0"/>
              <a:t>Fig 16 : Elbow Graph and</a:t>
            </a:r>
          </a:p>
          <a:p>
            <a:r>
              <a:rPr lang="en-IN" dirty="0"/>
              <a:t>         Silhouette Score</a:t>
            </a:r>
          </a:p>
        </p:txBody>
      </p:sp>
    </p:spTree>
    <p:extLst>
      <p:ext uri="{BB962C8B-B14F-4D97-AF65-F5344CB8AC3E}">
        <p14:creationId xmlns:p14="http://schemas.microsoft.com/office/powerpoint/2010/main" xmlns="" val="107361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877616-7863-ADE8-8D7C-D09DB2F2E50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5101" y="1911927"/>
            <a:ext cx="5370022" cy="4438998"/>
          </a:xfrm>
          <a:prstGeom prst="rect">
            <a:avLst/>
          </a:prstGeom>
        </p:spPr>
      </p:pic>
      <p:pic>
        <p:nvPicPr>
          <p:cNvPr id="4" name="Picture 3">
            <a:extLst>
              <a:ext uri="{FF2B5EF4-FFF2-40B4-BE49-F238E27FC236}">
                <a16:creationId xmlns:a16="http://schemas.microsoft.com/office/drawing/2014/main" xmlns="" id="{569827CF-372D-4863-B1AC-9CF05745E3C7}"/>
              </a:ext>
            </a:extLst>
          </p:cNvPr>
          <p:cNvPicPr/>
          <p:nvPr/>
        </p:nvPicPr>
        <p:blipFill>
          <a:blip r:embed="rId3">
            <a:extLst>
              <a:ext uri="{28A0092B-C50C-407E-A947-70E740481C1C}">
                <a14:useLocalDpi xmlns:a14="http://schemas.microsoft.com/office/drawing/2010/main" xmlns="" val="0"/>
              </a:ext>
            </a:extLst>
          </a:blip>
          <a:stretch>
            <a:fillRect/>
          </a:stretch>
        </p:blipFill>
        <p:spPr>
          <a:xfrm>
            <a:off x="5839691" y="1911927"/>
            <a:ext cx="5626331" cy="4413875"/>
          </a:xfrm>
          <a:prstGeom prst="rect">
            <a:avLst/>
          </a:prstGeom>
        </p:spPr>
      </p:pic>
      <p:sp>
        <p:nvSpPr>
          <p:cNvPr id="5" name="TextBox 4">
            <a:extLst>
              <a:ext uri="{FF2B5EF4-FFF2-40B4-BE49-F238E27FC236}">
                <a16:creationId xmlns:a16="http://schemas.microsoft.com/office/drawing/2014/main" xmlns="" id="{4E0BD04E-DEB7-4365-83D1-AB32BD7114D7}"/>
              </a:ext>
            </a:extLst>
          </p:cNvPr>
          <p:cNvSpPr txBox="1"/>
          <p:nvPr/>
        </p:nvSpPr>
        <p:spPr>
          <a:xfrm>
            <a:off x="1203591" y="1134318"/>
            <a:ext cx="8901107" cy="584775"/>
          </a:xfrm>
          <a:prstGeom prst="rect">
            <a:avLst/>
          </a:prstGeom>
          <a:noFill/>
        </p:spPr>
        <p:txBody>
          <a:bodyPr wrap="square" rtlCol="0">
            <a:spAutoFit/>
          </a:bodyPr>
          <a:lstStyle/>
          <a:p>
            <a:r>
              <a:rPr lang="en-IN" sz="3200" b="1" dirty="0"/>
              <a:t>Dataset 2 : Age VS Spending Score (cont.)</a:t>
            </a:r>
          </a:p>
        </p:txBody>
      </p:sp>
      <p:sp>
        <p:nvSpPr>
          <p:cNvPr id="6" name="TextBox 5">
            <a:extLst>
              <a:ext uri="{FF2B5EF4-FFF2-40B4-BE49-F238E27FC236}">
                <a16:creationId xmlns:a16="http://schemas.microsoft.com/office/drawing/2014/main" xmlns="" id="{B7C5FD88-86C6-40D7-A6F2-753D87DCE949}"/>
              </a:ext>
            </a:extLst>
          </p:cNvPr>
          <p:cNvSpPr txBox="1"/>
          <p:nvPr/>
        </p:nvSpPr>
        <p:spPr>
          <a:xfrm>
            <a:off x="2326512" y="6367549"/>
            <a:ext cx="3009417" cy="338554"/>
          </a:xfrm>
          <a:prstGeom prst="rect">
            <a:avLst/>
          </a:prstGeom>
          <a:noFill/>
        </p:spPr>
        <p:txBody>
          <a:bodyPr wrap="square" rtlCol="0">
            <a:spAutoFit/>
          </a:bodyPr>
          <a:lstStyle/>
          <a:p>
            <a:r>
              <a:rPr lang="en-IN" sz="1600" dirty="0">
                <a:solidFill>
                  <a:schemeClr val="bg1"/>
                </a:solidFill>
              </a:rPr>
              <a:t>Fig 17 : Scatter Plot</a:t>
            </a:r>
          </a:p>
        </p:txBody>
      </p:sp>
      <p:sp>
        <p:nvSpPr>
          <p:cNvPr id="9" name="TextBox 8">
            <a:extLst>
              <a:ext uri="{FF2B5EF4-FFF2-40B4-BE49-F238E27FC236}">
                <a16:creationId xmlns:a16="http://schemas.microsoft.com/office/drawing/2014/main" xmlns="" id="{B9DF0CBD-C600-4EBF-9216-127D38529C03}"/>
              </a:ext>
            </a:extLst>
          </p:cNvPr>
          <p:cNvSpPr txBox="1"/>
          <p:nvPr/>
        </p:nvSpPr>
        <p:spPr>
          <a:xfrm>
            <a:off x="8461094" y="6364687"/>
            <a:ext cx="2095018" cy="338554"/>
          </a:xfrm>
          <a:prstGeom prst="rect">
            <a:avLst/>
          </a:prstGeom>
          <a:noFill/>
        </p:spPr>
        <p:txBody>
          <a:bodyPr wrap="square" rtlCol="0">
            <a:spAutoFit/>
          </a:bodyPr>
          <a:lstStyle/>
          <a:p>
            <a:r>
              <a:rPr lang="en-IN" sz="1600" dirty="0">
                <a:solidFill>
                  <a:schemeClr val="bg1"/>
                </a:solidFill>
              </a:rPr>
              <a:t>Fig 18 : Bar Graph </a:t>
            </a:r>
          </a:p>
        </p:txBody>
      </p:sp>
    </p:spTree>
    <p:extLst>
      <p:ext uri="{BB962C8B-B14F-4D97-AF65-F5344CB8AC3E}">
        <p14:creationId xmlns:p14="http://schemas.microsoft.com/office/powerpoint/2010/main" xmlns="" val="141026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F786BB5-9741-6690-BA2C-A7D8AAD5011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4388" y="2030380"/>
            <a:ext cx="8679217" cy="3894686"/>
          </a:xfrm>
          <a:prstGeom prst="rect">
            <a:avLst/>
          </a:prstGeom>
        </p:spPr>
      </p:pic>
      <p:sp>
        <p:nvSpPr>
          <p:cNvPr id="4" name="TextBox 3">
            <a:extLst>
              <a:ext uri="{FF2B5EF4-FFF2-40B4-BE49-F238E27FC236}">
                <a16:creationId xmlns:a16="http://schemas.microsoft.com/office/drawing/2014/main" xmlns="" id="{CBAF7D29-B82B-6FD4-1DAF-4B93F9D6A48B}"/>
              </a:ext>
            </a:extLst>
          </p:cNvPr>
          <p:cNvSpPr txBox="1"/>
          <p:nvPr/>
        </p:nvSpPr>
        <p:spPr>
          <a:xfrm>
            <a:off x="1064029" y="5925066"/>
            <a:ext cx="10889673" cy="646331"/>
          </a:xfrm>
          <a:prstGeom prst="rect">
            <a:avLst/>
          </a:prstGeom>
          <a:noFill/>
        </p:spPr>
        <p:txBody>
          <a:bodyPr wrap="square" rtlCol="0">
            <a:spAutoFit/>
          </a:bodyPr>
          <a:lstStyle/>
          <a:p>
            <a:r>
              <a:rPr lang="en-US" dirty="0"/>
              <a:t>Code Link :- </a:t>
            </a:r>
            <a:r>
              <a:rPr lang="en-US" dirty="0">
                <a:hlinkClick r:id="rId3"/>
              </a:rPr>
              <a:t>https://colab.research.google.com/drive/1GzDM7xT7NSJyHR6tnjjysS6N9jzHnxQu?usp=sharing</a:t>
            </a:r>
            <a:endParaRPr lang="en-US" dirty="0"/>
          </a:p>
          <a:p>
            <a:endParaRPr lang="en-IN" dirty="0"/>
          </a:p>
        </p:txBody>
      </p:sp>
      <p:sp>
        <p:nvSpPr>
          <p:cNvPr id="7" name="TextBox 6">
            <a:extLst>
              <a:ext uri="{FF2B5EF4-FFF2-40B4-BE49-F238E27FC236}">
                <a16:creationId xmlns:a16="http://schemas.microsoft.com/office/drawing/2014/main" xmlns="" id="{031A52F2-CBDC-40AB-8156-04979DC5538D}"/>
              </a:ext>
            </a:extLst>
          </p:cNvPr>
          <p:cNvSpPr txBox="1"/>
          <p:nvPr/>
        </p:nvSpPr>
        <p:spPr>
          <a:xfrm>
            <a:off x="1203591" y="1134318"/>
            <a:ext cx="8901107" cy="584775"/>
          </a:xfrm>
          <a:prstGeom prst="rect">
            <a:avLst/>
          </a:prstGeom>
          <a:noFill/>
        </p:spPr>
        <p:txBody>
          <a:bodyPr wrap="square" rtlCol="0">
            <a:spAutoFit/>
          </a:bodyPr>
          <a:lstStyle/>
          <a:p>
            <a:r>
              <a:rPr lang="en-IN" sz="3200" b="1" dirty="0"/>
              <a:t>Dataset 2 : Pin Code VS Spending Score </a:t>
            </a:r>
          </a:p>
        </p:txBody>
      </p:sp>
      <p:sp>
        <p:nvSpPr>
          <p:cNvPr id="8" name="TextBox 7">
            <a:extLst>
              <a:ext uri="{FF2B5EF4-FFF2-40B4-BE49-F238E27FC236}">
                <a16:creationId xmlns:a16="http://schemas.microsoft.com/office/drawing/2014/main" xmlns="" id="{B08BBC95-D774-4FBA-B918-45E2AD30228C}"/>
              </a:ext>
            </a:extLst>
          </p:cNvPr>
          <p:cNvSpPr txBox="1"/>
          <p:nvPr/>
        </p:nvSpPr>
        <p:spPr>
          <a:xfrm>
            <a:off x="9575645" y="4492577"/>
            <a:ext cx="2616355" cy="646331"/>
          </a:xfrm>
          <a:prstGeom prst="rect">
            <a:avLst/>
          </a:prstGeom>
          <a:noFill/>
        </p:spPr>
        <p:txBody>
          <a:bodyPr wrap="square" rtlCol="0">
            <a:spAutoFit/>
          </a:bodyPr>
          <a:lstStyle/>
          <a:p>
            <a:r>
              <a:rPr lang="en-IN" dirty="0"/>
              <a:t>Fig 19 : Elbow Graph and</a:t>
            </a:r>
          </a:p>
          <a:p>
            <a:r>
              <a:rPr lang="en-IN" dirty="0"/>
              <a:t>         Silhouette Score</a:t>
            </a:r>
          </a:p>
        </p:txBody>
      </p:sp>
    </p:spTree>
    <p:extLst>
      <p:ext uri="{BB962C8B-B14F-4D97-AF65-F5344CB8AC3E}">
        <p14:creationId xmlns:p14="http://schemas.microsoft.com/office/powerpoint/2010/main" xmlns="" val="395564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70A5307-ABDF-8668-DCFF-1B10F2BB29D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1479" y="1973925"/>
            <a:ext cx="5428211" cy="4376997"/>
          </a:xfrm>
          <a:prstGeom prst="rect">
            <a:avLst/>
          </a:prstGeom>
        </p:spPr>
      </p:pic>
      <p:pic>
        <p:nvPicPr>
          <p:cNvPr id="4" name="Picture 3">
            <a:extLst>
              <a:ext uri="{FF2B5EF4-FFF2-40B4-BE49-F238E27FC236}">
                <a16:creationId xmlns:a16="http://schemas.microsoft.com/office/drawing/2014/main" xmlns="" id="{19EFA49B-356B-4F3B-8DD3-2778348F009C}"/>
              </a:ext>
            </a:extLst>
          </p:cNvPr>
          <p:cNvPicPr/>
          <p:nvPr/>
        </p:nvPicPr>
        <p:blipFill>
          <a:blip r:embed="rId3">
            <a:extLst>
              <a:ext uri="{28A0092B-C50C-407E-A947-70E740481C1C}">
                <a14:useLocalDpi xmlns:a14="http://schemas.microsoft.com/office/drawing/2010/main" xmlns="" val="0"/>
              </a:ext>
            </a:extLst>
          </a:blip>
          <a:stretch>
            <a:fillRect/>
          </a:stretch>
        </p:blipFill>
        <p:spPr>
          <a:xfrm>
            <a:off x="6352310" y="1973925"/>
            <a:ext cx="5428211" cy="4135930"/>
          </a:xfrm>
          <a:prstGeom prst="rect">
            <a:avLst/>
          </a:prstGeom>
        </p:spPr>
      </p:pic>
      <p:sp>
        <p:nvSpPr>
          <p:cNvPr id="7" name="TextBox 6">
            <a:extLst>
              <a:ext uri="{FF2B5EF4-FFF2-40B4-BE49-F238E27FC236}">
                <a16:creationId xmlns:a16="http://schemas.microsoft.com/office/drawing/2014/main" xmlns="" id="{3E1D9B85-E3B2-4B62-982C-7A9E2627CFB4}"/>
              </a:ext>
            </a:extLst>
          </p:cNvPr>
          <p:cNvSpPr txBox="1"/>
          <p:nvPr/>
        </p:nvSpPr>
        <p:spPr>
          <a:xfrm>
            <a:off x="1203591" y="1134318"/>
            <a:ext cx="8901107" cy="584775"/>
          </a:xfrm>
          <a:prstGeom prst="rect">
            <a:avLst/>
          </a:prstGeom>
          <a:noFill/>
        </p:spPr>
        <p:txBody>
          <a:bodyPr wrap="square" rtlCol="0">
            <a:spAutoFit/>
          </a:bodyPr>
          <a:lstStyle/>
          <a:p>
            <a:r>
              <a:rPr lang="en-IN" sz="3200" b="1" dirty="0"/>
              <a:t>Dataset 2 : Pin Code VS Spending Score (cont.) </a:t>
            </a:r>
          </a:p>
        </p:txBody>
      </p:sp>
      <p:sp>
        <p:nvSpPr>
          <p:cNvPr id="8" name="TextBox 7">
            <a:extLst>
              <a:ext uri="{FF2B5EF4-FFF2-40B4-BE49-F238E27FC236}">
                <a16:creationId xmlns:a16="http://schemas.microsoft.com/office/drawing/2014/main" xmlns="" id="{77E8DE45-D8FE-4CAB-9577-10EDBD9F280A}"/>
              </a:ext>
            </a:extLst>
          </p:cNvPr>
          <p:cNvSpPr txBox="1"/>
          <p:nvPr/>
        </p:nvSpPr>
        <p:spPr>
          <a:xfrm>
            <a:off x="2326512" y="6367549"/>
            <a:ext cx="3009417" cy="338554"/>
          </a:xfrm>
          <a:prstGeom prst="rect">
            <a:avLst/>
          </a:prstGeom>
          <a:noFill/>
        </p:spPr>
        <p:txBody>
          <a:bodyPr wrap="square" rtlCol="0">
            <a:spAutoFit/>
          </a:bodyPr>
          <a:lstStyle/>
          <a:p>
            <a:r>
              <a:rPr lang="en-IN" sz="1600" dirty="0">
                <a:solidFill>
                  <a:schemeClr val="bg1"/>
                </a:solidFill>
              </a:rPr>
              <a:t>Fig 20 : Scatter Plot</a:t>
            </a:r>
          </a:p>
        </p:txBody>
      </p:sp>
      <p:sp>
        <p:nvSpPr>
          <p:cNvPr id="9" name="TextBox 8">
            <a:extLst>
              <a:ext uri="{FF2B5EF4-FFF2-40B4-BE49-F238E27FC236}">
                <a16:creationId xmlns:a16="http://schemas.microsoft.com/office/drawing/2014/main" xmlns="" id="{FA3C7F66-80F0-4F39-946B-E521FDBA0A61}"/>
              </a:ext>
            </a:extLst>
          </p:cNvPr>
          <p:cNvSpPr txBox="1"/>
          <p:nvPr/>
        </p:nvSpPr>
        <p:spPr>
          <a:xfrm>
            <a:off x="8461094" y="6364687"/>
            <a:ext cx="2095018" cy="338554"/>
          </a:xfrm>
          <a:prstGeom prst="rect">
            <a:avLst/>
          </a:prstGeom>
          <a:noFill/>
        </p:spPr>
        <p:txBody>
          <a:bodyPr wrap="square" rtlCol="0">
            <a:spAutoFit/>
          </a:bodyPr>
          <a:lstStyle/>
          <a:p>
            <a:r>
              <a:rPr lang="en-IN" sz="1600" dirty="0">
                <a:solidFill>
                  <a:schemeClr val="bg1"/>
                </a:solidFill>
              </a:rPr>
              <a:t>Fig 21 : Bar Graph </a:t>
            </a:r>
          </a:p>
        </p:txBody>
      </p:sp>
    </p:spTree>
    <p:extLst>
      <p:ext uri="{BB962C8B-B14F-4D97-AF65-F5344CB8AC3E}">
        <p14:creationId xmlns:p14="http://schemas.microsoft.com/office/powerpoint/2010/main" xmlns="" val="168210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Google Shape;438;p40"/>
          <p:cNvSpPr txBox="1">
            <a:spLocks/>
          </p:cNvSpPr>
          <p:nvPr/>
        </p:nvSpPr>
        <p:spPr>
          <a:xfrm>
            <a:off x="443345" y="171338"/>
            <a:ext cx="5888182" cy="687643"/>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6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SWOT ANALYSIS</a:t>
            </a:r>
          </a:p>
        </p:txBody>
      </p:sp>
      <p:sp>
        <p:nvSpPr>
          <p:cNvPr id="5" name="Google Shape;440;p40"/>
          <p:cNvSpPr/>
          <p:nvPr/>
        </p:nvSpPr>
        <p:spPr>
          <a:xfrm>
            <a:off x="193963" y="1039092"/>
            <a:ext cx="5527963" cy="2535381"/>
          </a:xfrm>
          <a:prstGeom prst="rect">
            <a:avLst/>
          </a:prstGeom>
          <a:solidFill>
            <a:srgbClr val="001230">
              <a:alpha val="18850"/>
            </a:srgbClr>
          </a:solidFill>
          <a:ln>
            <a:solidFill>
              <a:schemeClr val="accent1">
                <a:lumMod val="60000"/>
                <a:lumOff val="40000"/>
              </a:schemeClr>
            </a:solidFill>
          </a:ln>
        </p:spPr>
        <p:txBody>
          <a:bodyPr spcFirstLastPara="1" wrap="square" lIns="91425" tIns="91425" rIns="182880" bIns="91425" anchor="t" anchorCtr="0">
            <a:normAutofit/>
          </a:bodyPr>
          <a:lstStyle/>
          <a:p>
            <a:pPr marL="0" lvl="0" indent="0" algn="l" rtl="0">
              <a:spcBef>
                <a:spcPts val="0"/>
              </a:spcBef>
              <a:spcAft>
                <a:spcPts val="0"/>
              </a:spcAft>
              <a:buNone/>
            </a:pPr>
            <a:r>
              <a:rPr lang="en" b="1" dirty="0">
                <a:solidFill>
                  <a:schemeClr val="lt1"/>
                </a:solidFill>
                <a:latin typeface="Titillium Web"/>
                <a:ea typeface="Titillium Web"/>
                <a:cs typeface="Titillium Web"/>
                <a:sym typeface="Titillium Web"/>
              </a:rPr>
              <a:t>STRENGTHS</a:t>
            </a:r>
          </a:p>
          <a:p>
            <a:pPr algn="just">
              <a:buFont typeface="Wingdings" pitchFamily="2" charset="2"/>
              <a:buChar char="Ø"/>
            </a:pPr>
            <a:r>
              <a:rPr lang="en-US" sz="1600" dirty="0">
                <a:latin typeface="Bahnschrift SemiBold" pitchFamily="34" charset="0"/>
              </a:rPr>
              <a:t>K-means is a popular and widely used method for customer segmentation.</a:t>
            </a:r>
          </a:p>
          <a:p>
            <a:pPr algn="just"/>
            <a:endParaRPr lang="en-US" sz="1600" dirty="0">
              <a:latin typeface="Bahnschrift SemiBold" pitchFamily="34" charset="0"/>
            </a:endParaRPr>
          </a:p>
          <a:p>
            <a:pPr algn="just">
              <a:buFont typeface="Wingdings" pitchFamily="2" charset="2"/>
              <a:buChar char="Ø"/>
              <a:tabLst>
                <a:tab pos="4059238" algn="l"/>
              </a:tabLst>
            </a:pPr>
            <a:r>
              <a:rPr lang="en-US" sz="1600" dirty="0">
                <a:latin typeface="Bahnschrift SemiBold" pitchFamily="34" charset="0"/>
              </a:rPr>
              <a:t>The elbow method and silhouette analysis evaluate the quality of the clustering results.</a:t>
            </a:r>
          </a:p>
          <a:p>
            <a:pPr algn="just">
              <a:tabLst>
                <a:tab pos="4059238" algn="l"/>
              </a:tabLst>
            </a:pPr>
            <a:endParaRPr lang="en-US" sz="1600" dirty="0">
              <a:latin typeface="Bahnschrift SemiBold" pitchFamily="34" charset="0"/>
            </a:endParaRPr>
          </a:p>
          <a:p>
            <a:pPr algn="just">
              <a:buFont typeface="Wingdings" pitchFamily="2" charset="2"/>
              <a:buChar char="Ø"/>
            </a:pPr>
            <a:r>
              <a:rPr lang="en-US" sz="1600" dirty="0">
                <a:latin typeface="Bahnschrift SemiBold" pitchFamily="34" charset="0"/>
              </a:rPr>
              <a:t>Help businesses better understand their customers' needs and preferences.</a:t>
            </a:r>
          </a:p>
          <a:p>
            <a:pPr marL="0" lvl="0" indent="0" algn="just" rtl="0">
              <a:spcBef>
                <a:spcPts val="0"/>
              </a:spcBef>
              <a:spcAft>
                <a:spcPts val="0"/>
              </a:spcAft>
              <a:buNone/>
            </a:pPr>
            <a:endParaRPr sz="1400" b="1">
              <a:solidFill>
                <a:schemeClr val="lt1"/>
              </a:solidFill>
              <a:latin typeface="Titillium Web"/>
              <a:ea typeface="Titillium Web"/>
              <a:cs typeface="Titillium Web"/>
              <a:sym typeface="Titillium Web"/>
            </a:endParaRPr>
          </a:p>
        </p:txBody>
      </p:sp>
      <p:sp>
        <p:nvSpPr>
          <p:cNvPr id="6" name="Google Shape;441;p40"/>
          <p:cNvSpPr/>
          <p:nvPr/>
        </p:nvSpPr>
        <p:spPr>
          <a:xfrm>
            <a:off x="5826634" y="1066800"/>
            <a:ext cx="6143693" cy="2521528"/>
          </a:xfrm>
          <a:prstGeom prst="rect">
            <a:avLst/>
          </a:prstGeom>
          <a:solidFill>
            <a:srgbClr val="001230">
              <a:alpha val="18850"/>
            </a:srgbClr>
          </a:solidFill>
          <a:ln>
            <a:solidFill>
              <a:schemeClr val="accent1">
                <a:lumMod val="60000"/>
                <a:lumOff val="40000"/>
              </a:schemeClr>
            </a:solidFill>
          </a:ln>
        </p:spPr>
        <p:txBody>
          <a:bodyPr spcFirstLastPara="1" wrap="square" lIns="182880" tIns="91425" rIns="91425" bIns="91425" anchor="t" anchorCtr="0">
            <a:normAutofit lnSpcReduction="10000"/>
          </a:bodyPr>
          <a:lstStyle/>
          <a:p>
            <a:pPr marL="0" lvl="0" indent="0" algn="r" rtl="0">
              <a:spcBef>
                <a:spcPts val="0"/>
              </a:spcBef>
              <a:spcAft>
                <a:spcPts val="0"/>
              </a:spcAft>
              <a:buClr>
                <a:schemeClr val="dk1"/>
              </a:buClr>
              <a:buSzPts val="1100"/>
              <a:buFont typeface="Arial"/>
              <a:buNone/>
            </a:pPr>
            <a:r>
              <a:rPr lang="en" b="1" dirty="0">
                <a:solidFill>
                  <a:schemeClr val="lt1"/>
                </a:solidFill>
                <a:latin typeface="Titillium Web"/>
                <a:ea typeface="Titillium Web"/>
                <a:cs typeface="Titillium Web"/>
                <a:sym typeface="Titillium Web"/>
              </a:rPr>
              <a:t>WEAKNESSES</a:t>
            </a:r>
          </a:p>
          <a:p>
            <a:pPr algn="just">
              <a:buFont typeface="Wingdings" pitchFamily="2" charset="2"/>
              <a:buChar char="Ø"/>
            </a:pPr>
            <a:r>
              <a:rPr lang="en-US" sz="1600" dirty="0">
                <a:latin typeface="Bahnschrift SemiBold" pitchFamily="34" charset="0"/>
              </a:rPr>
              <a:t>K-means clustering assumes that the clusters are spherical, may not be true in real-world scenarios.</a:t>
            </a:r>
          </a:p>
          <a:p>
            <a:pPr algn="just"/>
            <a:endParaRPr lang="en-US" sz="1600" dirty="0">
              <a:latin typeface="Bahnschrift SemiBold" pitchFamily="34" charset="0"/>
            </a:endParaRPr>
          </a:p>
          <a:p>
            <a:pPr algn="just">
              <a:buFont typeface="Wingdings" pitchFamily="2" charset="2"/>
              <a:buChar char="Ø"/>
            </a:pPr>
            <a:r>
              <a:rPr lang="en-US" sz="1600" dirty="0">
                <a:latin typeface="Bahnschrift SemiBold" pitchFamily="34" charset="0"/>
              </a:rPr>
              <a:t>Quality of the clustering results depends on the choice of the initial cluster centers.</a:t>
            </a:r>
          </a:p>
          <a:p>
            <a:pPr algn="just"/>
            <a:endParaRPr lang="en-US" sz="1600" dirty="0">
              <a:latin typeface="Bahnschrift SemiBold" pitchFamily="34" charset="0"/>
            </a:endParaRPr>
          </a:p>
          <a:p>
            <a:pPr algn="just">
              <a:buFont typeface="Wingdings" pitchFamily="2" charset="2"/>
              <a:buChar char="Ø"/>
            </a:pPr>
            <a:r>
              <a:rPr lang="en-US" sz="1600" dirty="0">
                <a:latin typeface="Bahnschrift SemiBold" pitchFamily="34" charset="0"/>
              </a:rPr>
              <a:t>Customer segmentation requires a large amount of data and computational resources, which may be challenging for small businesses.</a:t>
            </a:r>
          </a:p>
          <a:p>
            <a:pPr marL="0" lvl="0" indent="0" algn="just"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p:txBody>
      </p:sp>
      <p:sp>
        <p:nvSpPr>
          <p:cNvPr id="7" name="Google Shape;442;p40"/>
          <p:cNvSpPr/>
          <p:nvPr/>
        </p:nvSpPr>
        <p:spPr>
          <a:xfrm>
            <a:off x="193964" y="3657600"/>
            <a:ext cx="5530503" cy="2632365"/>
          </a:xfrm>
          <a:prstGeom prst="rect">
            <a:avLst/>
          </a:prstGeom>
          <a:solidFill>
            <a:srgbClr val="001230">
              <a:alpha val="18850"/>
            </a:srgbClr>
          </a:solidFill>
          <a:ln>
            <a:noFill/>
          </a:ln>
        </p:spPr>
        <p:txBody>
          <a:bodyPr spcFirstLastPara="1" wrap="square" lIns="91425" tIns="91425" rIns="182880" bIns="91425" anchor="b" anchorCtr="0">
            <a:normAutofit/>
          </a:bodyPr>
          <a:lstStyle/>
          <a:p>
            <a:pPr>
              <a:buFont typeface="Wingdings" pitchFamily="2" charset="2"/>
              <a:buChar char="Ø"/>
            </a:pPr>
            <a:r>
              <a:rPr lang="en-US" sz="1600" dirty="0">
                <a:latin typeface="Bahnschrift SemiBold" pitchFamily="34" charset="0"/>
              </a:rPr>
              <a:t>Advances in data collection and analysis techniques, can help enhance the accuracy and effectiveness of customer segmentation.</a:t>
            </a:r>
          </a:p>
          <a:p>
            <a:endParaRPr lang="en-US" sz="1600" dirty="0">
              <a:latin typeface="Bahnschrift SemiBold" pitchFamily="34" charset="0"/>
            </a:endParaRPr>
          </a:p>
          <a:p>
            <a:pPr>
              <a:buFont typeface="Wingdings" pitchFamily="2" charset="2"/>
              <a:buChar char="Ø"/>
            </a:pPr>
            <a:r>
              <a:rPr lang="en-US" sz="1600" dirty="0">
                <a:latin typeface="Bahnschrift SemiBold" pitchFamily="34" charset="0"/>
              </a:rPr>
              <a:t>Integration of customer segmentation with other business processes, can provide valuable insights and improve overall business performance.</a:t>
            </a:r>
          </a:p>
          <a:p>
            <a:endParaRPr lang="en-US" sz="1600" dirty="0">
              <a:latin typeface="Bahnschrift SemiBold" pitchFamily="34" charset="0"/>
            </a:endParaRPr>
          </a:p>
          <a:p>
            <a:r>
              <a:rPr lang="en-US" b="1" dirty="0">
                <a:solidFill>
                  <a:schemeClr val="bg1"/>
                </a:solidFill>
                <a:latin typeface="Titillium Web" charset="0"/>
              </a:rPr>
              <a:t>OPPORTUNITIES</a:t>
            </a:r>
          </a:p>
        </p:txBody>
      </p:sp>
      <p:sp>
        <p:nvSpPr>
          <p:cNvPr id="8" name="Google Shape;443;p40"/>
          <p:cNvSpPr/>
          <p:nvPr/>
        </p:nvSpPr>
        <p:spPr>
          <a:xfrm>
            <a:off x="5846620" y="3657600"/>
            <a:ext cx="6109853" cy="2632365"/>
          </a:xfrm>
          <a:prstGeom prst="rect">
            <a:avLst/>
          </a:prstGeom>
          <a:solidFill>
            <a:srgbClr val="001230">
              <a:alpha val="18850"/>
            </a:srgbClr>
          </a:solidFill>
          <a:ln>
            <a:noFill/>
          </a:ln>
        </p:spPr>
        <p:txBody>
          <a:bodyPr spcFirstLastPara="1" wrap="square" lIns="182880" tIns="91425" rIns="91425" bIns="91425" anchor="b" anchorCtr="0">
            <a:normAutofit fontScale="25000" lnSpcReduction="20000"/>
          </a:bodyPr>
          <a:lstStyle/>
          <a:p>
            <a:pPr marL="0" lvl="0" indent="0" algn="r" rtl="0">
              <a:spcBef>
                <a:spcPts val="0"/>
              </a:spcBef>
              <a:spcAft>
                <a:spcPts val="0"/>
              </a:spcAft>
              <a:buClr>
                <a:schemeClr val="dk1"/>
              </a:buClr>
              <a:buSzPts val="1100"/>
              <a:buFont typeface="Arial"/>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None/>
            </a:pPr>
            <a:endParaRPr lang="en-US" b="1" dirty="0">
              <a:solidFill>
                <a:schemeClr val="lt1"/>
              </a:solidFill>
              <a:latin typeface="Titillium Web"/>
              <a:ea typeface="Titillium Web"/>
              <a:cs typeface="Titillium Web"/>
              <a:sym typeface="Titillium Web"/>
            </a:endParaRPr>
          </a:p>
          <a:p>
            <a:pPr marL="0" lvl="0" indent="0" algn="r" rtl="0">
              <a:spcBef>
                <a:spcPts val="600"/>
              </a:spcBef>
              <a:spcAft>
                <a:spcPts val="600"/>
              </a:spcAft>
              <a:buFont typeface="Wingdings" pitchFamily="2" charset="2"/>
              <a:buChar char="Ø"/>
            </a:pPr>
            <a:endParaRPr lang="en-US" sz="6400" b="1" dirty="0">
              <a:solidFill>
                <a:schemeClr val="lt1"/>
              </a:solidFill>
              <a:latin typeface="Bahnschrift SemiBold" pitchFamily="34" charset="0"/>
              <a:ea typeface="Titillium Web"/>
              <a:cs typeface="Titillium Web"/>
              <a:sym typeface="Titillium Web"/>
            </a:endParaRPr>
          </a:p>
          <a:p>
            <a:pPr>
              <a:buFont typeface="Wingdings" pitchFamily="2" charset="2"/>
              <a:buChar char="Ø"/>
            </a:pPr>
            <a:r>
              <a:rPr lang="en-US" sz="6400" dirty="0">
                <a:latin typeface="Bahnschrift SemiBold" pitchFamily="34" charset="0"/>
              </a:rPr>
              <a:t>Increasing concerns over data privacy and security may limit the availability and quality of customer data.</a:t>
            </a:r>
          </a:p>
          <a:p>
            <a:endParaRPr lang="en-US" sz="6400" dirty="0">
              <a:latin typeface="Bahnschrift SemiBold" pitchFamily="34" charset="0"/>
            </a:endParaRPr>
          </a:p>
          <a:p>
            <a:pPr>
              <a:buFont typeface="Wingdings" pitchFamily="2" charset="2"/>
              <a:buChar char="Ø"/>
            </a:pPr>
            <a:r>
              <a:rPr lang="en-US" sz="6400" dirty="0">
                <a:latin typeface="Bahnschrift SemiBold" pitchFamily="34" charset="0"/>
              </a:rPr>
              <a:t>The competitive landscape in many industries is constantly changing, which may require businesses to adapt their customer segmentation strategies.</a:t>
            </a:r>
          </a:p>
          <a:p>
            <a:endParaRPr lang="en-US" sz="6400" dirty="0">
              <a:latin typeface="Bahnschrift SemiBold" pitchFamily="34" charset="0"/>
            </a:endParaRPr>
          </a:p>
          <a:p>
            <a:pPr>
              <a:buFont typeface="Wingdings" pitchFamily="2" charset="2"/>
              <a:buChar char="Ø"/>
            </a:pPr>
            <a:r>
              <a:rPr lang="en-US" sz="6400" dirty="0">
                <a:latin typeface="Bahnschrift SemiBold" pitchFamily="34" charset="0"/>
              </a:rPr>
              <a:t>The reliance on automated algorithms and data-driven decision making may reduce the human element in customer interactions.</a:t>
            </a:r>
          </a:p>
          <a:p>
            <a:pPr marL="0" lvl="0" indent="0" algn="r" rtl="0">
              <a:spcBef>
                <a:spcPts val="600"/>
              </a:spcBef>
              <a:spcAft>
                <a:spcPts val="600"/>
              </a:spcAft>
              <a:buNone/>
            </a:pPr>
            <a:r>
              <a:rPr lang="en-US" sz="7200" b="1" dirty="0">
                <a:solidFill>
                  <a:schemeClr val="lt1"/>
                </a:solidFill>
                <a:latin typeface="Titillium Web"/>
                <a:ea typeface="Titillium Web"/>
                <a:cs typeface="Titillium Web"/>
                <a:sym typeface="Titillium Web"/>
              </a:rPr>
              <a:t>THREATS</a:t>
            </a:r>
            <a:endParaRPr sz="7200">
              <a:solidFill>
                <a:schemeClr val="lt1"/>
              </a:solidFill>
              <a:latin typeface="Titillium Web"/>
              <a:ea typeface="Titillium Web"/>
              <a:cs typeface="Titillium Web"/>
              <a:sym typeface="Titillium Web"/>
            </a:endParaRPr>
          </a:p>
        </p:txBody>
      </p:sp>
      <p:sp>
        <p:nvSpPr>
          <p:cNvPr id="14" name="Google Shape;449;p40"/>
          <p:cNvSpPr/>
          <p:nvPr/>
        </p:nvSpPr>
        <p:spPr>
          <a:xfrm>
            <a:off x="6008025" y="2842566"/>
            <a:ext cx="600594" cy="634926"/>
          </a:xfrm>
          <a:prstGeom prst="rect">
            <a:avLst/>
          </a:prstGeom>
        </p:spPr>
        <p:txBody>
          <a:bodyPr>
            <a:prstTxWarp prst="textPlain">
              <a:avLst/>
            </a:prstTxWarp>
          </a:bodyPr>
          <a:lstStyle/>
          <a:p>
            <a:pPr lvl="0" algn="ctr"/>
            <a:endParaRPr b="1" i="0">
              <a:ln>
                <a:noFill/>
              </a:ln>
              <a:solidFill>
                <a:schemeClr val="lt1"/>
              </a:solidFill>
              <a:latin typeface="Titillium Web"/>
            </a:endParaRPr>
          </a:p>
        </p:txBody>
      </p:sp>
      <p:sp>
        <p:nvSpPr>
          <p:cNvPr id="13" name="Google Shape;448;p40"/>
          <p:cNvSpPr/>
          <p:nvPr/>
        </p:nvSpPr>
        <p:spPr>
          <a:xfrm>
            <a:off x="5124830" y="2793658"/>
            <a:ext cx="433551" cy="741120"/>
          </a:xfrm>
          <a:prstGeom prst="rect">
            <a:avLst/>
          </a:prstGeom>
        </p:spPr>
        <p:txBody>
          <a:bodyPr>
            <a:prstTxWarp prst="textPlain">
              <a:avLst/>
            </a:prstTxWarp>
          </a:bodyPr>
          <a:lstStyle/>
          <a:p>
            <a:pPr lvl="0" algn="ctr"/>
            <a:endParaRPr b="1" i="0">
              <a:ln>
                <a:noFill/>
              </a:ln>
              <a:solidFill>
                <a:schemeClr val="lt1"/>
              </a:solidFill>
              <a:latin typeface="Titillium Web"/>
            </a:endParaRPr>
          </a:p>
        </p:txBody>
      </p:sp>
      <p:cxnSp>
        <p:nvCxnSpPr>
          <p:cNvPr id="25" name="Straight Connector 24"/>
          <p:cNvCxnSpPr/>
          <p:nvPr/>
        </p:nvCxnSpPr>
        <p:spPr>
          <a:xfrm>
            <a:off x="221673" y="872837"/>
            <a:ext cx="669174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59499-E36F-4A2F-BFF5-00204A95B866}"/>
              </a:ext>
            </a:extLst>
          </p:cNvPr>
          <p:cNvSpPr>
            <a:spLocks noGrp="1"/>
          </p:cNvSpPr>
          <p:nvPr>
            <p:ph type="title"/>
          </p:nvPr>
        </p:nvSpPr>
        <p:spPr/>
        <p:txBody>
          <a:bodyPr/>
          <a:lstStyle/>
          <a:p>
            <a:r>
              <a:rPr lang="en-IN" dirty="0"/>
              <a:t>REFFERENCES</a:t>
            </a:r>
          </a:p>
        </p:txBody>
      </p:sp>
      <p:sp>
        <p:nvSpPr>
          <p:cNvPr id="3" name="Content Placeholder 2">
            <a:extLst>
              <a:ext uri="{FF2B5EF4-FFF2-40B4-BE49-F238E27FC236}">
                <a16:creationId xmlns:a16="http://schemas.microsoft.com/office/drawing/2014/main" xmlns="" id="{81948BAD-8832-48AE-BD71-B282E977AB7A}"/>
              </a:ext>
            </a:extLst>
          </p:cNvPr>
          <p:cNvSpPr>
            <a:spLocks noGrp="1"/>
          </p:cNvSpPr>
          <p:nvPr>
            <p:ph idx="1"/>
          </p:nvPr>
        </p:nvSpPr>
        <p:spPr>
          <a:xfrm>
            <a:off x="267855" y="1985835"/>
            <a:ext cx="11804071" cy="4147110"/>
          </a:xfrm>
        </p:spPr>
        <p:txBody>
          <a:bodyPr>
            <a:normAutofit fontScale="25000" lnSpcReduction="20000"/>
          </a:bodyPr>
          <a:lstStyle/>
          <a:p>
            <a:pPr marL="0" indent="0">
              <a:buNone/>
            </a:pPr>
            <a:r>
              <a:rPr lang="en-IN" sz="2900" dirty="0"/>
              <a:t>[</a:t>
            </a:r>
            <a:r>
              <a:rPr lang="en-IN" sz="4800" dirty="0">
                <a:solidFill>
                  <a:schemeClr val="tx1">
                    <a:lumMod val="85000"/>
                    <a:lumOff val="15000"/>
                  </a:schemeClr>
                </a:solidFill>
              </a:rPr>
              <a:t>1] Jayant </a:t>
            </a:r>
            <a:r>
              <a:rPr lang="en-IN" sz="4800" dirty="0" err="1">
                <a:solidFill>
                  <a:schemeClr val="tx1">
                    <a:lumMod val="85000"/>
                    <a:lumOff val="15000"/>
                  </a:schemeClr>
                </a:solidFill>
              </a:rPr>
              <a:t>Tikmani</a:t>
            </a:r>
            <a:r>
              <a:rPr lang="en-IN" sz="4800" dirty="0">
                <a:solidFill>
                  <a:schemeClr val="tx1">
                    <a:lumMod val="85000"/>
                    <a:lumOff val="15000"/>
                  </a:schemeClr>
                </a:solidFill>
              </a:rPr>
              <a:t>, Sudhanshu Tiwari, Sujata </a:t>
            </a:r>
            <a:r>
              <a:rPr lang="en-IN" sz="4800" dirty="0" err="1">
                <a:solidFill>
                  <a:schemeClr val="tx1">
                    <a:lumMod val="85000"/>
                    <a:lumOff val="15000"/>
                  </a:schemeClr>
                </a:solidFill>
              </a:rPr>
              <a:t>Khedkar</a:t>
            </a:r>
            <a:r>
              <a:rPr lang="en-IN" sz="4800" dirty="0">
                <a:solidFill>
                  <a:schemeClr val="tx1">
                    <a:lumMod val="85000"/>
                    <a:lumOff val="15000"/>
                  </a:schemeClr>
                </a:solidFill>
              </a:rPr>
              <a:t> “Telecom customer segmentation based on cluster </a:t>
            </a:r>
            <a:r>
              <a:rPr lang="en-IN" sz="4800" dirty="0" err="1">
                <a:solidFill>
                  <a:schemeClr val="tx1">
                    <a:lumMod val="85000"/>
                    <a:lumOff val="15000"/>
                  </a:schemeClr>
                </a:solidFill>
              </a:rPr>
              <a:t>analysisAn</a:t>
            </a:r>
            <a:r>
              <a:rPr lang="en-IN" sz="4800" dirty="0">
                <a:solidFill>
                  <a:schemeClr val="tx1">
                    <a:lumMod val="85000"/>
                    <a:lumOff val="15000"/>
                  </a:schemeClr>
                </a:solidFill>
              </a:rPr>
              <a:t> Approach to Customer Classification using k-means”, </a:t>
            </a:r>
            <a:r>
              <a:rPr lang="en-IN" sz="4800" dirty="0" err="1">
                <a:solidFill>
                  <a:schemeClr val="tx1">
                    <a:lumMod val="85000"/>
                    <a:lumOff val="15000"/>
                  </a:schemeClr>
                </a:solidFill>
              </a:rPr>
              <a:t>IJIRCCE,Year</a:t>
            </a:r>
            <a:r>
              <a:rPr lang="en-IN" sz="4800" dirty="0">
                <a:solidFill>
                  <a:schemeClr val="tx1">
                    <a:lumMod val="85000"/>
                    <a:lumOff val="15000"/>
                  </a:schemeClr>
                </a:solidFill>
              </a:rPr>
              <a:t>: 2015.</a:t>
            </a:r>
          </a:p>
          <a:p>
            <a:pPr marL="0" indent="0" algn="just">
              <a:buNone/>
            </a:pPr>
            <a:r>
              <a:rPr lang="en-IN" sz="4800" dirty="0">
                <a:solidFill>
                  <a:schemeClr val="tx1">
                    <a:lumMod val="85000"/>
                    <a:lumOff val="15000"/>
                  </a:schemeClr>
                </a:solidFill>
              </a:rPr>
              <a:t> [2] Tushar </a:t>
            </a:r>
            <a:r>
              <a:rPr lang="en-IN" sz="4800" dirty="0" err="1">
                <a:solidFill>
                  <a:schemeClr val="tx1">
                    <a:lumMod val="85000"/>
                    <a:lumOff val="15000"/>
                  </a:schemeClr>
                </a:solidFill>
              </a:rPr>
              <a:t>Kansal</a:t>
            </a:r>
            <a:r>
              <a:rPr lang="en-IN" sz="4800" dirty="0">
                <a:solidFill>
                  <a:schemeClr val="tx1">
                    <a:lumMod val="85000"/>
                    <a:lumOff val="15000"/>
                  </a:schemeClr>
                </a:solidFill>
              </a:rPr>
              <a:t>, Suraj Bahuguna ,Vishal Singh, </a:t>
            </a:r>
            <a:r>
              <a:rPr lang="en-IN" sz="4800" dirty="0" err="1">
                <a:solidFill>
                  <a:schemeClr val="tx1">
                    <a:lumMod val="85000"/>
                    <a:lumOff val="15000"/>
                  </a:schemeClr>
                </a:solidFill>
              </a:rPr>
              <a:t>Tanupriya</a:t>
            </a:r>
            <a:r>
              <a:rPr lang="en-IN" sz="4800" dirty="0">
                <a:solidFill>
                  <a:schemeClr val="tx1">
                    <a:lumMod val="85000"/>
                    <a:lumOff val="15000"/>
                  </a:schemeClr>
                </a:solidFill>
              </a:rPr>
              <a:t> Choudhury, “Customer Segmentation using K-means Clustering”, International Conference on Computational Techniques, Electronics and Mechanical Systems (CTEMS),2018. </a:t>
            </a:r>
          </a:p>
          <a:p>
            <a:pPr marL="0" indent="0">
              <a:buNone/>
            </a:pPr>
            <a:r>
              <a:rPr lang="en-IN" sz="4800" dirty="0">
                <a:solidFill>
                  <a:schemeClr val="tx1">
                    <a:lumMod val="85000"/>
                    <a:lumOff val="15000"/>
                  </a:schemeClr>
                </a:solidFill>
              </a:rPr>
              <a:t>[3] T. Kanungo, D. M. Mount, N. S. Netanyahu, C. D. </a:t>
            </a:r>
            <a:r>
              <a:rPr lang="en-IN" sz="4800" dirty="0" err="1">
                <a:solidFill>
                  <a:schemeClr val="tx1">
                    <a:lumMod val="85000"/>
                    <a:lumOff val="15000"/>
                  </a:schemeClr>
                </a:solidFill>
              </a:rPr>
              <a:t>Piatko</a:t>
            </a:r>
            <a:r>
              <a:rPr lang="en-IN" sz="4800" dirty="0">
                <a:solidFill>
                  <a:schemeClr val="tx1">
                    <a:lumMod val="85000"/>
                    <a:lumOff val="15000"/>
                  </a:schemeClr>
                </a:solidFill>
              </a:rPr>
              <a:t>, R. Silverman, and A. Y. Wu, “An efficient K-means clustering algorithm,” IEEE Trans. Pattern Analysis and Machine </a:t>
            </a:r>
            <a:r>
              <a:rPr lang="en-IN" sz="4800" dirty="0" err="1">
                <a:solidFill>
                  <a:schemeClr val="tx1">
                    <a:lumMod val="85000"/>
                    <a:lumOff val="15000"/>
                  </a:schemeClr>
                </a:solidFill>
              </a:rPr>
              <a:t>Intelligence,vol</a:t>
            </a:r>
            <a:r>
              <a:rPr lang="en-IN" sz="4800" dirty="0">
                <a:solidFill>
                  <a:schemeClr val="tx1">
                    <a:lumMod val="85000"/>
                    <a:lumOff val="15000"/>
                  </a:schemeClr>
                </a:solidFill>
              </a:rPr>
              <a:t>. 24, pp. 881-892, 2002. </a:t>
            </a:r>
          </a:p>
          <a:p>
            <a:pPr marL="0" indent="0">
              <a:buNone/>
            </a:pPr>
            <a:r>
              <a:rPr lang="en-IN" sz="4800" dirty="0">
                <a:solidFill>
                  <a:schemeClr val="tx1">
                    <a:lumMod val="85000"/>
                    <a:lumOff val="15000"/>
                  </a:schemeClr>
                </a:solidFill>
              </a:rPr>
              <a:t>[4] M. Inaba, N. </a:t>
            </a:r>
            <a:r>
              <a:rPr lang="en-IN" sz="4800" dirty="0" err="1">
                <a:solidFill>
                  <a:schemeClr val="tx1">
                    <a:lumMod val="85000"/>
                    <a:lumOff val="15000"/>
                  </a:schemeClr>
                </a:solidFill>
              </a:rPr>
              <a:t>Katoh</a:t>
            </a:r>
            <a:r>
              <a:rPr lang="en-IN" sz="4800" dirty="0">
                <a:solidFill>
                  <a:schemeClr val="tx1">
                    <a:lumMod val="85000"/>
                    <a:lumOff val="15000"/>
                  </a:schemeClr>
                </a:solidFill>
              </a:rPr>
              <a:t>, and H. Imai, “Applications of weighted Voronoi diagrams and randomization to variance-based k-clustering,” in Proc.10th ACM Symposium on Computational Geometry, 1994, pp.332-339. </a:t>
            </a:r>
          </a:p>
          <a:p>
            <a:pPr marL="0" indent="0">
              <a:buNone/>
            </a:pPr>
            <a:r>
              <a:rPr lang="en-IN" sz="4800" dirty="0">
                <a:solidFill>
                  <a:schemeClr val="tx1">
                    <a:lumMod val="85000"/>
                    <a:lumOff val="15000"/>
                  </a:schemeClr>
                </a:solidFill>
              </a:rPr>
              <a:t>[5] D. </a:t>
            </a:r>
            <a:r>
              <a:rPr lang="en-IN" sz="4800" dirty="0" err="1">
                <a:solidFill>
                  <a:schemeClr val="tx1">
                    <a:lumMod val="85000"/>
                    <a:lumOff val="15000"/>
                  </a:schemeClr>
                </a:solidFill>
              </a:rPr>
              <a:t>Aloise</a:t>
            </a:r>
            <a:r>
              <a:rPr lang="en-IN" sz="4800" dirty="0">
                <a:solidFill>
                  <a:schemeClr val="tx1">
                    <a:lumMod val="85000"/>
                    <a:lumOff val="15000"/>
                  </a:schemeClr>
                </a:solidFill>
              </a:rPr>
              <a:t>, A. Deshpande, P. Hansen, and P. </a:t>
            </a:r>
            <a:r>
              <a:rPr lang="en-IN" sz="4800" dirty="0" err="1">
                <a:solidFill>
                  <a:schemeClr val="tx1">
                    <a:lumMod val="85000"/>
                    <a:lumOff val="15000"/>
                  </a:schemeClr>
                </a:solidFill>
              </a:rPr>
              <a:t>Popat</a:t>
            </a:r>
            <a:r>
              <a:rPr lang="en-IN" sz="4800" dirty="0">
                <a:solidFill>
                  <a:schemeClr val="tx1">
                    <a:lumMod val="85000"/>
                    <a:lumOff val="15000"/>
                  </a:schemeClr>
                </a:solidFill>
              </a:rPr>
              <a:t>, “NP-hard Euclidean </a:t>
            </a:r>
            <a:r>
              <a:rPr lang="en-IN" sz="4800" dirty="0" err="1">
                <a:solidFill>
                  <a:schemeClr val="tx1">
                    <a:lumMod val="85000"/>
                    <a:lumOff val="15000"/>
                  </a:schemeClr>
                </a:solidFill>
              </a:rPr>
              <a:t>sumof</a:t>
            </a:r>
            <a:r>
              <a:rPr lang="en-IN" sz="4800" dirty="0">
                <a:solidFill>
                  <a:schemeClr val="tx1">
                    <a:lumMod val="85000"/>
                    <a:lumOff val="15000"/>
                  </a:schemeClr>
                </a:solidFill>
              </a:rPr>
              <a:t>-squares clustering,” Machine Learning, vol. 75, pp. 245-249, 2009 </a:t>
            </a:r>
          </a:p>
          <a:p>
            <a:pPr marL="0" indent="0">
              <a:buNone/>
            </a:pPr>
            <a:r>
              <a:rPr lang="en-IN" sz="4800" dirty="0">
                <a:solidFill>
                  <a:schemeClr val="tx1">
                    <a:lumMod val="85000"/>
                    <a:lumOff val="15000"/>
                  </a:schemeClr>
                </a:solidFill>
              </a:rPr>
              <a:t>[6] Chinedu Pascal </a:t>
            </a:r>
            <a:r>
              <a:rPr lang="en-IN" sz="4800" dirty="0" err="1">
                <a:solidFill>
                  <a:schemeClr val="tx1">
                    <a:lumMod val="85000"/>
                    <a:lumOff val="15000"/>
                  </a:schemeClr>
                </a:solidFill>
              </a:rPr>
              <a:t>Ezenkwu</a:t>
            </a:r>
            <a:r>
              <a:rPr lang="en-IN" sz="4800" dirty="0">
                <a:solidFill>
                  <a:schemeClr val="tx1">
                    <a:lumMod val="85000"/>
                    <a:lumOff val="15000"/>
                  </a:schemeClr>
                </a:solidFill>
              </a:rPr>
              <a:t>, Simeon </a:t>
            </a:r>
            <a:r>
              <a:rPr lang="en-IN" sz="4800" dirty="0" err="1">
                <a:solidFill>
                  <a:schemeClr val="tx1">
                    <a:lumMod val="85000"/>
                    <a:lumOff val="15000"/>
                  </a:schemeClr>
                </a:solidFill>
              </a:rPr>
              <a:t>Ozuomba</a:t>
            </a:r>
            <a:r>
              <a:rPr lang="en-IN" sz="4800" dirty="0">
                <a:solidFill>
                  <a:schemeClr val="tx1">
                    <a:lumMod val="85000"/>
                    <a:lumOff val="15000"/>
                  </a:schemeClr>
                </a:solidFill>
              </a:rPr>
              <a:t>, Constance </a:t>
            </a:r>
            <a:r>
              <a:rPr lang="en-IN" sz="4800" dirty="0" err="1">
                <a:solidFill>
                  <a:schemeClr val="tx1">
                    <a:lumMod val="85000"/>
                    <a:lumOff val="15000"/>
                  </a:schemeClr>
                </a:solidFill>
              </a:rPr>
              <a:t>kalu</a:t>
            </a:r>
            <a:r>
              <a:rPr lang="en-IN" sz="4800" dirty="0">
                <a:solidFill>
                  <a:schemeClr val="tx1">
                    <a:lumMod val="85000"/>
                    <a:lumOff val="15000"/>
                  </a:schemeClr>
                </a:solidFill>
              </a:rPr>
              <a:t> Electrical/Electronics &amp; Computer Engineering Department, University of </a:t>
            </a:r>
            <a:r>
              <a:rPr lang="en-IN" sz="4800" dirty="0" err="1">
                <a:solidFill>
                  <a:schemeClr val="tx1">
                    <a:lumMod val="85000"/>
                    <a:lumOff val="15000"/>
                  </a:schemeClr>
                </a:solidFill>
              </a:rPr>
              <a:t>Uyo</a:t>
            </a:r>
            <a:r>
              <a:rPr lang="en-IN" sz="4800" dirty="0">
                <a:solidFill>
                  <a:schemeClr val="tx1">
                    <a:lumMod val="85000"/>
                    <a:lumOff val="15000"/>
                  </a:schemeClr>
                </a:solidFill>
              </a:rPr>
              <a:t>, </a:t>
            </a:r>
            <a:r>
              <a:rPr lang="en-IN" sz="4800" dirty="0" err="1">
                <a:solidFill>
                  <a:schemeClr val="tx1">
                    <a:lumMod val="85000"/>
                    <a:lumOff val="15000"/>
                  </a:schemeClr>
                </a:solidFill>
              </a:rPr>
              <a:t>Uyo</a:t>
            </a:r>
            <a:r>
              <a:rPr lang="en-IN" sz="4800" dirty="0">
                <a:solidFill>
                  <a:schemeClr val="tx1">
                    <a:lumMod val="85000"/>
                    <a:lumOff val="15000"/>
                  </a:schemeClr>
                </a:solidFill>
              </a:rPr>
              <a:t>, </a:t>
            </a:r>
            <a:r>
              <a:rPr lang="en-IN" sz="4800" dirty="0" err="1">
                <a:solidFill>
                  <a:schemeClr val="tx1">
                    <a:lumMod val="85000"/>
                    <a:lumOff val="15000"/>
                  </a:schemeClr>
                </a:solidFill>
              </a:rPr>
              <a:t>Akwa</a:t>
            </a:r>
            <a:r>
              <a:rPr lang="en-IN" sz="4800" dirty="0">
                <a:solidFill>
                  <a:schemeClr val="tx1">
                    <a:lumMod val="85000"/>
                    <a:lumOff val="15000"/>
                  </a:schemeClr>
                </a:solidFill>
              </a:rPr>
              <a:t> Ibom State, Nigeria “Application of K-Means Algorithm for Efficient Customer Segmentation: A Strategy for Targeted Customer Services”, </a:t>
            </a:r>
            <a:r>
              <a:rPr lang="en-IN" sz="4800" dirty="0" err="1">
                <a:solidFill>
                  <a:schemeClr val="tx1">
                    <a:lumMod val="85000"/>
                    <a:lumOff val="15000"/>
                  </a:schemeClr>
                </a:solidFill>
              </a:rPr>
              <a:t>IJARAI,Year</a:t>
            </a:r>
            <a:r>
              <a:rPr lang="en-IN" sz="4800" dirty="0">
                <a:solidFill>
                  <a:schemeClr val="tx1">
                    <a:lumMod val="85000"/>
                    <a:lumOff val="15000"/>
                  </a:schemeClr>
                </a:solidFill>
              </a:rPr>
              <a:t>: 2015. </a:t>
            </a:r>
          </a:p>
          <a:p>
            <a:pPr marL="0" indent="0">
              <a:buNone/>
            </a:pPr>
            <a:r>
              <a:rPr lang="en-IN" sz="4800" dirty="0">
                <a:solidFill>
                  <a:schemeClr val="tx1">
                    <a:lumMod val="85000"/>
                    <a:lumOff val="15000"/>
                  </a:schemeClr>
                </a:solidFill>
              </a:rPr>
              <a:t>[7] </a:t>
            </a:r>
            <a:r>
              <a:rPr lang="en-IN" sz="4800" dirty="0" err="1">
                <a:solidFill>
                  <a:schemeClr val="tx1">
                    <a:lumMod val="85000"/>
                    <a:lumOff val="15000"/>
                  </a:schemeClr>
                </a:solidFill>
              </a:rPr>
              <a:t>SulekhaGoyat“The</a:t>
            </a:r>
            <a:r>
              <a:rPr lang="en-IN" sz="4800" dirty="0">
                <a:solidFill>
                  <a:schemeClr val="tx1">
                    <a:lumMod val="85000"/>
                    <a:lumOff val="15000"/>
                  </a:schemeClr>
                </a:solidFill>
              </a:rPr>
              <a:t> basis of market segmentation: a critical review of literature”, </a:t>
            </a:r>
            <a:r>
              <a:rPr lang="en-IN" sz="4800" dirty="0" err="1">
                <a:solidFill>
                  <a:schemeClr val="tx1">
                    <a:lumMod val="85000"/>
                    <a:lumOff val="15000"/>
                  </a:schemeClr>
                </a:solidFill>
              </a:rPr>
              <a:t>EJBM,Year</a:t>
            </a:r>
            <a:r>
              <a:rPr lang="en-IN" sz="4800" dirty="0">
                <a:solidFill>
                  <a:schemeClr val="tx1">
                    <a:lumMod val="85000"/>
                    <a:lumOff val="15000"/>
                  </a:schemeClr>
                </a:solidFill>
              </a:rPr>
              <a:t>: 2011. </a:t>
            </a:r>
          </a:p>
          <a:p>
            <a:pPr marL="0" indent="0">
              <a:buNone/>
            </a:pPr>
            <a:r>
              <a:rPr lang="en-IN" sz="4800" dirty="0">
                <a:solidFill>
                  <a:schemeClr val="tx1">
                    <a:lumMod val="85000"/>
                    <a:lumOff val="15000"/>
                  </a:schemeClr>
                </a:solidFill>
              </a:rPr>
              <a:t>[8] Vaishali R. Patel and Rupa G. Mehta “Impact of Outlier Removal and Normalization Approach in Modified k-Means Clustering Algorithm”, </a:t>
            </a:r>
            <a:r>
              <a:rPr lang="en-IN" sz="4800" dirty="0" err="1">
                <a:solidFill>
                  <a:schemeClr val="tx1">
                    <a:lumMod val="85000"/>
                    <a:lumOff val="15000"/>
                  </a:schemeClr>
                </a:solidFill>
              </a:rPr>
              <a:t>IJCSI,Year</a:t>
            </a:r>
            <a:r>
              <a:rPr lang="en-IN" sz="4800" dirty="0">
                <a:solidFill>
                  <a:schemeClr val="tx1">
                    <a:lumMod val="85000"/>
                    <a:lumOff val="15000"/>
                  </a:schemeClr>
                </a:solidFill>
              </a:rPr>
              <a:t>: 2011. [9]Scikit-learn: https://scikit-learn.org 81 </a:t>
            </a:r>
          </a:p>
          <a:p>
            <a:pPr marL="0" indent="0">
              <a:buNone/>
            </a:pPr>
            <a:r>
              <a:rPr lang="en-IN" sz="4800" dirty="0">
                <a:solidFill>
                  <a:schemeClr val="tx1">
                    <a:lumMod val="85000"/>
                    <a:lumOff val="15000"/>
                  </a:schemeClr>
                </a:solidFill>
              </a:rPr>
              <a:t>[10] </a:t>
            </a:r>
            <a:r>
              <a:rPr lang="en-IN" sz="4800" dirty="0" err="1">
                <a:solidFill>
                  <a:schemeClr val="tx1">
                    <a:lumMod val="85000"/>
                    <a:lumOff val="15000"/>
                  </a:schemeClr>
                </a:solidFill>
              </a:rPr>
              <a:t>Tanupriya</a:t>
            </a:r>
            <a:r>
              <a:rPr lang="en-IN" sz="4800" dirty="0">
                <a:solidFill>
                  <a:schemeClr val="tx1">
                    <a:lumMod val="85000"/>
                    <a:lumOff val="15000"/>
                  </a:schemeClr>
                </a:solidFill>
              </a:rPr>
              <a:t> Choudhury, Vivek Kumar, </a:t>
            </a:r>
            <a:r>
              <a:rPr lang="en-IN" sz="4800" dirty="0" err="1">
                <a:solidFill>
                  <a:schemeClr val="tx1">
                    <a:lumMod val="85000"/>
                    <a:lumOff val="15000"/>
                  </a:schemeClr>
                </a:solidFill>
              </a:rPr>
              <a:t>Darshika</a:t>
            </a:r>
            <a:r>
              <a:rPr lang="en-IN" sz="4800" dirty="0">
                <a:solidFill>
                  <a:schemeClr val="tx1">
                    <a:lumMod val="85000"/>
                    <a:lumOff val="15000"/>
                  </a:schemeClr>
                </a:solidFill>
              </a:rPr>
              <a:t> Nigam, Intelligent Classification &amp; Clustering Of Lung &amp; Oral Cancer through Decision Tree &amp; Genetic Algorithm, International Journal of Advanced Research in Computer Science and Software Engineering,2015 </a:t>
            </a:r>
          </a:p>
          <a:p>
            <a:pPr marL="0" indent="0">
              <a:buNone/>
            </a:pPr>
            <a:r>
              <a:rPr lang="en-IN" sz="4800" dirty="0">
                <a:solidFill>
                  <a:schemeClr val="tx1">
                    <a:lumMod val="85000"/>
                    <a:lumOff val="15000"/>
                  </a:schemeClr>
                </a:solidFill>
              </a:rPr>
              <a:t>[11] </a:t>
            </a:r>
            <a:r>
              <a:rPr lang="en-IN" sz="4800" dirty="0" err="1">
                <a:solidFill>
                  <a:schemeClr val="tx1">
                    <a:lumMod val="85000"/>
                    <a:lumOff val="15000"/>
                  </a:schemeClr>
                </a:solidFill>
              </a:rPr>
              <a:t>Tanupriya</a:t>
            </a:r>
            <a:r>
              <a:rPr lang="en-IN" sz="4800" dirty="0">
                <a:solidFill>
                  <a:schemeClr val="tx1">
                    <a:lumMod val="85000"/>
                    <a:lumOff val="15000"/>
                  </a:schemeClr>
                </a:solidFill>
              </a:rPr>
              <a:t> Choudhury, Vivek Kumar, </a:t>
            </a:r>
            <a:r>
              <a:rPr lang="en-IN" sz="4800" dirty="0" err="1">
                <a:solidFill>
                  <a:schemeClr val="tx1">
                    <a:lumMod val="85000"/>
                    <a:lumOff val="15000"/>
                  </a:schemeClr>
                </a:solidFill>
              </a:rPr>
              <a:t>Darshika</a:t>
            </a:r>
            <a:r>
              <a:rPr lang="en-IN" sz="4800" dirty="0">
                <a:solidFill>
                  <a:schemeClr val="tx1">
                    <a:lumMod val="85000"/>
                    <a:lumOff val="15000"/>
                  </a:schemeClr>
                </a:solidFill>
              </a:rPr>
              <a:t> Nigam, An Innovative and Automatic Lung and Oral Cancer Classification Using Soft Computing Techniques, International Journal of Computer Science &amp; Mobile Computing,2015 </a:t>
            </a:r>
          </a:p>
          <a:p>
            <a:pPr marL="0" indent="0">
              <a:buNone/>
            </a:pPr>
            <a:endParaRPr lang="en-IN" dirty="0"/>
          </a:p>
        </p:txBody>
      </p:sp>
    </p:spTree>
    <p:extLst>
      <p:ext uri="{BB962C8B-B14F-4D97-AF65-F5344CB8AC3E}">
        <p14:creationId xmlns:p14="http://schemas.microsoft.com/office/powerpoint/2010/main" xmlns="" val="111271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74096AB-D2D2-41E3-BE9D-D1EF07EF2920}"/>
              </a:ext>
            </a:extLst>
          </p:cNvPr>
          <p:cNvSpPr txBox="1"/>
          <p:nvPr/>
        </p:nvSpPr>
        <p:spPr>
          <a:xfrm>
            <a:off x="349996" y="197346"/>
            <a:ext cx="11629568" cy="6032421"/>
          </a:xfrm>
          <a:prstGeom prst="rect">
            <a:avLst/>
          </a:prstGeom>
          <a:noFill/>
        </p:spPr>
        <p:txBody>
          <a:bodyPr wrap="square" rtlCol="0">
            <a:spAutoFit/>
          </a:bodyPr>
          <a:lstStyle/>
          <a:p>
            <a:pPr algn="just"/>
            <a:r>
              <a:rPr lang="en-IN" sz="3200" dirty="0"/>
              <a:t>REFFERENCE (CONT.)</a:t>
            </a:r>
          </a:p>
          <a:p>
            <a:pPr algn="just"/>
            <a:endParaRPr lang="en-IN" sz="1400" dirty="0"/>
          </a:p>
          <a:p>
            <a:pPr algn="just"/>
            <a:r>
              <a:rPr lang="en-IN" sz="1400" dirty="0"/>
              <a:t>[12]</a:t>
            </a:r>
            <a:r>
              <a:rPr lang="en-IN" sz="1400" dirty="0" err="1"/>
              <a:t>Puwanenthiren</a:t>
            </a:r>
            <a:r>
              <a:rPr lang="en-IN" sz="1400" dirty="0"/>
              <a:t> </a:t>
            </a:r>
            <a:r>
              <a:rPr lang="en-IN" sz="1400" dirty="0" err="1"/>
              <a:t>Premkanth</a:t>
            </a:r>
            <a:r>
              <a:rPr lang="en-IN" sz="1400" dirty="0"/>
              <a:t>, ―Market Segmentation and Its Impact on Customer Satisfaction with Especial Reference to Commercial Bank of Ceylon PLC.‖ Global Journal of Management and Business Research Publisher: Global Journals Inc. (USA). 2012. Print ISSN: 0975-5853. Volume 12 Issue 1</a:t>
            </a:r>
          </a:p>
          <a:p>
            <a:pPr algn="just"/>
            <a:r>
              <a:rPr lang="en-IN" sz="1400" dirty="0"/>
              <a:t>[13]Xu, R., and Wunsch, D. (2005). "Clustering in Data Mining: A Survey." IEEE Transactions on Knowledge and Data Engineering, 16(3), 303-316. </a:t>
            </a:r>
            <a:r>
              <a:rPr lang="en-IN" sz="1400" dirty="0" err="1"/>
              <a:t>doi</a:t>
            </a:r>
            <a:r>
              <a:rPr lang="en-IN" sz="1400" dirty="0"/>
              <a:t>: 10.1109/TKDE.2004.68</a:t>
            </a:r>
          </a:p>
          <a:p>
            <a:pPr algn="just"/>
            <a:r>
              <a:rPr lang="en-IN" dirty="0"/>
              <a:t>[</a:t>
            </a:r>
            <a:r>
              <a:rPr lang="en-IN" sz="1400" dirty="0"/>
              <a:t>14]MacQueen, J. B. (1967). Some methods for classification and analysis of multivariate observations. Proceedings of the fifth Berkeley symposium on mathematical statistics and probability, 1(14), 281-297.</a:t>
            </a:r>
          </a:p>
          <a:p>
            <a:pPr algn="just"/>
            <a:r>
              <a:rPr lang="en-IN" sz="1400" dirty="0"/>
              <a:t> [15]Tan, P.N., Steinbach, M., and Kumar, V. (2006). "Introduction to Data Mining." Addison-Wesley, Boston, MA. </a:t>
            </a:r>
          </a:p>
          <a:p>
            <a:pPr algn="just"/>
            <a:r>
              <a:rPr lang="en-IN" sz="1400" dirty="0"/>
              <a:t> [16]Jain, A., </a:t>
            </a:r>
            <a:r>
              <a:rPr lang="en-IN" sz="1400" dirty="0" err="1"/>
              <a:t>Murty</a:t>
            </a:r>
            <a:r>
              <a:rPr lang="en-IN" sz="1400" dirty="0"/>
              <a:t>, M.N., and Flynn, P.J. (1999). "Data Clustering: A Review." ACM Computing Surveys, 31(3), 264-323.</a:t>
            </a:r>
          </a:p>
          <a:p>
            <a:pPr algn="just"/>
            <a:r>
              <a:rPr lang="en-IN" sz="1400" dirty="0"/>
              <a:t> [17] B. Huang, M. T. </a:t>
            </a:r>
            <a:r>
              <a:rPr lang="en-IN" sz="1400" dirty="0" err="1"/>
              <a:t>Kechadi</a:t>
            </a:r>
            <a:r>
              <a:rPr lang="en-IN" sz="1400" dirty="0"/>
              <a:t>, and B. Buckley, “Customer churn prediction in telecommunications, “Expert Systems with Applications, vol. 39, no. 1, pp. 1414– 1425.</a:t>
            </a:r>
          </a:p>
          <a:p>
            <a:pPr algn="just"/>
            <a:r>
              <a:rPr lang="en-IN" sz="1400" dirty="0"/>
              <a:t> [18] M. </a:t>
            </a:r>
            <a:r>
              <a:rPr lang="en-IN" sz="1400" dirty="0" err="1"/>
              <a:t>Farhadloo</a:t>
            </a:r>
            <a:r>
              <a:rPr lang="en-IN" sz="1400" dirty="0"/>
              <a:t>, R. A. Patterson, and E. Rolland, “Modelling customer satisfaction from unstructured data using a Bayesian approach,” Decision Support Systems, vol. 90, pp. 1–11.</a:t>
            </a:r>
          </a:p>
          <a:p>
            <a:pPr algn="just"/>
            <a:r>
              <a:rPr lang="en-IN" sz="1400" dirty="0"/>
              <a:t> [19] L. Luan and H. Shu, “Integration of data mining techniques to evaluate promotion for mobile customers' data traffic in data plan,” 2016 13th International Conference on Service Systems and Service Management (ICSSSM), 2016. 82</a:t>
            </a:r>
          </a:p>
          <a:p>
            <a:pPr algn="just"/>
            <a:r>
              <a:rPr lang="en-IN" sz="1400" dirty="0"/>
              <a:t> [20] A. A. Khan, S. </a:t>
            </a:r>
            <a:r>
              <a:rPr lang="en-IN" sz="1400" dirty="0" err="1"/>
              <a:t>Jamwal</a:t>
            </a:r>
            <a:r>
              <a:rPr lang="en-IN" sz="1400" dirty="0"/>
              <a:t>, and M. </a:t>
            </a:r>
            <a:r>
              <a:rPr lang="en-IN" sz="1400" dirty="0" err="1"/>
              <a:t>Sepehri</a:t>
            </a:r>
            <a:r>
              <a:rPr lang="en-IN" sz="1400" dirty="0"/>
              <a:t>, “Applying Data Mining to Customer Churn Prediction in an Internet Service Provider,” International Journal of Computer Applications, vol. 9, no. 7, pp. 8–14. </a:t>
            </a:r>
          </a:p>
          <a:p>
            <a:pPr algn="just"/>
            <a:r>
              <a:rPr lang="en-IN" sz="1400" dirty="0"/>
              <a:t>[21] Y. Huang and T. </a:t>
            </a:r>
            <a:r>
              <a:rPr lang="en-IN" sz="1400" dirty="0" err="1"/>
              <a:t>Kechadi</a:t>
            </a:r>
            <a:r>
              <a:rPr lang="en-IN" sz="1400" dirty="0"/>
              <a:t>, “An effective hybrid learning system for telecommunication churn prediction,” Expert Systems with Applications, vol. 40, no. 14, pp. 5635–5647. </a:t>
            </a:r>
          </a:p>
          <a:p>
            <a:pPr algn="just"/>
            <a:r>
              <a:rPr lang="en-IN" sz="1400" dirty="0"/>
              <a:t>[22] Kishana R. </a:t>
            </a:r>
            <a:r>
              <a:rPr lang="en-IN" sz="1400" dirty="0" err="1"/>
              <a:t>Kashwan</a:t>
            </a:r>
            <a:r>
              <a:rPr lang="en-IN" sz="1400" dirty="0"/>
              <a:t>,” Customer Segmentation Using Clustering and Data Mining Techniques” in International Journal of Computer Theory and Engineering · January 2013. [23] A. </a:t>
            </a:r>
            <a:r>
              <a:rPr lang="en-IN" sz="1400" dirty="0" err="1"/>
              <a:t>Vattani</a:t>
            </a:r>
            <a:r>
              <a:rPr lang="en-IN" sz="1400" dirty="0"/>
              <a:t>, “K-means exponential iterations even in the plane”, Discrete and Computational Geometry, vol. 45, no. 4, pp. 596-616, 2011. </a:t>
            </a:r>
          </a:p>
          <a:p>
            <a:pPr algn="just"/>
            <a:r>
              <a:rPr lang="en-IN" sz="1400" dirty="0"/>
              <a:t>[24] C. Elkan, “Using the triangle inequality to accelerate K-means,” in Proc. the 12th International Conference on Machine Learning (ICML), 2003. [25] H. </a:t>
            </a:r>
            <a:r>
              <a:rPr lang="en-IN" sz="1400" dirty="0" err="1"/>
              <a:t>Zha</a:t>
            </a:r>
            <a:r>
              <a:rPr lang="en-IN" sz="1400" dirty="0"/>
              <a:t>, C. Ding, M. Gu, X. He, and H. D. Simon, “Spectral Relaxation for K-means Clustering,” Neural Information Processing Systems, Vancouver, Canada, vol.14, pp. 1057-1064, 2001.</a:t>
            </a:r>
          </a:p>
        </p:txBody>
      </p:sp>
    </p:spTree>
    <p:extLst>
      <p:ext uri="{BB962C8B-B14F-4D97-AF65-F5344CB8AC3E}">
        <p14:creationId xmlns:p14="http://schemas.microsoft.com/office/powerpoint/2010/main" xmlns="" val="232998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xmlns="" id="{5EAA07AF-859C-1D26-38E2-AC2476FDC87C}"/>
              </a:ext>
            </a:extLst>
          </p:cNvPr>
          <p:cNvGraphicFramePr/>
          <p:nvPr/>
        </p:nvGraphicFramePr>
        <p:xfrm>
          <a:off x="870012" y="870012"/>
          <a:ext cx="9854213"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90649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4417E752-AC29-4A02-A302-7C1D19A057AC}"/>
              </a:ext>
            </a:extLst>
          </p:cNvPr>
          <p:cNvSpPr txBox="1"/>
          <p:nvPr/>
        </p:nvSpPr>
        <p:spPr>
          <a:xfrm>
            <a:off x="5289754" y="639097"/>
            <a:ext cx="6253317" cy="36860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spc="-50" dirty="0">
                <a:solidFill>
                  <a:schemeClr val="tx1">
                    <a:lumMod val="85000"/>
                    <a:lumOff val="15000"/>
                  </a:schemeClr>
                </a:solidFill>
                <a:latin typeface="+mj-lt"/>
                <a:ea typeface="+mj-ea"/>
                <a:cs typeface="+mj-cs"/>
              </a:rPr>
              <a:t>Thank You </a:t>
            </a:r>
          </a:p>
        </p:txBody>
      </p:sp>
      <p:pic>
        <p:nvPicPr>
          <p:cNvPr id="4" name="Picture 3" descr="Aerial view of a highway near the ocean">
            <a:extLst>
              <a:ext uri="{FF2B5EF4-FFF2-40B4-BE49-F238E27FC236}">
                <a16:creationId xmlns:a16="http://schemas.microsoft.com/office/drawing/2014/main" xmlns="" id="{F949E5E3-EEC2-4AE1-BB7F-9E20A5961CCB}"/>
              </a:ext>
            </a:extLst>
          </p:cNvPr>
          <p:cNvPicPr>
            <a:picLocks noChangeAspect="1"/>
          </p:cNvPicPr>
          <p:nvPr/>
        </p:nvPicPr>
        <p:blipFill rotWithShape="1">
          <a:blip r:embed="rId2"/>
          <a:srcRect l="26391" r="19296"/>
          <a:stretch/>
        </p:blipFill>
        <p:spPr>
          <a:xfrm>
            <a:off x="-1" y="2"/>
            <a:ext cx="4635315" cy="6400798"/>
          </a:xfrm>
          <a:prstGeom prst="rect">
            <a:avLst/>
          </a:prstGeom>
        </p:spPr>
      </p:pic>
      <p:cxnSp>
        <p:nvCxnSpPr>
          <p:cNvPr id="14" name="!!Straight Connector">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B0A5E7FB-1FB5-4C57-9C8C-70E550767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990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2">
            <a:extLst>
              <a:ext uri="{FF2B5EF4-FFF2-40B4-BE49-F238E27FC236}">
                <a16:creationId xmlns:a16="http://schemas.microsoft.com/office/drawing/2014/main" xmlns="" id="{74CE4984-5E3B-46DB-8627-CDBC0E49F691}"/>
              </a:ext>
            </a:extLst>
          </p:cNvPr>
          <p:cNvSpPr txBox="1"/>
          <p:nvPr/>
        </p:nvSpPr>
        <p:spPr>
          <a:xfrm>
            <a:off x="1165050" y="573932"/>
            <a:ext cx="9861900" cy="4831866"/>
          </a:xfrm>
          <a:prstGeom prst="rect">
            <a:avLst/>
          </a:prstGeom>
        </p:spPr>
        <p:txBody>
          <a:bodyPr vert="horz" lIns="0" tIns="45720" rIns="0" bIns="45720" rtlCol="0" anchor="ctr">
            <a:normAutofit/>
          </a:bodyPr>
          <a:lstStyle/>
          <a:p>
            <a:pPr marL="285750" indent="-285750">
              <a:spcAft>
                <a:spcPts val="600"/>
              </a:spcAft>
              <a:buFont typeface="Calibri" panose="020F0502020204030204" pitchFamily="34" charset="0"/>
              <a:buChar char="•"/>
            </a:pPr>
            <a:r>
              <a:rPr lang="en-US" sz="2400" dirty="0">
                <a:solidFill>
                  <a:schemeClr val="tx1">
                    <a:lumMod val="75000"/>
                    <a:lumOff val="25000"/>
                  </a:schemeClr>
                </a:solidFill>
              </a:rPr>
              <a:t>Clustering has been proven effective to implement customer segmentation. </a:t>
            </a:r>
          </a:p>
          <a:p>
            <a:pPr marL="285750" indent="-285750">
              <a:spcAft>
                <a:spcPts val="600"/>
              </a:spcAft>
              <a:buFont typeface="Calibri" panose="020F0502020204030204" pitchFamily="34" charset="0"/>
              <a:buChar char="•"/>
            </a:pPr>
            <a:r>
              <a:rPr lang="en-US" sz="2400" dirty="0">
                <a:solidFill>
                  <a:schemeClr val="tx1">
                    <a:lumMod val="75000"/>
                    <a:lumOff val="25000"/>
                  </a:schemeClr>
                </a:solidFill>
              </a:rPr>
              <a:t>Clustering comes under unsupervised learning, having ability to find clusters over unlabelled dataset</a:t>
            </a:r>
          </a:p>
          <a:p>
            <a:pPr marL="285750" indent="-285750" algn="just">
              <a:spcAft>
                <a:spcPts val="600"/>
              </a:spcAft>
              <a:buFont typeface="Calibri" panose="020F0502020204030204" pitchFamily="34" charset="0"/>
              <a:buChar char="•"/>
            </a:pPr>
            <a:r>
              <a:rPr lang="en-US" sz="2400" dirty="0">
                <a:solidFill>
                  <a:schemeClr val="tx1">
                    <a:lumMod val="75000"/>
                    <a:lumOff val="25000"/>
                  </a:schemeClr>
                </a:solidFill>
              </a:rPr>
              <a:t>There are a number of clustering algorithm like :</a:t>
            </a:r>
          </a:p>
          <a:p>
            <a:pPr marL="800100" lvl="1" indent="-342900">
              <a:spcAft>
                <a:spcPts val="600"/>
              </a:spcAft>
              <a:buFont typeface="Calibri" panose="020F0502020204030204" pitchFamily="34" charset="0"/>
              <a:buAutoNum type="arabicPeriod"/>
            </a:pPr>
            <a:r>
              <a:rPr lang="en-US" sz="2400" dirty="0">
                <a:solidFill>
                  <a:schemeClr val="tx1">
                    <a:lumMod val="75000"/>
                    <a:lumOff val="25000"/>
                  </a:schemeClr>
                </a:solidFill>
              </a:rPr>
              <a:t>K-Means </a:t>
            </a:r>
          </a:p>
          <a:p>
            <a:pPr marL="800100" lvl="1" indent="-342900">
              <a:spcAft>
                <a:spcPts val="600"/>
              </a:spcAft>
              <a:buFont typeface="Calibri" panose="020F0502020204030204" pitchFamily="34" charset="0"/>
              <a:buAutoNum type="arabicPeriod"/>
            </a:pPr>
            <a:r>
              <a:rPr lang="en-US" sz="2400" dirty="0">
                <a:solidFill>
                  <a:schemeClr val="tx1">
                    <a:lumMod val="75000"/>
                    <a:lumOff val="25000"/>
                  </a:schemeClr>
                </a:solidFill>
              </a:rPr>
              <a:t>Hierarchical clustering</a:t>
            </a:r>
          </a:p>
          <a:p>
            <a:pPr marL="800100" lvl="1" indent="-342900">
              <a:spcAft>
                <a:spcPts val="600"/>
              </a:spcAft>
              <a:buFont typeface="Calibri" panose="020F0502020204030204" pitchFamily="34" charset="0"/>
              <a:buAutoNum type="arabicPeriod"/>
            </a:pPr>
            <a:r>
              <a:rPr lang="en-US" sz="2400" dirty="0">
                <a:solidFill>
                  <a:schemeClr val="tx1">
                    <a:lumMod val="75000"/>
                    <a:lumOff val="25000"/>
                  </a:schemeClr>
                </a:solidFill>
              </a:rPr>
              <a:t>Fuzzy Clustering</a:t>
            </a:r>
          </a:p>
          <a:p>
            <a:pPr marL="800100" lvl="1" indent="-342900">
              <a:spcAft>
                <a:spcPts val="600"/>
              </a:spcAft>
              <a:buFont typeface="Calibri" panose="020F0502020204030204" pitchFamily="34" charset="0"/>
              <a:buAutoNum type="arabicPeriod"/>
            </a:pPr>
            <a:r>
              <a:rPr lang="en-US" sz="2400" dirty="0">
                <a:solidFill>
                  <a:schemeClr val="tx1">
                    <a:lumMod val="75000"/>
                    <a:lumOff val="25000"/>
                  </a:schemeClr>
                </a:solidFill>
              </a:rPr>
              <a:t>Density-Based Clustering</a:t>
            </a:r>
          </a:p>
        </p:txBody>
      </p:sp>
    </p:spTree>
    <p:extLst>
      <p:ext uri="{BB962C8B-B14F-4D97-AF65-F5344CB8AC3E}">
        <p14:creationId xmlns:p14="http://schemas.microsoft.com/office/powerpoint/2010/main" xmlns="" val="363845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157" name="Rectangle 149">
            <a:extLst>
              <a:ext uri="{FF2B5EF4-FFF2-40B4-BE49-F238E27FC236}">
                <a16:creationId xmlns:a16="http://schemas.microsoft.com/office/drawing/2014/main" xmlns="" id="{BCD2D517-BC35-4439-AC31-06DF764F25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8" name="Rectangle 151">
            <a:extLst>
              <a:ext uri="{FF2B5EF4-FFF2-40B4-BE49-F238E27FC236}">
                <a16:creationId xmlns:a16="http://schemas.microsoft.com/office/drawing/2014/main" xmlns="" id="{2DD3F846-0483-40F5-A881-0C1AD2A0C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Google Shape;145;p22"/>
          <p:cNvSpPr txBox="1">
            <a:spLocks noGrp="1"/>
          </p:cNvSpPr>
          <p:nvPr>
            <p:ph type="sldNum" sz="quarter" idx="12"/>
          </p:nvPr>
        </p:nvSpPr>
        <p:spPr>
          <a:xfrm>
            <a:off x="10993582" y="6446838"/>
            <a:ext cx="780010" cy="365125"/>
          </a:xfrm>
          <a:prstGeom prst="rect">
            <a:avLst/>
          </a:prstGeom>
        </p:spPr>
        <p:txBody>
          <a:bodyPr spcFirstLastPara="1" lIns="0" tIns="0" rIns="0" bIns="0" anchorCtr="0">
            <a:normAutofit/>
          </a:bodyPr>
          <a:lstStyle/>
          <a:p>
            <a:pPr>
              <a:spcAft>
                <a:spcPts val="600"/>
              </a:spcAft>
            </a:pPr>
            <a:fld id="{00000000-1234-1234-1234-123412341234}" type="slidenum">
              <a:rPr lang="en" smtClean="0"/>
              <a:pPr>
                <a:spcAft>
                  <a:spcPts val="600"/>
                </a:spcAft>
              </a:pPr>
              <a:t>5</a:t>
            </a:fld>
            <a:endParaRPr lang="en-IN"/>
          </a:p>
        </p:txBody>
      </p:sp>
      <p:graphicFrame>
        <p:nvGraphicFramePr>
          <p:cNvPr id="128" name="Table 127"/>
          <p:cNvGraphicFramePr>
            <a:graphicFrameLocks noGrp="1"/>
          </p:cNvGraphicFramePr>
          <p:nvPr>
            <p:extLst>
              <p:ext uri="{D42A27DB-BD31-4B8C-83A1-F6EECF244321}">
                <p14:modId xmlns:p14="http://schemas.microsoft.com/office/powerpoint/2010/main" xmlns="" val="3375198342"/>
              </p:ext>
            </p:extLst>
          </p:nvPr>
        </p:nvGraphicFramePr>
        <p:xfrm>
          <a:off x="649604" y="527343"/>
          <a:ext cx="10892791" cy="5803313"/>
        </p:xfrm>
        <a:graphic>
          <a:graphicData uri="http://schemas.openxmlformats.org/drawingml/2006/table">
            <a:tbl>
              <a:tblPr firstRow="1" bandRow="1" bandCol="1">
                <a:tableStyleId>{125E5076-3810-47DD-B79F-674D7AD40C01}</a:tableStyleId>
              </a:tblPr>
              <a:tblGrid>
                <a:gridCol w="2557694">
                  <a:extLst>
                    <a:ext uri="{9D8B030D-6E8A-4147-A177-3AD203B41FA5}">
                      <a16:colId xmlns:a16="http://schemas.microsoft.com/office/drawing/2014/main" xmlns="" val="20000"/>
                    </a:ext>
                  </a:extLst>
                </a:gridCol>
                <a:gridCol w="2566219">
                  <a:extLst>
                    <a:ext uri="{9D8B030D-6E8A-4147-A177-3AD203B41FA5}">
                      <a16:colId xmlns:a16="http://schemas.microsoft.com/office/drawing/2014/main" xmlns="" val="20001"/>
                    </a:ext>
                  </a:extLst>
                </a:gridCol>
                <a:gridCol w="3282214">
                  <a:extLst>
                    <a:ext uri="{9D8B030D-6E8A-4147-A177-3AD203B41FA5}">
                      <a16:colId xmlns:a16="http://schemas.microsoft.com/office/drawing/2014/main" xmlns="" val="20002"/>
                    </a:ext>
                  </a:extLst>
                </a:gridCol>
                <a:gridCol w="2486664">
                  <a:extLst>
                    <a:ext uri="{9D8B030D-6E8A-4147-A177-3AD203B41FA5}">
                      <a16:colId xmlns:a16="http://schemas.microsoft.com/office/drawing/2014/main" xmlns="" val="20003"/>
                    </a:ext>
                  </a:extLst>
                </a:gridCol>
              </a:tblGrid>
              <a:tr h="605790">
                <a:tc gridSpan="4">
                  <a:txBody>
                    <a:bodyPr/>
                    <a:lstStyle/>
                    <a:p>
                      <a:pPr algn="ctr"/>
                      <a:r>
                        <a:rPr lang="en-US" sz="2800" b="1" dirty="0">
                          <a:solidFill>
                            <a:schemeClr val="bg1"/>
                          </a:solidFill>
                        </a:rPr>
                        <a:t>BACKGROUND LITERATURE SURVEY</a:t>
                      </a:r>
                    </a:p>
                  </a:txBody>
                  <a:tcPr marL="78081" marR="78081" marT="39040" marB="39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tx2">
                        <a:lumMod val="75000"/>
                        <a:lumOff val="25000"/>
                      </a:schemeClr>
                    </a:solidFill>
                  </a:tcPr>
                </a:tc>
                <a:tc hMerge="1">
                  <a:txBody>
                    <a:bodyPr/>
                    <a:lstStyle/>
                    <a:p>
                      <a:pPr algn="ctr"/>
                      <a:endParaRPr lang="en-US"/>
                    </a:p>
                  </a:txBody>
                  <a:tcPr anchor="ctr"/>
                </a:tc>
                <a:tc hMerge="1">
                  <a:txBody>
                    <a:bodyPr/>
                    <a:lstStyle/>
                    <a:p>
                      <a:endParaRPr lang="en-US"/>
                    </a:p>
                  </a:txBody>
                  <a:tcPr/>
                </a:tc>
                <a:tc hMerge="1">
                  <a:txBody>
                    <a:bodyPr/>
                    <a:lstStyle/>
                    <a:p>
                      <a:pPr algn="ctr"/>
                      <a:endParaRPr lang="en-US"/>
                    </a:p>
                  </a:txBody>
                  <a:tcPr anchor="ctr"/>
                </a:tc>
                <a:extLst>
                  <a:ext uri="{0D108BD9-81ED-4DB2-BD59-A6C34878D82A}">
                    <a16:rowId xmlns:a16="http://schemas.microsoft.com/office/drawing/2014/main" xmlns="" val="10000"/>
                  </a:ext>
                </a:extLst>
              </a:tr>
              <a:tr h="1357315">
                <a:tc>
                  <a:txBody>
                    <a:bodyPr/>
                    <a:lstStyle/>
                    <a:p>
                      <a:pPr algn="ctr"/>
                      <a:r>
                        <a:rPr lang="en-US" sz="1500" dirty="0">
                          <a:solidFill>
                            <a:schemeClr val="bg1"/>
                          </a:solidFill>
                        </a:rPr>
                        <a:t>Jain, Murty, and Flynn's  paper, "Data Clustering: A Review“ [16]</a:t>
                      </a:r>
                    </a:p>
                  </a:txBody>
                  <a:tcPr marL="78081" marR="78081" marT="39040" marB="3904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pPr algn="ctr"/>
                      <a:r>
                        <a:rPr lang="en-US" sz="1500" dirty="0">
                          <a:solidFill>
                            <a:schemeClr val="bg1"/>
                          </a:solidFill>
                        </a:rPr>
                        <a:t>“Clustering in Data Mining: A Survey," by Xu and Wunsch[13]</a:t>
                      </a: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solidFill>
                            <a:schemeClr val="bg1"/>
                          </a:solidFill>
                        </a:rPr>
                        <a:t>MacQueen's</a:t>
                      </a:r>
                      <a:r>
                        <a:rPr lang="en-US" sz="1500" dirty="0" smtClean="0">
                          <a:solidFill>
                            <a:schemeClr val="bg1"/>
                          </a:solidFill>
                        </a:rPr>
                        <a:t> </a:t>
                      </a:r>
                      <a:r>
                        <a:rPr lang="en-US" sz="1500" dirty="0">
                          <a:solidFill>
                            <a:schemeClr val="bg1"/>
                          </a:solidFill>
                        </a:rPr>
                        <a:t>paper "Some Methods for Classification and Analysis of Multivariate Observations" [14]</a:t>
                      </a:r>
                    </a:p>
                    <a:p>
                      <a:pPr algn="ctr"/>
                      <a:endParaRPr lang="en-US" sz="1500" dirty="0">
                        <a:solidFill>
                          <a:schemeClr val="bg1"/>
                        </a:solidFill>
                      </a:endParaRP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pPr algn="ctr"/>
                      <a:r>
                        <a:rPr lang="en-US" sz="1500">
                          <a:solidFill>
                            <a:schemeClr val="bg1"/>
                          </a:solidFill>
                        </a:rPr>
                        <a:t>"Introduction to Data Mining" by Tan, Steinbach, and Kumar[15]</a:t>
                      </a: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extLst>
                  <a:ext uri="{0D108BD9-81ED-4DB2-BD59-A6C34878D82A}">
                    <a16:rowId xmlns:a16="http://schemas.microsoft.com/office/drawing/2014/main" xmlns="" val="10001"/>
                  </a:ext>
                </a:extLst>
              </a:tr>
              <a:tr h="3840208">
                <a:tc>
                  <a:txBody>
                    <a:bodyPr/>
                    <a:lstStyle/>
                    <a:p>
                      <a:pPr algn="ctr">
                        <a:buFont typeface="Wingdings" pitchFamily="2" charset="2"/>
                        <a:buChar char="Ø"/>
                      </a:pPr>
                      <a:r>
                        <a:rPr lang="en-US" sz="1500" b="0" i="0" kern="1200" dirty="0">
                          <a:solidFill>
                            <a:schemeClr val="bg1"/>
                          </a:solidFill>
                          <a:latin typeface="+mn-lt"/>
                          <a:ea typeface="+mn-ea"/>
                          <a:cs typeface="+mn-cs"/>
                        </a:rPr>
                        <a:t>Classification</a:t>
                      </a:r>
                      <a:r>
                        <a:rPr lang="en-US" sz="1500" b="0" i="0" kern="1200" baseline="0" dirty="0">
                          <a:solidFill>
                            <a:schemeClr val="bg1"/>
                          </a:solidFill>
                          <a:latin typeface="+mn-lt"/>
                          <a:ea typeface="+mn-ea"/>
                          <a:cs typeface="+mn-cs"/>
                        </a:rPr>
                        <a:t> of</a:t>
                      </a:r>
                      <a:r>
                        <a:rPr lang="en-US" sz="1500" b="0" i="0" kern="1200" dirty="0">
                          <a:solidFill>
                            <a:schemeClr val="bg1"/>
                          </a:solidFill>
                          <a:latin typeface="+mn-lt"/>
                          <a:ea typeface="+mn-ea"/>
                          <a:cs typeface="+mn-cs"/>
                        </a:rPr>
                        <a:t> clustering algorithms, including partitioning methods.</a:t>
                      </a:r>
                    </a:p>
                    <a:p>
                      <a:pPr algn="ctr">
                        <a:buFont typeface="Wingdings" pitchFamily="2" charset="2"/>
                        <a:buChar char="Ø"/>
                      </a:pPr>
                      <a:endParaRPr lang="en-US" sz="1500" b="0" i="0" kern="1200" dirty="0">
                        <a:solidFill>
                          <a:schemeClr val="bg1"/>
                        </a:solidFill>
                        <a:latin typeface="+mn-lt"/>
                        <a:ea typeface="+mn-ea"/>
                        <a:cs typeface="+mn-cs"/>
                      </a:endParaRPr>
                    </a:p>
                    <a:p>
                      <a:pPr algn="ctr">
                        <a:buFont typeface="Wingdings" pitchFamily="2" charset="2"/>
                        <a:buChar char="Ø"/>
                      </a:pPr>
                      <a:r>
                        <a:rPr lang="en-US" sz="1500" b="0" i="0" kern="1200" dirty="0">
                          <a:solidFill>
                            <a:schemeClr val="lt1"/>
                          </a:solidFill>
                          <a:latin typeface="+mn-lt"/>
                          <a:ea typeface="+mn-ea"/>
                          <a:cs typeface="+mn-cs"/>
                        </a:rPr>
                        <a:t> Evaluation measures, like</a:t>
                      </a:r>
                      <a:r>
                        <a:rPr lang="en-US" sz="1500" b="0" i="0" kern="1200" baseline="0" dirty="0">
                          <a:solidFill>
                            <a:schemeClr val="lt1"/>
                          </a:solidFill>
                          <a:latin typeface="+mn-lt"/>
                          <a:ea typeface="+mn-ea"/>
                          <a:cs typeface="+mn-cs"/>
                        </a:rPr>
                        <a:t> </a:t>
                      </a:r>
                      <a:r>
                        <a:rPr lang="en-US" sz="1500" b="0" i="0" kern="1200" dirty="0">
                          <a:solidFill>
                            <a:schemeClr val="lt1"/>
                          </a:solidFill>
                          <a:latin typeface="+mn-lt"/>
                          <a:ea typeface="+mn-ea"/>
                          <a:cs typeface="+mn-cs"/>
                        </a:rPr>
                        <a:t>silhouette coefficient.</a:t>
                      </a:r>
                    </a:p>
                    <a:p>
                      <a:pPr algn="ctr">
                        <a:buFont typeface="Wingdings" pitchFamily="2" charset="2"/>
                        <a:buChar char="Ø"/>
                      </a:pPr>
                      <a:endParaRPr lang="en-US" sz="1500" b="0" i="0" kern="1200" dirty="0">
                        <a:solidFill>
                          <a:schemeClr val="lt1"/>
                        </a:solidFill>
                        <a:latin typeface="+mn-lt"/>
                        <a:ea typeface="+mn-ea"/>
                        <a:cs typeface="+mn-cs"/>
                      </a:endParaRPr>
                    </a:p>
                    <a:p>
                      <a:pPr algn="ctr">
                        <a:buFont typeface="Wingdings" pitchFamily="2" charset="2"/>
                        <a:buChar char="Ø"/>
                      </a:pPr>
                      <a:r>
                        <a:rPr lang="en-US" sz="1500" b="0" i="0" kern="1200" dirty="0">
                          <a:solidFill>
                            <a:schemeClr val="lt1"/>
                          </a:solidFill>
                          <a:latin typeface="+mn-lt"/>
                          <a:ea typeface="+mn-ea"/>
                          <a:cs typeface="+mn-cs"/>
                        </a:rPr>
                        <a:t> Challenges and issues associated with clustering.</a:t>
                      </a:r>
                      <a:endParaRPr lang="en-US" sz="1500" dirty="0">
                        <a:solidFill>
                          <a:schemeClr val="bg1"/>
                        </a:solidFill>
                      </a:endParaRPr>
                    </a:p>
                    <a:p>
                      <a:pPr algn="ctr"/>
                      <a:endParaRPr lang="en-US" sz="1500" dirty="0">
                        <a:solidFill>
                          <a:schemeClr val="bg1"/>
                        </a:solidFill>
                      </a:endParaRP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500" b="0" i="0" kern="1200" dirty="0">
                          <a:solidFill>
                            <a:schemeClr val="lt1"/>
                          </a:solidFill>
                          <a:latin typeface="+mn-lt"/>
                          <a:ea typeface="+mn-ea"/>
                          <a:cs typeface="+mn-cs"/>
                        </a:rPr>
                        <a:t>Large datasets.</a:t>
                      </a:r>
                    </a:p>
                    <a:p>
                      <a:pPr marL="0" marR="0" indent="0" algn="ctr"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1500" b="0" i="0" kern="12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500" b="0" i="0" kern="1200" dirty="0">
                          <a:solidFill>
                            <a:schemeClr val="lt1"/>
                          </a:solidFill>
                          <a:latin typeface="+mn-lt"/>
                          <a:ea typeface="+mn-ea"/>
                          <a:cs typeface="+mn-cs"/>
                        </a:rPr>
                        <a:t>Highlights the importance of selecting appropriate evaluation measures.</a:t>
                      </a:r>
                    </a:p>
                    <a:p>
                      <a:pPr marL="0" marR="0" indent="0" algn="ctr"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1500" b="0" i="0" kern="12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500" b="0" i="0" kern="1200" dirty="0">
                          <a:solidFill>
                            <a:schemeClr val="lt1"/>
                          </a:solidFill>
                          <a:latin typeface="+mn-lt"/>
                          <a:ea typeface="+mn-ea"/>
                          <a:cs typeface="+mn-cs"/>
                        </a:rPr>
                        <a:t>Covers some recent developments in </a:t>
                      </a:r>
                    </a:p>
                    <a:p>
                      <a:pPr marL="0" marR="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500" b="0" i="0" kern="1200" dirty="0">
                          <a:solidFill>
                            <a:schemeClr val="lt1"/>
                          </a:solidFill>
                          <a:latin typeface="+mn-lt"/>
                          <a:ea typeface="+mn-ea"/>
                          <a:cs typeface="+mn-cs"/>
                        </a:rPr>
                        <a:t>     clustering, such as clustering with uncertain data. </a:t>
                      </a:r>
                    </a:p>
                    <a:p>
                      <a:pPr algn="ctr"/>
                      <a:endParaRPr lang="en-US" sz="1500" dirty="0">
                        <a:solidFill>
                          <a:schemeClr val="bg1"/>
                        </a:solidFill>
                      </a:endParaRP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buFont typeface="Wingdings" pitchFamily="2" charset="2"/>
                        <a:buChar char="Ø"/>
                      </a:pPr>
                      <a:r>
                        <a:rPr lang="en-US" sz="1500" b="0" i="0" kern="1200" dirty="0">
                          <a:solidFill>
                            <a:schemeClr val="lt1"/>
                          </a:solidFill>
                          <a:latin typeface="+mn-lt"/>
                          <a:ea typeface="+mn-ea"/>
                          <a:cs typeface="+mn-cs"/>
                        </a:rPr>
                        <a:t>Proposed k-means clustering algorithm.</a:t>
                      </a:r>
                    </a:p>
                    <a:p>
                      <a:pPr algn="ctr">
                        <a:buFont typeface="Wingdings" pitchFamily="2" charset="2"/>
                        <a:buNone/>
                      </a:pPr>
                      <a:endParaRPr lang="en-US" sz="1500" b="0" i="0" kern="1200" dirty="0">
                        <a:solidFill>
                          <a:schemeClr val="lt1"/>
                        </a:solidFill>
                        <a:latin typeface="+mn-lt"/>
                        <a:ea typeface="+mn-ea"/>
                        <a:cs typeface="+mn-cs"/>
                      </a:endParaRPr>
                    </a:p>
                    <a:p>
                      <a:pPr algn="ctr">
                        <a:buFont typeface="Wingdings" pitchFamily="2" charset="2"/>
                        <a:buChar char="Ø"/>
                      </a:pPr>
                      <a:r>
                        <a:rPr lang="en-US" sz="1500" b="0" i="0" kern="1200" dirty="0">
                          <a:solidFill>
                            <a:schemeClr val="lt1"/>
                          </a:solidFill>
                          <a:latin typeface="+mn-lt"/>
                          <a:ea typeface="+mn-ea"/>
                          <a:cs typeface="+mn-cs"/>
                        </a:rPr>
                        <a:t>Selection</a:t>
                      </a:r>
                      <a:r>
                        <a:rPr lang="en-US" sz="1500" b="0" i="0" kern="1200" baseline="0" dirty="0">
                          <a:solidFill>
                            <a:schemeClr val="lt1"/>
                          </a:solidFill>
                          <a:latin typeface="+mn-lt"/>
                          <a:ea typeface="+mn-ea"/>
                          <a:cs typeface="+mn-cs"/>
                        </a:rPr>
                        <a:t> of</a:t>
                      </a:r>
                      <a:r>
                        <a:rPr lang="en-US" sz="1500" b="0" i="0" kern="1200" dirty="0">
                          <a:solidFill>
                            <a:schemeClr val="lt1"/>
                          </a:solidFill>
                          <a:latin typeface="+mn-lt"/>
                          <a:ea typeface="+mn-ea"/>
                          <a:cs typeface="+mn-cs"/>
                        </a:rPr>
                        <a:t> the number of clusters, ‘k’.</a:t>
                      </a:r>
                    </a:p>
                    <a:p>
                      <a:pPr algn="ctr">
                        <a:buFont typeface="Wingdings" pitchFamily="2" charset="2"/>
                        <a:buNone/>
                      </a:pPr>
                      <a:endParaRPr lang="en-US" sz="1500" b="0" i="0" kern="1200" dirty="0">
                        <a:solidFill>
                          <a:schemeClr val="lt1"/>
                        </a:solidFill>
                        <a:latin typeface="+mn-lt"/>
                        <a:ea typeface="+mn-ea"/>
                        <a:cs typeface="+mn-cs"/>
                      </a:endParaRPr>
                    </a:p>
                    <a:p>
                      <a:pPr algn="ctr">
                        <a:buFont typeface="Wingdings" pitchFamily="2" charset="2"/>
                        <a:buChar char="Ø"/>
                      </a:pPr>
                      <a:r>
                        <a:rPr lang="en-US" sz="1500" b="0" i="0" kern="1200" dirty="0">
                          <a:solidFill>
                            <a:schemeClr val="lt1"/>
                          </a:solidFill>
                          <a:latin typeface="+mn-lt"/>
                          <a:ea typeface="+mn-ea"/>
                          <a:cs typeface="+mn-cs"/>
                        </a:rPr>
                        <a:t>Practical </a:t>
                      </a:r>
                      <a:r>
                        <a:rPr lang="en-US" sz="1500" b="0" i="0" kern="1200" dirty="0" smtClean="0">
                          <a:solidFill>
                            <a:schemeClr val="lt1"/>
                          </a:solidFill>
                          <a:latin typeface="+mn-lt"/>
                          <a:ea typeface="+mn-ea"/>
                          <a:cs typeface="+mn-cs"/>
                        </a:rPr>
                        <a:t>considerations, such </a:t>
                      </a:r>
                      <a:r>
                        <a:rPr lang="en-US" sz="1500" b="0" i="0" kern="1200" dirty="0">
                          <a:solidFill>
                            <a:schemeClr val="lt1"/>
                          </a:solidFill>
                          <a:latin typeface="+mn-lt"/>
                          <a:ea typeface="+mn-ea"/>
                          <a:cs typeface="+mn-cs"/>
                        </a:rPr>
                        <a:t>as dealing with empty clusters.</a:t>
                      </a:r>
                      <a:endParaRPr lang="en-US" sz="1500" dirty="0">
                        <a:solidFill>
                          <a:schemeClr val="bg1"/>
                        </a:solidFill>
                      </a:endParaRPr>
                    </a:p>
                    <a:p>
                      <a:pPr algn="ctr">
                        <a:buFont typeface="Wingdings" pitchFamily="2" charset="2"/>
                        <a:buChar char="Ø"/>
                      </a:pPr>
                      <a:endParaRPr lang="en-US" sz="1500" dirty="0">
                        <a:solidFill>
                          <a:schemeClr val="bg1"/>
                        </a:solidFill>
                      </a:endParaRP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buFont typeface="Wingdings" pitchFamily="2" charset="2"/>
                        <a:buChar char="Ø"/>
                      </a:pPr>
                      <a:r>
                        <a:rPr lang="en-US" sz="1500" b="0" i="0" kern="1200" dirty="0">
                          <a:solidFill>
                            <a:schemeClr val="lt1"/>
                          </a:solidFill>
                          <a:latin typeface="+mn-lt"/>
                          <a:ea typeface="+mn-ea"/>
                          <a:cs typeface="+mn-cs"/>
                        </a:rPr>
                        <a:t>Discuss various data mining techniques and algorithms ,such</a:t>
                      </a:r>
                      <a:r>
                        <a:rPr lang="en-US" sz="1500" b="0" i="0" kern="1200" baseline="0" dirty="0">
                          <a:solidFill>
                            <a:schemeClr val="lt1"/>
                          </a:solidFill>
                          <a:latin typeface="+mn-lt"/>
                          <a:ea typeface="+mn-ea"/>
                          <a:cs typeface="+mn-cs"/>
                        </a:rPr>
                        <a:t> as decision trees and k-means.</a:t>
                      </a:r>
                      <a:endParaRPr lang="en-US" sz="1500" b="0" i="0" kern="1200" dirty="0">
                        <a:solidFill>
                          <a:schemeClr val="lt1"/>
                        </a:solidFill>
                        <a:latin typeface="+mn-lt"/>
                        <a:ea typeface="+mn-ea"/>
                        <a:cs typeface="+mn-cs"/>
                      </a:endParaRPr>
                    </a:p>
                    <a:p>
                      <a:pPr algn="ctr">
                        <a:buFont typeface="Wingdings" pitchFamily="2" charset="2"/>
                        <a:buNone/>
                      </a:pPr>
                      <a:endParaRPr lang="en-US" sz="1500" b="0" i="0" kern="1200" dirty="0">
                        <a:solidFill>
                          <a:schemeClr val="lt1"/>
                        </a:solidFill>
                        <a:latin typeface="+mn-lt"/>
                        <a:ea typeface="+mn-ea"/>
                        <a:cs typeface="+mn-cs"/>
                      </a:endParaRPr>
                    </a:p>
                    <a:p>
                      <a:pPr algn="ctr">
                        <a:buFont typeface="Wingdings" pitchFamily="2" charset="2"/>
                        <a:buChar char="Ø"/>
                      </a:pPr>
                      <a:r>
                        <a:rPr lang="en-US" sz="1500" b="0" i="0" kern="1200" dirty="0" smtClean="0">
                          <a:solidFill>
                            <a:schemeClr val="lt1"/>
                          </a:solidFill>
                          <a:latin typeface="+mn-lt"/>
                          <a:ea typeface="+mn-ea"/>
                          <a:cs typeface="+mn-cs"/>
                        </a:rPr>
                        <a:t>Illustrates on how data mining is used in </a:t>
                      </a:r>
                      <a:r>
                        <a:rPr lang="en-US" sz="1500" b="0" i="0" kern="1200" smtClean="0">
                          <a:solidFill>
                            <a:schemeClr val="lt1"/>
                          </a:solidFill>
                          <a:latin typeface="+mn-lt"/>
                          <a:ea typeface="+mn-ea"/>
                          <a:cs typeface="+mn-cs"/>
                        </a:rPr>
                        <a:t>various fields.</a:t>
                      </a:r>
                      <a:endParaRPr lang="en-US" sz="1500" dirty="0">
                        <a:solidFill>
                          <a:schemeClr val="bg1"/>
                        </a:solidFill>
                      </a:endParaRPr>
                    </a:p>
                  </a:txBody>
                  <a:tcPr marL="78081" marR="78081" marT="39040" marB="390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01234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xmlns="" id="{EE362070-691D-44DB-98D4-BC61774B0E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255438-E42F-4B86-9C5B-9139678C93C5}"/>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7400">
                <a:solidFill>
                  <a:schemeClr val="tx1">
                    <a:lumMod val="85000"/>
                    <a:lumOff val="15000"/>
                  </a:schemeClr>
                </a:solidFill>
              </a:rPr>
              <a:t>INTRODUCTION TO OUR WORK</a:t>
            </a:r>
          </a:p>
        </p:txBody>
      </p:sp>
      <p:pic>
        <p:nvPicPr>
          <p:cNvPr id="5" name="Picture 4" descr="Lines intersecting at pushpin">
            <a:extLst>
              <a:ext uri="{FF2B5EF4-FFF2-40B4-BE49-F238E27FC236}">
                <a16:creationId xmlns:a16="http://schemas.microsoft.com/office/drawing/2014/main" xmlns="" id="{92937C0B-C5FE-6592-3A20-CC8525F9286D}"/>
              </a:ext>
            </a:extLst>
          </p:cNvPr>
          <p:cNvPicPr>
            <a:picLocks noChangeAspect="1"/>
          </p:cNvPicPr>
          <p:nvPr/>
        </p:nvPicPr>
        <p:blipFill rotWithShape="1">
          <a:blip r:embed="rId2"/>
          <a:srcRect l="40814" r="10847"/>
          <a:stretch/>
        </p:blipFill>
        <p:spPr>
          <a:xfrm>
            <a:off x="620973" y="1265199"/>
            <a:ext cx="2758331" cy="3808903"/>
          </a:xfrm>
          <a:prstGeom prst="rect">
            <a:avLst/>
          </a:prstGeom>
        </p:spPr>
      </p:pic>
      <p:cxnSp>
        <p:nvCxnSpPr>
          <p:cNvPr id="28" name="Straight Connector 27">
            <a:extLst>
              <a:ext uri="{FF2B5EF4-FFF2-40B4-BE49-F238E27FC236}">
                <a16:creationId xmlns:a16="http://schemas.microsoft.com/office/drawing/2014/main" xmlns="" id="{5A7EFE9C-DAE7-4ECA-BDB2-34E2534B8AB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32DB1480-5B24-4B37-B70E-C74945DD91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350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xmlns="" id="{8C5DAB4F-CB56-65C3-5716-C329BE48BC2B}"/>
              </a:ext>
            </a:extLst>
          </p:cNvPr>
          <p:cNvGraphicFramePr/>
          <p:nvPr>
            <p:extLst>
              <p:ext uri="{D42A27DB-BD31-4B8C-83A1-F6EECF244321}">
                <p14:modId xmlns:p14="http://schemas.microsoft.com/office/powerpoint/2010/main" xmlns="" val="2027005518"/>
              </p:ext>
            </p:extLst>
          </p:nvPr>
        </p:nvGraphicFramePr>
        <p:xfrm>
          <a:off x="1171852" y="577048"/>
          <a:ext cx="9747681"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0977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xmlns="" id="{48D6CB9C-7B5C-AE8B-B777-6041202B8703}"/>
              </a:ext>
            </a:extLst>
          </p:cNvPr>
          <p:cNvGraphicFramePr/>
          <p:nvPr>
            <p:extLst>
              <p:ext uri="{D42A27DB-BD31-4B8C-83A1-F6EECF244321}">
                <p14:modId xmlns:p14="http://schemas.microsoft.com/office/powerpoint/2010/main" xmlns="" val="3244643866"/>
              </p:ext>
            </p:extLst>
          </p:nvPr>
        </p:nvGraphicFramePr>
        <p:xfrm>
          <a:off x="993842" y="914399"/>
          <a:ext cx="10204315"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6342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F054AF1-984B-4D12-BAFE-5B7987C7F074}"/>
              </a:ext>
            </a:extLst>
          </p:cNvPr>
          <p:cNvSpPr txBox="1"/>
          <p:nvPr/>
        </p:nvSpPr>
        <p:spPr>
          <a:xfrm>
            <a:off x="619760" y="301832"/>
            <a:ext cx="11297919" cy="6186309"/>
          </a:xfrm>
          <a:prstGeom prst="rect">
            <a:avLst/>
          </a:prstGeom>
          <a:noFill/>
        </p:spPr>
        <p:txBody>
          <a:bodyPr wrap="square" rtlCol="0">
            <a:spAutoFit/>
          </a:bodyPr>
          <a:lstStyle/>
          <a:p>
            <a:r>
              <a:rPr lang="en-IN" b="1" dirty="0"/>
              <a:t>3. K-Means Algorithm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is the simplest algorithm of clustering based on partitioning principle[2]. </a:t>
            </a:r>
          </a:p>
          <a:p>
            <a:pPr marL="285750" indent="-285750">
              <a:buFont typeface="Arial" panose="020B0604020202020204" pitchFamily="34" charset="0"/>
              <a:buChar char="•"/>
            </a:pPr>
            <a:r>
              <a:rPr lang="en-IN" dirty="0"/>
              <a:t>The algorithm is called k-means due to the fact that the letter k represents the number of clusters chosen [22].</a:t>
            </a:r>
          </a:p>
          <a:p>
            <a:pPr marL="285750" indent="-285750">
              <a:buFont typeface="Arial" panose="020B0604020202020204" pitchFamily="34" charset="0"/>
              <a:buChar char="•"/>
            </a:pPr>
            <a:r>
              <a:rPr lang="en-US" dirty="0"/>
              <a:t>[6] Generic k-means clustering Algorithms:</a:t>
            </a:r>
          </a:p>
          <a:p>
            <a:r>
              <a:rPr lang="en-US" dirty="0"/>
              <a:t>       1) Decide on the number of clusters, k. </a:t>
            </a:r>
          </a:p>
          <a:p>
            <a:r>
              <a:rPr lang="en-US" dirty="0"/>
              <a:t>       2) Initialize the k cluster centroids </a:t>
            </a:r>
          </a:p>
          <a:p>
            <a:pPr algn="just"/>
            <a:r>
              <a:rPr lang="en-US" dirty="0"/>
              <a:t>       3) Assign the n data points to the nearest clusters.</a:t>
            </a:r>
          </a:p>
          <a:p>
            <a:r>
              <a:rPr lang="en-US" dirty="0"/>
              <a:t>       4) Update the centroid of each cluster using the data points therein. </a:t>
            </a:r>
          </a:p>
          <a:p>
            <a:r>
              <a:rPr lang="en-US" dirty="0"/>
              <a:t>       5) Repeat steps 3 and 4 until the changes in positions of centroids are zero. </a:t>
            </a:r>
          </a:p>
          <a:p>
            <a:endParaRPr lang="en-IN" dirty="0"/>
          </a:p>
          <a:p>
            <a:pPr marL="285750" indent="-285750">
              <a:buFont typeface="Wingdings" panose="05000000000000000000" pitchFamily="2" charset="2"/>
              <a:buChar char="q"/>
            </a:pPr>
            <a:r>
              <a:rPr lang="en-US" dirty="0"/>
              <a:t>In clustering , distance measure plays a crucial role in determining the similarity or dissimilarity between data points.</a:t>
            </a:r>
          </a:p>
          <a:p>
            <a:endParaRPr lang="en-US" dirty="0"/>
          </a:p>
          <a:p>
            <a:r>
              <a:rPr lang="en-US" b="1" dirty="0"/>
              <a:t>4. Euclidean Distance </a:t>
            </a:r>
            <a:r>
              <a:rPr lang="en-US" dirty="0"/>
              <a:t>:</a:t>
            </a:r>
          </a:p>
          <a:p>
            <a:endParaRPr lang="en-US" dirty="0"/>
          </a:p>
          <a:p>
            <a:pPr marL="285750" indent="-285750">
              <a:buFont typeface="Arial" panose="020B0604020202020204" pitchFamily="34" charset="0"/>
              <a:buChar char="•"/>
            </a:pPr>
            <a:r>
              <a:rPr lang="en-US" dirty="0"/>
              <a:t>A natural choice of distance is the Euclidean distance[5].</a:t>
            </a:r>
          </a:p>
          <a:p>
            <a:pPr marL="285750" indent="-285750">
              <a:buFont typeface="Arial" panose="020B0604020202020204" pitchFamily="34" charset="0"/>
              <a:buChar char="•"/>
            </a:pPr>
            <a:r>
              <a:rPr lang="en-US" dirty="0"/>
              <a:t>Calculates the straight-line distance between two datapoints on a plane .</a:t>
            </a:r>
          </a:p>
          <a:p>
            <a:pPr marL="285750" indent="-285750">
              <a:buFont typeface="Arial" panose="020B0604020202020204" pitchFamily="34" charset="0"/>
              <a:buChar char="•"/>
            </a:pPr>
            <a:r>
              <a:rPr lang="en-US" dirty="0"/>
              <a:t>This formula says the distance between two points(x1, y1) and (x2, y2) is d = √[(x2 – x1)2 + (y2 – y1)2].</a:t>
            </a:r>
          </a:p>
          <a:p>
            <a:pPr marL="285750" indent="-285750">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xmlns="" val="206418083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rgbClr val="001230">
            <a:alpha val="18850"/>
          </a:srgbClr>
        </a:solidFill>
        <a:ln>
          <a:solidFill>
            <a:schemeClr val="accent1">
              <a:lumMod val="60000"/>
              <a:lumOff val="40000"/>
            </a:schemeClr>
          </a:solidFill>
        </a:ln>
      </a:spPr>
      <a:bodyPr spcFirstLastPara="1" wrap="square" lIns="91425" tIns="91425" rIns="1371600" bIns="91425" anchor="t" anchorCtr="0">
        <a:noAutofit/>
      </a:bodyPr>
      <a:lstStyle>
        <a:defPPr marL="0" indent="0" algn="l" rtl="0">
          <a:spcBef>
            <a:spcPts val="0"/>
          </a:spcBef>
          <a:spcAft>
            <a:spcPts val="0"/>
          </a:spcAft>
          <a:buNone/>
          <a:defRPr b="1" dirty="0" smtClean="0">
            <a:solidFill>
              <a:schemeClr val="lt1"/>
            </a:solidFill>
            <a:latin typeface="Titillium Web"/>
            <a:ea typeface="Titillium Web"/>
            <a:cs typeface="Titillium Web"/>
            <a:sym typeface="Titillium Web"/>
          </a:defRPr>
        </a:defPPr>
      </a:lstStyle>
    </a:spDef>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TotalTime>
  <Words>2599</Words>
  <Application>Microsoft Office PowerPoint</Application>
  <PresentationFormat>Custom</PresentationFormat>
  <Paragraphs>240</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RetrospectVTI</vt:lpstr>
      <vt:lpstr>Customer Segmentation Using K-Means Algorithm</vt:lpstr>
      <vt:lpstr>INRODUCTION</vt:lpstr>
      <vt:lpstr>Slide 3</vt:lpstr>
      <vt:lpstr>Slide 4</vt:lpstr>
      <vt:lpstr>Slide 5</vt:lpstr>
      <vt:lpstr>INTRODUCTION TO OUR WORK</vt:lpstr>
      <vt:lpstr>Slide 7</vt:lpstr>
      <vt:lpstr>Slide 8</vt:lpstr>
      <vt:lpstr>Slide 9</vt:lpstr>
      <vt:lpstr>Slide 10</vt:lpstr>
      <vt:lpstr>Slide 11</vt:lpstr>
      <vt:lpstr>Slide 12</vt:lpstr>
      <vt:lpstr>Behavioral/Geographical Segmentation Using K-Means Algorithm</vt:lpstr>
      <vt:lpstr>OUTPUT</vt:lpstr>
      <vt:lpstr>Slide 15</vt:lpstr>
      <vt:lpstr>Slide 16</vt:lpstr>
      <vt:lpstr> </vt:lpstr>
      <vt:lpstr>Slide 18</vt:lpstr>
      <vt:lpstr>Slide 19</vt:lpstr>
      <vt:lpstr>Slide 20</vt:lpstr>
      <vt:lpstr>Slide 21</vt:lpstr>
      <vt:lpstr>Slide 22</vt:lpstr>
      <vt:lpstr>Slide 23</vt:lpstr>
      <vt:lpstr>Slide 24</vt:lpstr>
      <vt:lpstr>Slide 25</vt:lpstr>
      <vt:lpstr>Slide 26</vt:lpstr>
      <vt:lpstr>Slide 27</vt:lpstr>
      <vt:lpstr>REFFERENCES</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K-Means Algorithm</dc:title>
  <dc:creator>MEGHNA MONDAL</dc:creator>
  <cp:lastModifiedBy>WINDOWS</cp:lastModifiedBy>
  <cp:revision>5</cp:revision>
  <dcterms:created xsi:type="dcterms:W3CDTF">2023-05-03T13:01:37Z</dcterms:created>
  <dcterms:modified xsi:type="dcterms:W3CDTF">2023-05-03T23:26:36Z</dcterms:modified>
</cp:coreProperties>
</file>