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62" r:id="rId2"/>
    <p:sldId id="301" r:id="rId3"/>
    <p:sldId id="302" r:id="rId4"/>
    <p:sldId id="303" r:id="rId5"/>
    <p:sldId id="304" r:id="rId6"/>
    <p:sldId id="305" r:id="rId7"/>
    <p:sldId id="306" r:id="rId8"/>
    <p:sldId id="310" r:id="rId9"/>
    <p:sldId id="308" r:id="rId10"/>
    <p:sldId id="309" r:id="rId11"/>
    <p:sldId id="312" r:id="rId12"/>
    <p:sldId id="307" r:id="rId13"/>
  </p:sldIdLst>
  <p:sldSz cx="9144000" cy="6858000" type="screen4x3"/>
  <p:notesSz cx="6858000" cy="9144000"/>
  <p:custShowLst>
    <p:custShow name="Custom Show 1" id="0">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99283" autoAdjust="0"/>
  </p:normalViewPr>
  <p:slideViewPr>
    <p:cSldViewPr>
      <p:cViewPr varScale="1">
        <p:scale>
          <a:sx n="72" d="100"/>
          <a:sy n="72" d="100"/>
        </p:scale>
        <p:origin x="126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C3881D7-074D-4795-9146-4F98E246DE1D}" type="datetimeFigureOut">
              <a:rPr lang="en-IN" smtClean="0"/>
              <a:pPr/>
              <a:t>29-01-2019</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34B281A-B799-4799-8E84-5EA593CF8201}" type="slidenum">
              <a:rPr lang="en-IN" smtClean="0"/>
              <a:pPr/>
              <a:t>‹#›</a:t>
            </a:fld>
            <a:endParaRPr lang="en-IN"/>
          </a:p>
        </p:txBody>
      </p:sp>
    </p:spTree>
    <p:extLst>
      <p:ext uri="{BB962C8B-B14F-4D97-AF65-F5344CB8AC3E}">
        <p14:creationId xmlns:p14="http://schemas.microsoft.com/office/powerpoint/2010/main" val="460916785"/>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064ECA-4EB7-4C46-8751-D3AD03AAFA8A}" type="datetimeFigureOut">
              <a:rPr lang="en-IN" smtClean="0"/>
              <a:pPr/>
              <a:t>29-01-2019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176B43-055B-44D5-9944-C989C8AAF69F}" type="slidenum">
              <a:rPr lang="en-IN" smtClean="0"/>
              <a:pPr/>
              <a:t>‹#›</a:t>
            </a:fld>
            <a:endParaRPr lang="en-IN"/>
          </a:p>
        </p:txBody>
      </p:sp>
    </p:spTree>
    <p:extLst>
      <p:ext uri="{BB962C8B-B14F-4D97-AF65-F5344CB8AC3E}">
        <p14:creationId xmlns:p14="http://schemas.microsoft.com/office/powerpoint/2010/main" val="3129264598"/>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77176B43-055B-44D5-9944-C989C8AAF69F}" type="slidenum">
              <a:rPr lang="en-IN" smtClean="0"/>
              <a:pPr/>
              <a:t>1</a:t>
            </a:fld>
            <a:endParaRPr lang="en-IN"/>
          </a:p>
        </p:txBody>
      </p:sp>
      <p:sp>
        <p:nvSpPr>
          <p:cNvPr id="5" name="Header Placeholder 4"/>
          <p:cNvSpPr>
            <a:spLocks noGrp="1"/>
          </p:cNvSpPr>
          <p:nvPr>
            <p:ph type="hdr" sz="quarter" idx="11"/>
          </p:nvPr>
        </p:nvSpPr>
        <p:spPr/>
        <p:txBody>
          <a:bodyPr/>
          <a:lstStyle/>
          <a:p>
            <a:endParaRPr lang="en-IN"/>
          </a:p>
        </p:txBody>
      </p:sp>
      <p:sp>
        <p:nvSpPr>
          <p:cNvPr id="6" name="Footer Placeholder 5"/>
          <p:cNvSpPr>
            <a:spLocks noGrp="1"/>
          </p:cNvSpPr>
          <p:nvPr>
            <p:ph type="ftr" sz="quarter" idx="12"/>
          </p:nvPr>
        </p:nvSpPr>
        <p:spPr/>
        <p:txBody>
          <a:bodyPr/>
          <a:lstStyle/>
          <a:p>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a:spLocks noGrp="1" noRot="1" noChangeAspect="1"/>
          </p:cNvSpPr>
          <p:nvPr>
            <p:ph type="sldImg" idx="2"/>
          </p:nvPr>
        </p:nvSpPr>
        <p:spPr>
          <a:xfrm>
            <a:off x="1597025" y="1004888"/>
            <a:ext cx="4576763" cy="34321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67" name="Google Shape;67;p2:notes"/>
          <p:cNvSpPr txBox="1">
            <a:spLocks noGrp="1"/>
          </p:cNvSpPr>
          <p:nvPr>
            <p:ph type="body" idx="1"/>
          </p:nvPr>
        </p:nvSpPr>
        <p:spPr>
          <a:xfrm>
            <a:off x="1185863" y="4772025"/>
            <a:ext cx="5405437" cy="38100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660097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a:spLocks noGrp="1" noRot="1" noChangeAspect="1"/>
          </p:cNvSpPr>
          <p:nvPr>
            <p:ph type="sldImg" idx="2"/>
          </p:nvPr>
        </p:nvSpPr>
        <p:spPr>
          <a:xfrm>
            <a:off x="1597025" y="1004888"/>
            <a:ext cx="4576763" cy="34321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67" name="Google Shape;67;p2:notes"/>
          <p:cNvSpPr txBox="1">
            <a:spLocks noGrp="1"/>
          </p:cNvSpPr>
          <p:nvPr>
            <p:ph type="body" idx="1"/>
          </p:nvPr>
        </p:nvSpPr>
        <p:spPr>
          <a:xfrm>
            <a:off x="1185863" y="4772025"/>
            <a:ext cx="5405437" cy="38100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9813064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21:notes"/>
          <p:cNvSpPr>
            <a:spLocks noGrp="1" noRot="1" noChangeAspect="1"/>
          </p:cNvSpPr>
          <p:nvPr>
            <p:ph type="sldImg" idx="2"/>
          </p:nvPr>
        </p:nvSpPr>
        <p:spPr>
          <a:xfrm>
            <a:off x="1597025" y="1004888"/>
            <a:ext cx="4576763" cy="34321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44" name="Google Shape;144;p21:notes"/>
          <p:cNvSpPr txBox="1">
            <a:spLocks noGrp="1"/>
          </p:cNvSpPr>
          <p:nvPr>
            <p:ph type="body" idx="1"/>
          </p:nvPr>
        </p:nvSpPr>
        <p:spPr>
          <a:xfrm>
            <a:off x="1185863" y="4772025"/>
            <a:ext cx="5405400" cy="38100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360"/>
              </a:spcBef>
              <a:spcAft>
                <a:spcPts val="0"/>
              </a:spcAft>
              <a:buClr>
                <a:srgbClr val="000000"/>
              </a:buClr>
              <a:buSzPts val="1400"/>
              <a:buFont typeface="Arial"/>
              <a:buNone/>
            </a:pPr>
            <a:endParaRPr sz="12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294407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a:spLocks noGrp="1" noRot="1" noChangeAspect="1"/>
          </p:cNvSpPr>
          <p:nvPr>
            <p:ph type="sldImg" idx="2"/>
          </p:nvPr>
        </p:nvSpPr>
        <p:spPr>
          <a:xfrm>
            <a:off x="1597025" y="1004888"/>
            <a:ext cx="4576763" cy="34321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67" name="Google Shape;67;p2:notes"/>
          <p:cNvSpPr txBox="1">
            <a:spLocks noGrp="1"/>
          </p:cNvSpPr>
          <p:nvPr>
            <p:ph type="body" idx="1"/>
          </p:nvPr>
        </p:nvSpPr>
        <p:spPr>
          <a:xfrm>
            <a:off x="1185863" y="4772025"/>
            <a:ext cx="5405437" cy="38100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951316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a:spLocks noGrp="1" noRot="1" noChangeAspect="1"/>
          </p:cNvSpPr>
          <p:nvPr>
            <p:ph type="sldImg" idx="2"/>
          </p:nvPr>
        </p:nvSpPr>
        <p:spPr>
          <a:xfrm>
            <a:off x="1597025" y="1004888"/>
            <a:ext cx="4576763" cy="34321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67" name="Google Shape;67;p2:notes"/>
          <p:cNvSpPr txBox="1">
            <a:spLocks noGrp="1"/>
          </p:cNvSpPr>
          <p:nvPr>
            <p:ph type="body" idx="1"/>
          </p:nvPr>
        </p:nvSpPr>
        <p:spPr>
          <a:xfrm>
            <a:off x="1185863" y="4772025"/>
            <a:ext cx="5405437" cy="38100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957541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a:spLocks noGrp="1" noRot="1" noChangeAspect="1"/>
          </p:cNvSpPr>
          <p:nvPr>
            <p:ph type="sldImg" idx="2"/>
          </p:nvPr>
        </p:nvSpPr>
        <p:spPr>
          <a:xfrm>
            <a:off x="1597025" y="1004888"/>
            <a:ext cx="4576763" cy="34321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67" name="Google Shape;67;p2:notes"/>
          <p:cNvSpPr txBox="1">
            <a:spLocks noGrp="1"/>
          </p:cNvSpPr>
          <p:nvPr>
            <p:ph type="body" idx="1"/>
          </p:nvPr>
        </p:nvSpPr>
        <p:spPr>
          <a:xfrm>
            <a:off x="1185863" y="4772025"/>
            <a:ext cx="5405437" cy="38100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459062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a:spLocks noGrp="1" noRot="1" noChangeAspect="1"/>
          </p:cNvSpPr>
          <p:nvPr>
            <p:ph type="sldImg" idx="2"/>
          </p:nvPr>
        </p:nvSpPr>
        <p:spPr>
          <a:xfrm>
            <a:off x="1597025" y="1004888"/>
            <a:ext cx="4576763" cy="34321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67" name="Google Shape;67;p2:notes"/>
          <p:cNvSpPr txBox="1">
            <a:spLocks noGrp="1"/>
          </p:cNvSpPr>
          <p:nvPr>
            <p:ph type="body" idx="1"/>
          </p:nvPr>
        </p:nvSpPr>
        <p:spPr>
          <a:xfrm>
            <a:off x="1185863" y="4772025"/>
            <a:ext cx="5405437" cy="38100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033537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a:spLocks noGrp="1" noRot="1" noChangeAspect="1"/>
          </p:cNvSpPr>
          <p:nvPr>
            <p:ph type="sldImg" idx="2"/>
          </p:nvPr>
        </p:nvSpPr>
        <p:spPr>
          <a:xfrm>
            <a:off x="1597025" y="1004888"/>
            <a:ext cx="4576763" cy="34321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67" name="Google Shape;67;p2:notes"/>
          <p:cNvSpPr txBox="1">
            <a:spLocks noGrp="1"/>
          </p:cNvSpPr>
          <p:nvPr>
            <p:ph type="body" idx="1"/>
          </p:nvPr>
        </p:nvSpPr>
        <p:spPr>
          <a:xfrm>
            <a:off x="1185863" y="4772025"/>
            <a:ext cx="5405437" cy="38100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6502752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a:spLocks noGrp="1" noRot="1" noChangeAspect="1"/>
          </p:cNvSpPr>
          <p:nvPr>
            <p:ph type="sldImg" idx="2"/>
          </p:nvPr>
        </p:nvSpPr>
        <p:spPr>
          <a:xfrm>
            <a:off x="1597025" y="1004888"/>
            <a:ext cx="4576763" cy="34321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67" name="Google Shape;67;p2:notes"/>
          <p:cNvSpPr txBox="1">
            <a:spLocks noGrp="1"/>
          </p:cNvSpPr>
          <p:nvPr>
            <p:ph type="body" idx="1"/>
          </p:nvPr>
        </p:nvSpPr>
        <p:spPr>
          <a:xfrm>
            <a:off x="1185863" y="4772025"/>
            <a:ext cx="5405437" cy="38100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660097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a:spLocks noGrp="1" noRot="1" noChangeAspect="1"/>
          </p:cNvSpPr>
          <p:nvPr>
            <p:ph type="sldImg" idx="2"/>
          </p:nvPr>
        </p:nvSpPr>
        <p:spPr>
          <a:xfrm>
            <a:off x="1597025" y="1004888"/>
            <a:ext cx="4576763" cy="34321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67" name="Google Shape;67;p2:notes"/>
          <p:cNvSpPr txBox="1">
            <a:spLocks noGrp="1"/>
          </p:cNvSpPr>
          <p:nvPr>
            <p:ph type="body" idx="1"/>
          </p:nvPr>
        </p:nvSpPr>
        <p:spPr>
          <a:xfrm>
            <a:off x="1185863" y="4772025"/>
            <a:ext cx="5405437" cy="38100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660097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a:spLocks noGrp="1" noRot="1" noChangeAspect="1"/>
          </p:cNvSpPr>
          <p:nvPr>
            <p:ph type="sldImg" idx="2"/>
          </p:nvPr>
        </p:nvSpPr>
        <p:spPr>
          <a:xfrm>
            <a:off x="1597025" y="1004888"/>
            <a:ext cx="4576763" cy="34321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67" name="Google Shape;67;p2:notes"/>
          <p:cNvSpPr txBox="1">
            <a:spLocks noGrp="1"/>
          </p:cNvSpPr>
          <p:nvPr>
            <p:ph type="body" idx="1"/>
          </p:nvPr>
        </p:nvSpPr>
        <p:spPr>
          <a:xfrm>
            <a:off x="1185863" y="4772025"/>
            <a:ext cx="5405437" cy="38100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660097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F01924D-AC54-4298-82A4-97F20409E7E0}" type="datetime1">
              <a:rPr lang="en-US" smtClean="0"/>
              <a:pPr/>
              <a:t>1/29/2019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4D9F2A-5924-4873-A4B8-7F36B4ED85A6}" type="slidenum">
              <a:rPr lang="en-IN" smtClean="0"/>
              <a:pPr/>
              <a:t>‹#›</a:t>
            </a:fld>
            <a:endParaRPr lang="en-IN"/>
          </a:p>
        </p:txBody>
      </p:sp>
    </p:spTree>
  </p:cSld>
  <p:clrMapOvr>
    <a:masterClrMapping/>
  </p:clrMapOvr>
  <p:transition spd="med" advClick="0" advTm="200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B60A087-148E-4B16-BBF6-B62EF3821061}" type="datetime1">
              <a:rPr lang="en-US" smtClean="0"/>
              <a:pPr/>
              <a:t>1/29/2019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4D9F2A-5924-4873-A4B8-7F36B4ED85A6}" type="slidenum">
              <a:rPr lang="en-IN" smtClean="0"/>
              <a:pPr/>
              <a:t>‹#›</a:t>
            </a:fld>
            <a:endParaRPr lang="en-IN"/>
          </a:p>
        </p:txBody>
      </p:sp>
    </p:spTree>
  </p:cSld>
  <p:clrMapOvr>
    <a:masterClrMapping/>
  </p:clrMapOvr>
  <p:transition spd="med" advClick="0" advTm="200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7204F99-370A-4491-AF99-F3F742C2277B}" type="datetime1">
              <a:rPr lang="en-US" smtClean="0"/>
              <a:pPr/>
              <a:t>1/29/2019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4D9F2A-5924-4873-A4B8-7F36B4ED85A6}" type="slidenum">
              <a:rPr lang="en-IN" smtClean="0"/>
              <a:pPr/>
              <a:t>‹#›</a:t>
            </a:fld>
            <a:endParaRPr lang="en-IN"/>
          </a:p>
        </p:txBody>
      </p:sp>
    </p:spTree>
  </p:cSld>
  <p:clrMapOvr>
    <a:masterClrMapping/>
  </p:clrMapOvr>
  <p:transition spd="med" advClick="0" advTm="200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CF3C675-0515-429C-B360-2C2BBF0DBD5D}" type="datetime1">
              <a:rPr lang="en-US" smtClean="0"/>
              <a:pPr/>
              <a:t>1/29/2019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4D9F2A-5924-4873-A4B8-7F36B4ED85A6}" type="slidenum">
              <a:rPr lang="en-IN" smtClean="0"/>
              <a:pPr/>
              <a:t>‹#›</a:t>
            </a:fld>
            <a:endParaRPr lang="en-IN"/>
          </a:p>
        </p:txBody>
      </p:sp>
    </p:spTree>
  </p:cSld>
  <p:clrMapOvr>
    <a:masterClrMapping/>
  </p:clrMapOvr>
  <p:transition spd="med" advClick="0" advTm="200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52DAF1-96F7-4AA8-B017-70FF119B26AB}" type="datetime1">
              <a:rPr lang="en-US" smtClean="0"/>
              <a:pPr/>
              <a:t>1/29/2019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4D9F2A-5924-4873-A4B8-7F36B4ED85A6}" type="slidenum">
              <a:rPr lang="en-IN" smtClean="0"/>
              <a:pPr/>
              <a:t>‹#›</a:t>
            </a:fld>
            <a:endParaRPr lang="en-IN"/>
          </a:p>
        </p:txBody>
      </p:sp>
    </p:spTree>
  </p:cSld>
  <p:clrMapOvr>
    <a:masterClrMapping/>
  </p:clrMapOvr>
  <p:transition spd="med" advClick="0" advTm="200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4552677-C590-4BF2-957F-7F09B5734A63}" type="datetime1">
              <a:rPr lang="en-US" smtClean="0"/>
              <a:pPr/>
              <a:t>1/29/2019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4D9F2A-5924-4873-A4B8-7F36B4ED85A6}" type="slidenum">
              <a:rPr lang="en-IN" smtClean="0"/>
              <a:pPr/>
              <a:t>‹#›</a:t>
            </a:fld>
            <a:endParaRPr lang="en-IN"/>
          </a:p>
        </p:txBody>
      </p:sp>
    </p:spTree>
  </p:cSld>
  <p:clrMapOvr>
    <a:masterClrMapping/>
  </p:clrMapOvr>
  <p:transition spd="med" advClick="0" advTm="200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8379F1D-81C5-48F6-8F04-3DA593250577}" type="datetime1">
              <a:rPr lang="en-US" smtClean="0"/>
              <a:pPr/>
              <a:t>1/29/2019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74D9F2A-5924-4873-A4B8-7F36B4ED85A6}" type="slidenum">
              <a:rPr lang="en-IN" smtClean="0"/>
              <a:pPr/>
              <a:t>‹#›</a:t>
            </a:fld>
            <a:endParaRPr lang="en-IN"/>
          </a:p>
        </p:txBody>
      </p:sp>
    </p:spTree>
  </p:cSld>
  <p:clrMapOvr>
    <a:masterClrMapping/>
  </p:clrMapOvr>
  <p:transition spd="med" advClick="0" advTm="200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0CE570E-FECC-462D-9B3C-7584D377E956}" type="datetime1">
              <a:rPr lang="en-US" smtClean="0"/>
              <a:pPr/>
              <a:t>1/29/2019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4D9F2A-5924-4873-A4B8-7F36B4ED85A6}" type="slidenum">
              <a:rPr lang="en-IN" smtClean="0"/>
              <a:pPr/>
              <a:t>‹#›</a:t>
            </a:fld>
            <a:endParaRPr lang="en-IN"/>
          </a:p>
        </p:txBody>
      </p:sp>
    </p:spTree>
  </p:cSld>
  <p:clrMapOvr>
    <a:masterClrMapping/>
  </p:clrMapOvr>
  <p:transition spd="med" advClick="0" advTm="200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7FD520-C03C-481A-9BAA-FC416DBB74DF}" type="datetime1">
              <a:rPr lang="en-US" smtClean="0"/>
              <a:pPr/>
              <a:t>1/29/2019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74D9F2A-5924-4873-A4B8-7F36B4ED85A6}" type="slidenum">
              <a:rPr lang="en-IN" smtClean="0"/>
              <a:pPr/>
              <a:t>‹#›</a:t>
            </a:fld>
            <a:endParaRPr lang="en-IN"/>
          </a:p>
        </p:txBody>
      </p:sp>
    </p:spTree>
  </p:cSld>
  <p:clrMapOvr>
    <a:masterClrMapping/>
  </p:clrMapOvr>
  <p:transition spd="med" advClick="0" advTm="200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18B1B0-9330-4E7F-B432-136C9EC4D621}" type="datetime1">
              <a:rPr lang="en-US" smtClean="0"/>
              <a:pPr/>
              <a:t>1/29/2019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4D9F2A-5924-4873-A4B8-7F36B4ED85A6}" type="slidenum">
              <a:rPr lang="en-IN" smtClean="0"/>
              <a:pPr/>
              <a:t>‹#›</a:t>
            </a:fld>
            <a:endParaRPr lang="en-IN"/>
          </a:p>
        </p:txBody>
      </p:sp>
    </p:spTree>
  </p:cSld>
  <p:clrMapOvr>
    <a:masterClrMapping/>
  </p:clrMapOvr>
  <p:transition spd="med" advClick="0" advTm="200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29E9D9-2308-43F0-B9AC-F54E704811DA}" type="datetime1">
              <a:rPr lang="en-US" smtClean="0"/>
              <a:pPr/>
              <a:t>1/29/2019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4D9F2A-5924-4873-A4B8-7F36B4ED85A6}" type="slidenum">
              <a:rPr lang="en-IN" smtClean="0"/>
              <a:pPr/>
              <a:t>‹#›</a:t>
            </a:fld>
            <a:endParaRPr lang="en-IN"/>
          </a:p>
        </p:txBody>
      </p:sp>
    </p:spTree>
  </p:cSld>
  <p:clrMapOvr>
    <a:masterClrMapping/>
  </p:clrMapOvr>
  <p:transition spd="med" advClick="0" advTm="200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F269C5-C14E-4E31-AD40-A97E163BF68B}" type="datetime1">
              <a:rPr lang="en-US" smtClean="0"/>
              <a:pPr/>
              <a:t>1/29/2019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4D9F2A-5924-4873-A4B8-7F36B4ED85A6}"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advClick="0" advTm="2000"/>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73" y="-171400"/>
            <a:ext cx="9144000" cy="6858000"/>
          </a:xfrm>
          <a:prstGeom prst="rect">
            <a:avLst/>
          </a:prstGeom>
        </p:spPr>
      </p:pic>
      <p:sp>
        <p:nvSpPr>
          <p:cNvPr id="2" name="Title 1"/>
          <p:cNvSpPr>
            <a:spLocks noGrp="1"/>
          </p:cNvSpPr>
          <p:nvPr>
            <p:ph type="title"/>
          </p:nvPr>
        </p:nvSpPr>
        <p:spPr/>
        <p:txBody>
          <a:bodyPr/>
          <a:lstStyle/>
          <a:p>
            <a:r>
              <a:rPr lang="en-US" dirty="0"/>
              <a:t> </a:t>
            </a:r>
            <a:endParaRPr lang="en-IN" dirty="0"/>
          </a:p>
        </p:txBody>
      </p:sp>
      <p:pic>
        <p:nvPicPr>
          <p:cNvPr id="9" name="Picture 8" descr="JF_PPT-template_option1b - Copy.jpg"/>
          <p:cNvPicPr>
            <a:picLocks noChangeAspect="1"/>
          </p:cNvPicPr>
          <p:nvPr/>
        </p:nvPicPr>
        <p:blipFill>
          <a:blip r:embed="rId4" cstate="print"/>
          <a:stretch>
            <a:fillRect/>
          </a:stretch>
        </p:blipFill>
        <p:spPr>
          <a:xfrm>
            <a:off x="0" y="0"/>
            <a:ext cx="2028825" cy="6858000"/>
          </a:xfrm>
          <a:prstGeom prst="rect">
            <a:avLst/>
          </a:prstGeom>
        </p:spPr>
      </p:pic>
      <p:sp>
        <p:nvSpPr>
          <p:cNvPr id="11" name="Google Shape;62;p13"/>
          <p:cNvSpPr txBox="1"/>
          <p:nvPr/>
        </p:nvSpPr>
        <p:spPr>
          <a:xfrm>
            <a:off x="2737800" y="1600200"/>
            <a:ext cx="5796600" cy="2286000"/>
          </a:xfrm>
          <a:prstGeom prst="rect">
            <a:avLst/>
          </a:prstGeom>
          <a:noFill/>
          <a:ln>
            <a:noFill/>
          </a:ln>
        </p:spPr>
        <p:txBody>
          <a:bodyPr spcFirstLastPara="1" wrap="square" lIns="0" tIns="0" rIns="0" bIns="0" anchor="t" anchorCtr="0">
            <a:noAutofit/>
          </a:bodyPr>
          <a:lstStyle/>
          <a:p>
            <a:pPr marL="0" marR="0" lvl="0" indent="0" algn="ctr" rtl="0">
              <a:lnSpc>
                <a:spcPct val="150000"/>
              </a:lnSpc>
              <a:spcBef>
                <a:spcPts val="0"/>
              </a:spcBef>
              <a:spcAft>
                <a:spcPts val="0"/>
              </a:spcAft>
              <a:buClr>
                <a:srgbClr val="000000"/>
              </a:buClr>
              <a:buSzPts val="1368"/>
              <a:buFont typeface="Arial"/>
              <a:buNone/>
            </a:pPr>
            <a:r>
              <a:rPr lang="en-US" sz="3600" b="1" dirty="0">
                <a:solidFill>
                  <a:srgbClr val="FF0000"/>
                </a:solidFill>
                <a:latin typeface="Times New Roman"/>
                <a:ea typeface="Times New Roman"/>
                <a:cs typeface="Times New Roman"/>
                <a:sym typeface="Times New Roman"/>
              </a:rPr>
              <a:t> Project Stage-II</a:t>
            </a:r>
            <a:endParaRPr sz="2800" b="1" dirty="0">
              <a:solidFill>
                <a:srgbClr val="FF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368"/>
              <a:buFont typeface="Arial"/>
              <a:buNone/>
            </a:pPr>
            <a:r>
              <a:rPr lang="en-US" sz="3600" b="1" i="0" u="none" strike="noStrike" cap="none" dirty="0">
                <a:solidFill>
                  <a:srgbClr val="FF0000"/>
                </a:solidFill>
                <a:latin typeface="Times New Roman"/>
                <a:ea typeface="Times New Roman"/>
                <a:cs typeface="Times New Roman"/>
                <a:sym typeface="Times New Roman"/>
              </a:rPr>
              <a:t>“Real Estate CRM”</a:t>
            </a:r>
            <a:endParaRPr sz="2800" b="1" i="0" u="none" strike="noStrike" cap="none" dirty="0">
              <a:solidFill>
                <a:srgbClr val="FF0000"/>
              </a:solidFill>
              <a:latin typeface="Times New Roman"/>
              <a:ea typeface="Times New Roman"/>
              <a:cs typeface="Times New Roman"/>
              <a:sym typeface="Times New Roman"/>
            </a:endParaRPr>
          </a:p>
          <a:p>
            <a:pPr marL="0" marR="0" lvl="0" indent="0" algn="ctr" rtl="0">
              <a:lnSpc>
                <a:spcPct val="200000"/>
              </a:lnSpc>
              <a:spcBef>
                <a:spcPts val="0"/>
              </a:spcBef>
              <a:spcAft>
                <a:spcPts val="0"/>
              </a:spcAft>
              <a:buClr>
                <a:srgbClr val="000000"/>
              </a:buClr>
              <a:buSzPts val="1368"/>
              <a:buFont typeface="Arial"/>
              <a:buNone/>
            </a:pPr>
            <a:r>
              <a:rPr lang="en-US" sz="2400" b="1" i="0" u="none" strike="noStrike" cap="none" dirty="0">
                <a:solidFill>
                  <a:srgbClr val="FF0000"/>
                </a:solidFill>
                <a:latin typeface="Times New Roman"/>
                <a:ea typeface="Times New Roman"/>
                <a:cs typeface="Times New Roman"/>
                <a:sym typeface="Times New Roman"/>
              </a:rPr>
              <a:t>Date- 2</a:t>
            </a:r>
            <a:r>
              <a:rPr lang="en-US" sz="2400" b="1" dirty="0">
                <a:solidFill>
                  <a:srgbClr val="FF0000"/>
                </a:solidFill>
                <a:latin typeface="Times New Roman"/>
                <a:ea typeface="Times New Roman"/>
                <a:cs typeface="Times New Roman"/>
                <a:sym typeface="Times New Roman"/>
              </a:rPr>
              <a:t>9 January, 2019</a:t>
            </a:r>
            <a:endParaRPr sz="2400" b="1" i="0" u="none" strike="noStrike" cap="none" dirty="0">
              <a:solidFill>
                <a:srgbClr val="FF0000"/>
              </a:solidFill>
              <a:latin typeface="Times New Roman"/>
              <a:ea typeface="Times New Roman"/>
              <a:cs typeface="Times New Roman"/>
              <a:sym typeface="Times New Roman"/>
            </a:endParaRPr>
          </a:p>
        </p:txBody>
      </p:sp>
      <p:sp>
        <p:nvSpPr>
          <p:cNvPr id="12" name="Google Shape;64;p13"/>
          <p:cNvSpPr txBox="1"/>
          <p:nvPr/>
        </p:nvSpPr>
        <p:spPr>
          <a:xfrm>
            <a:off x="1802307" y="4267200"/>
            <a:ext cx="3555511" cy="2590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000" dirty="0">
                <a:latin typeface="Times New Roman"/>
                <a:ea typeface="Times New Roman"/>
                <a:cs typeface="Times New Roman"/>
                <a:sym typeface="Times New Roman"/>
              </a:rPr>
              <a:t>	</a:t>
            </a:r>
            <a:r>
              <a:rPr lang="en-US" sz="2000" b="1" dirty="0">
                <a:latin typeface="Times New Roman"/>
                <a:ea typeface="Times New Roman"/>
                <a:cs typeface="Times New Roman"/>
                <a:sym typeface="Times New Roman"/>
              </a:rPr>
              <a:t>Submitted to:</a:t>
            </a:r>
          </a:p>
          <a:p>
            <a:pPr marL="0" lvl="0" indent="0" rtl="0">
              <a:spcBef>
                <a:spcPts val="0"/>
              </a:spcBef>
              <a:spcAft>
                <a:spcPts val="0"/>
              </a:spcAft>
              <a:buNone/>
            </a:pPr>
            <a:r>
              <a:rPr lang="en-US" sz="2000" b="1" dirty="0">
                <a:solidFill>
                  <a:srgbClr val="000000"/>
                </a:solidFill>
                <a:latin typeface="Times New Roman"/>
                <a:ea typeface="Times New Roman"/>
                <a:cs typeface="Times New Roman"/>
                <a:sym typeface="Times New Roman"/>
              </a:rPr>
              <a:t>	</a:t>
            </a:r>
            <a:r>
              <a:rPr lang="en-US" b="1" dirty="0">
                <a:solidFill>
                  <a:srgbClr val="000000"/>
                </a:solidFill>
                <a:latin typeface="Times New Roman"/>
                <a:ea typeface="Times New Roman"/>
                <a:cs typeface="Times New Roman"/>
                <a:sym typeface="Times New Roman"/>
              </a:rPr>
              <a:t>Dr. Sunil Kumar Jangir</a:t>
            </a:r>
          </a:p>
          <a:p>
            <a:pPr marL="0" lvl="0" indent="0" rtl="0">
              <a:spcBef>
                <a:spcPts val="0"/>
              </a:spcBef>
              <a:spcAft>
                <a:spcPts val="0"/>
              </a:spcAft>
              <a:buNone/>
            </a:pPr>
            <a:r>
              <a:rPr lang="en-US" sz="1600" b="1" dirty="0">
                <a:solidFill>
                  <a:srgbClr val="000000"/>
                </a:solidFill>
                <a:latin typeface="Times New Roman"/>
                <a:ea typeface="Times New Roman"/>
                <a:cs typeface="Times New Roman"/>
                <a:sym typeface="Times New Roman"/>
              </a:rPr>
              <a:t>                  (HOD IT)</a:t>
            </a:r>
          </a:p>
          <a:p>
            <a:pPr marL="0" lvl="0" indent="0" rtl="0">
              <a:spcBef>
                <a:spcPts val="0"/>
              </a:spcBef>
              <a:spcAft>
                <a:spcPts val="0"/>
              </a:spcAft>
              <a:buNone/>
            </a:pPr>
            <a:endParaRPr lang="en-US" sz="1600" b="1" dirty="0">
              <a:solidFill>
                <a:srgbClr val="000000"/>
              </a:solidFill>
              <a:latin typeface="Times New Roman"/>
              <a:ea typeface="Times New Roman"/>
              <a:cs typeface="Times New Roman"/>
              <a:sym typeface="Times New Roman"/>
            </a:endParaRPr>
          </a:p>
          <a:p>
            <a:pPr marL="0" lvl="0" indent="0" rtl="0">
              <a:spcBef>
                <a:spcPts val="0"/>
              </a:spcBef>
              <a:spcAft>
                <a:spcPts val="0"/>
              </a:spcAft>
              <a:buNone/>
            </a:pPr>
            <a:r>
              <a:rPr lang="en-US" sz="1600" b="1" dirty="0">
                <a:latin typeface="Times New Roman"/>
                <a:ea typeface="Times New Roman"/>
                <a:cs typeface="Times New Roman"/>
                <a:sym typeface="Times New Roman"/>
              </a:rPr>
              <a:t>	</a:t>
            </a:r>
            <a:r>
              <a:rPr lang="en-US" b="1" dirty="0">
                <a:latin typeface="Times New Roman"/>
                <a:ea typeface="Times New Roman"/>
                <a:cs typeface="Times New Roman"/>
                <a:sym typeface="Times New Roman"/>
              </a:rPr>
              <a:t>Mr. Naveen Kedia</a:t>
            </a:r>
          </a:p>
          <a:p>
            <a:pPr marL="0" lvl="0" indent="0" rtl="0">
              <a:spcBef>
                <a:spcPts val="0"/>
              </a:spcBef>
              <a:spcAft>
                <a:spcPts val="0"/>
              </a:spcAft>
              <a:buNone/>
            </a:pPr>
            <a:r>
              <a:rPr lang="en-US" sz="1600" b="1" dirty="0">
                <a:latin typeface="Times New Roman"/>
                <a:ea typeface="Times New Roman"/>
                <a:cs typeface="Times New Roman"/>
                <a:sym typeface="Times New Roman"/>
              </a:rPr>
              <a:t>                   (Project Incharge)</a:t>
            </a:r>
          </a:p>
          <a:p>
            <a:pPr marL="0" lvl="0" indent="0" rtl="0">
              <a:spcBef>
                <a:spcPts val="0"/>
              </a:spcBef>
              <a:spcAft>
                <a:spcPts val="0"/>
              </a:spcAft>
              <a:buNone/>
            </a:pPr>
            <a:endParaRPr lang="en-US" sz="1600" b="1" dirty="0">
              <a:latin typeface="Times New Roman"/>
              <a:ea typeface="Times New Roman"/>
              <a:cs typeface="Times New Roman"/>
              <a:sym typeface="Times New Roman"/>
            </a:endParaRPr>
          </a:p>
          <a:p>
            <a:pPr marL="0" lvl="0" indent="0" rtl="0">
              <a:spcBef>
                <a:spcPts val="0"/>
              </a:spcBef>
              <a:spcAft>
                <a:spcPts val="0"/>
              </a:spcAft>
              <a:buNone/>
            </a:pPr>
            <a:r>
              <a:rPr lang="en-US" sz="1600" b="1" dirty="0">
                <a:latin typeface="Times New Roman"/>
                <a:ea typeface="Times New Roman"/>
                <a:cs typeface="Times New Roman"/>
                <a:sym typeface="Times New Roman"/>
              </a:rPr>
              <a:t>	</a:t>
            </a:r>
            <a:r>
              <a:rPr lang="en-US" b="1" dirty="0">
                <a:latin typeface="Times New Roman"/>
                <a:ea typeface="Times New Roman"/>
                <a:cs typeface="Times New Roman"/>
                <a:sym typeface="Times New Roman"/>
              </a:rPr>
              <a:t>Mr. Piyush Gautam</a:t>
            </a:r>
          </a:p>
          <a:p>
            <a:pPr marL="0" lvl="0" indent="0" rtl="0">
              <a:spcBef>
                <a:spcPts val="0"/>
              </a:spcBef>
              <a:spcAft>
                <a:spcPts val="0"/>
              </a:spcAft>
              <a:buNone/>
            </a:pPr>
            <a:r>
              <a:rPr lang="en-US" sz="1600" b="1" dirty="0">
                <a:latin typeface="Times New Roman"/>
                <a:ea typeface="Times New Roman"/>
                <a:cs typeface="Times New Roman"/>
                <a:sym typeface="Times New Roman"/>
              </a:rPr>
              <a:t>                  (Project Guide)</a:t>
            </a:r>
          </a:p>
          <a:p>
            <a:pPr marL="0" lvl="0" indent="0" rtl="0">
              <a:spcBef>
                <a:spcPts val="0"/>
              </a:spcBef>
              <a:spcAft>
                <a:spcPts val="0"/>
              </a:spcAft>
              <a:buNone/>
            </a:pPr>
            <a:r>
              <a:rPr lang="en-US" sz="2000" b="1" dirty="0">
                <a:solidFill>
                  <a:srgbClr val="000000"/>
                </a:solidFill>
                <a:latin typeface="Times New Roman"/>
                <a:ea typeface="Times New Roman"/>
                <a:cs typeface="Times New Roman"/>
                <a:sym typeface="Times New Roman"/>
              </a:rPr>
              <a:t>	</a:t>
            </a:r>
            <a:r>
              <a:rPr lang="en-US" sz="2000" dirty="0">
                <a:solidFill>
                  <a:srgbClr val="000000"/>
                </a:solidFill>
                <a:latin typeface="Times New Roman"/>
                <a:ea typeface="Times New Roman"/>
                <a:cs typeface="Times New Roman"/>
                <a:sym typeface="Times New Roman"/>
              </a:rPr>
              <a:t>	 	 	</a:t>
            </a:r>
            <a:endParaRPr sz="2000" dirty="0">
              <a:solidFill>
                <a:srgbClr val="000000"/>
              </a:solidFill>
              <a:latin typeface="Times New Roman"/>
              <a:ea typeface="Times New Roman"/>
              <a:cs typeface="Times New Roman"/>
              <a:sym typeface="Times New Roman"/>
            </a:endParaRPr>
          </a:p>
          <a:p>
            <a:pPr marL="0" lvl="0" indent="0" algn="ctr" rtl="0">
              <a:spcBef>
                <a:spcPts val="0"/>
              </a:spcBef>
              <a:spcAft>
                <a:spcPts val="0"/>
              </a:spcAft>
              <a:buNone/>
            </a:pPr>
            <a:endParaRPr sz="2000" dirty="0">
              <a:solidFill>
                <a:srgbClr val="595959"/>
              </a:solidFill>
              <a:latin typeface="Times New Roman"/>
              <a:ea typeface="Times New Roman"/>
              <a:cs typeface="Times New Roman"/>
              <a:sym typeface="Times New Roman"/>
            </a:endParaRPr>
          </a:p>
        </p:txBody>
      </p:sp>
      <p:sp>
        <p:nvSpPr>
          <p:cNvPr id="13" name="Google Shape;64;p13"/>
          <p:cNvSpPr txBox="1"/>
          <p:nvPr/>
        </p:nvSpPr>
        <p:spPr>
          <a:xfrm>
            <a:off x="5486400" y="4215380"/>
            <a:ext cx="3379293" cy="226162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000" dirty="0">
                <a:latin typeface="Times New Roman"/>
                <a:ea typeface="Times New Roman"/>
                <a:cs typeface="Times New Roman"/>
                <a:sym typeface="Times New Roman"/>
              </a:rPr>
              <a:t>	</a:t>
            </a:r>
            <a:r>
              <a:rPr lang="en-US" sz="2000" b="1" dirty="0">
                <a:latin typeface="Times New Roman"/>
                <a:ea typeface="Times New Roman"/>
                <a:cs typeface="Times New Roman"/>
                <a:sym typeface="Times New Roman"/>
              </a:rPr>
              <a:t>Submitted by:</a:t>
            </a:r>
          </a:p>
          <a:p>
            <a:pPr marL="0" lvl="0" indent="0" rtl="0">
              <a:lnSpc>
                <a:spcPct val="150000"/>
              </a:lnSpc>
              <a:spcBef>
                <a:spcPts val="0"/>
              </a:spcBef>
              <a:spcAft>
                <a:spcPts val="0"/>
              </a:spcAft>
              <a:buNone/>
            </a:pPr>
            <a:r>
              <a:rPr lang="en-US" sz="2000" b="1" dirty="0">
                <a:solidFill>
                  <a:srgbClr val="000000"/>
                </a:solidFill>
                <a:latin typeface="Times New Roman"/>
                <a:ea typeface="Times New Roman"/>
                <a:cs typeface="Times New Roman"/>
                <a:sym typeface="Times New Roman"/>
              </a:rPr>
              <a:t>	</a:t>
            </a:r>
            <a:r>
              <a:rPr lang="en-US" sz="1600" b="1" dirty="0" err="1">
                <a:solidFill>
                  <a:srgbClr val="000000"/>
                </a:solidFill>
                <a:latin typeface="Times New Roman"/>
                <a:ea typeface="Times New Roman"/>
                <a:cs typeface="Times New Roman"/>
                <a:sym typeface="Times New Roman"/>
              </a:rPr>
              <a:t>Tanushri</a:t>
            </a:r>
            <a:r>
              <a:rPr lang="en-US" sz="1600" b="1" dirty="0">
                <a:solidFill>
                  <a:srgbClr val="000000"/>
                </a:solidFill>
                <a:latin typeface="Times New Roman"/>
                <a:ea typeface="Times New Roman"/>
                <a:cs typeface="Times New Roman"/>
                <a:sym typeface="Times New Roman"/>
              </a:rPr>
              <a:t> Goyal</a:t>
            </a:r>
          </a:p>
          <a:p>
            <a:pPr marL="0" lvl="0" indent="0" rtl="0">
              <a:lnSpc>
                <a:spcPct val="150000"/>
              </a:lnSpc>
              <a:spcBef>
                <a:spcPts val="0"/>
              </a:spcBef>
              <a:spcAft>
                <a:spcPts val="0"/>
              </a:spcAft>
              <a:buNone/>
            </a:pPr>
            <a:r>
              <a:rPr lang="en-US" sz="1600" b="1" dirty="0">
                <a:latin typeface="Times New Roman"/>
                <a:ea typeface="Times New Roman"/>
                <a:cs typeface="Times New Roman"/>
                <a:sym typeface="Times New Roman"/>
              </a:rPr>
              <a:t>	Manisha </a:t>
            </a:r>
            <a:r>
              <a:rPr lang="en-US" sz="1600" b="1" dirty="0" err="1">
                <a:latin typeface="Times New Roman"/>
                <a:ea typeface="Times New Roman"/>
                <a:cs typeface="Times New Roman"/>
                <a:sym typeface="Times New Roman"/>
              </a:rPr>
              <a:t>Shekhawat</a:t>
            </a:r>
            <a:endParaRPr lang="en-US" sz="1600" b="1" dirty="0">
              <a:latin typeface="Times New Roman"/>
              <a:ea typeface="Times New Roman"/>
              <a:cs typeface="Times New Roman"/>
              <a:sym typeface="Times New Roman"/>
            </a:endParaRPr>
          </a:p>
          <a:p>
            <a:pPr lvl="0">
              <a:lnSpc>
                <a:spcPct val="150000"/>
              </a:lnSpc>
            </a:pPr>
            <a:r>
              <a:rPr lang="en-US" sz="1600" b="1" dirty="0">
                <a:solidFill>
                  <a:srgbClr val="000000"/>
                </a:solidFill>
                <a:latin typeface="Times New Roman"/>
                <a:ea typeface="Times New Roman"/>
                <a:cs typeface="Times New Roman"/>
                <a:sym typeface="Times New Roman"/>
              </a:rPr>
              <a:t>	Sanchit Bhargava</a:t>
            </a:r>
            <a:r>
              <a:rPr lang="en-US" sz="1600" b="1" dirty="0">
                <a:latin typeface="Times New Roman"/>
                <a:ea typeface="Times New Roman"/>
                <a:cs typeface="Times New Roman"/>
                <a:sym typeface="Times New Roman"/>
              </a:rPr>
              <a:t>	Rahul </a:t>
            </a:r>
            <a:r>
              <a:rPr lang="en-US" sz="1600" b="1" dirty="0" err="1">
                <a:latin typeface="Times New Roman"/>
                <a:ea typeface="Times New Roman"/>
                <a:cs typeface="Times New Roman"/>
                <a:sym typeface="Times New Roman"/>
              </a:rPr>
              <a:t>Soni</a:t>
            </a:r>
            <a:r>
              <a:rPr lang="en-US" sz="1600" b="1" dirty="0">
                <a:solidFill>
                  <a:srgbClr val="000000"/>
                </a:solidFill>
                <a:latin typeface="Times New Roman"/>
                <a:ea typeface="Times New Roman"/>
                <a:cs typeface="Times New Roman"/>
                <a:sym typeface="Times New Roman"/>
              </a:rPr>
              <a:t>	</a:t>
            </a:r>
            <a:r>
              <a:rPr lang="en-US" sz="2000" dirty="0">
                <a:solidFill>
                  <a:srgbClr val="000000"/>
                </a:solidFill>
                <a:latin typeface="Times New Roman"/>
                <a:ea typeface="Times New Roman"/>
                <a:cs typeface="Times New Roman"/>
                <a:sym typeface="Times New Roman"/>
              </a:rPr>
              <a:t> 	</a:t>
            </a:r>
            <a:endParaRPr sz="2000" dirty="0">
              <a:solidFill>
                <a:srgbClr val="000000"/>
              </a:solidFill>
              <a:latin typeface="Times New Roman"/>
              <a:ea typeface="Times New Roman"/>
              <a:cs typeface="Times New Roman"/>
              <a:sym typeface="Times New Roman"/>
            </a:endParaRPr>
          </a:p>
          <a:p>
            <a:pPr marL="0" lvl="0" indent="0" algn="ctr" rtl="0">
              <a:spcBef>
                <a:spcPts val="0"/>
              </a:spcBef>
              <a:spcAft>
                <a:spcPts val="0"/>
              </a:spcAft>
              <a:buNone/>
            </a:pPr>
            <a:endParaRPr sz="2000" dirty="0">
              <a:solidFill>
                <a:srgbClr val="595959"/>
              </a:solidFill>
              <a:latin typeface="Times New Roman"/>
              <a:ea typeface="Times New Roman"/>
              <a:cs typeface="Times New Roman"/>
              <a:sym typeface="Times New Roman"/>
            </a:endParaRPr>
          </a:p>
        </p:txBody>
      </p:sp>
    </p:spTree>
  </p:cSld>
  <p:clrMapOvr>
    <a:masterClrMapping/>
  </p:clrMapOvr>
  <p:transition spd="med" advClick="0" advTm="200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935"/>
            <a:ext cx="9144000" cy="6858000"/>
          </a:xfrm>
          <a:prstGeom prst="rect">
            <a:avLst/>
          </a:prstGeom>
        </p:spPr>
      </p:pic>
      <p:sp>
        <p:nvSpPr>
          <p:cNvPr id="71" name="Google Shape;71;p14"/>
          <p:cNvSpPr txBox="1">
            <a:spLocks noGrp="1"/>
          </p:cNvSpPr>
          <p:nvPr>
            <p:ph type="sldNum" idx="12"/>
          </p:nvPr>
        </p:nvSpPr>
        <p:spPr>
          <a:xfrm>
            <a:off x="8556784" y="6332830"/>
            <a:ext cx="548606" cy="524931"/>
          </a:xfrm>
          <a:prstGeom prst="rect">
            <a:avLst/>
          </a:prstGeom>
          <a:noFill/>
          <a:ln>
            <a:noFill/>
          </a:ln>
        </p:spPr>
        <p:txBody>
          <a:bodyPr spcFirstLastPara="1" vert="horz" wrap="square" lIns="91412" tIns="91412" rIns="91412" bIns="91412" rtlCol="0" anchor="t" anchorCtr="0">
            <a:noAutofit/>
          </a:bodyPr>
          <a:lstStyle/>
          <a:p>
            <a:pPr>
              <a:buClr>
                <a:srgbClr val="000000"/>
              </a:buClr>
              <a:buSzPts val="1400"/>
            </a:pPr>
            <a:fld id="{00000000-1234-1234-1234-123412341234}" type="slidenum">
              <a:rPr lang="en-US" sz="1270">
                <a:solidFill>
                  <a:schemeClr val="dk1"/>
                </a:solidFill>
                <a:latin typeface="Arial"/>
                <a:ea typeface="Arial"/>
                <a:cs typeface="Arial"/>
                <a:sym typeface="Arial"/>
              </a:rPr>
              <a:pPr>
                <a:buClr>
                  <a:srgbClr val="000000"/>
                </a:buClr>
                <a:buSzPts val="1400"/>
              </a:pPr>
              <a:t>10</a:t>
            </a:fld>
            <a:endParaRPr sz="1270">
              <a:solidFill>
                <a:schemeClr val="dk1"/>
              </a:solidFill>
              <a:latin typeface="Arial"/>
              <a:ea typeface="Arial"/>
              <a:cs typeface="Arial"/>
              <a:sym typeface="Arial"/>
            </a:endParaRPr>
          </a:p>
        </p:txBody>
      </p:sp>
      <p:sp>
        <p:nvSpPr>
          <p:cNvPr id="8" name="Google Shape;98;p18"/>
          <p:cNvSpPr txBox="1"/>
          <p:nvPr/>
        </p:nvSpPr>
        <p:spPr>
          <a:xfrm>
            <a:off x="317851" y="1524000"/>
            <a:ext cx="8217817" cy="4584175"/>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spcBef>
                <a:spcPts val="0"/>
              </a:spcBef>
              <a:spcAft>
                <a:spcPts val="0"/>
              </a:spcAft>
              <a:buNone/>
            </a:pPr>
            <a:endParaRPr sz="2200" dirty="0">
              <a:latin typeface="Times New Roman"/>
              <a:ea typeface="Times New Roman"/>
              <a:cs typeface="Times New Roman"/>
              <a:sym typeface="Times New Roman"/>
            </a:endParaRPr>
          </a:p>
        </p:txBody>
      </p:sp>
      <p:sp>
        <p:nvSpPr>
          <p:cNvPr id="6" name="Google Shape;69;p14"/>
          <p:cNvSpPr txBox="1"/>
          <p:nvPr/>
        </p:nvSpPr>
        <p:spPr>
          <a:xfrm>
            <a:off x="104952" y="381000"/>
            <a:ext cx="6905448" cy="761760"/>
          </a:xfrm>
          <a:prstGeom prst="rect">
            <a:avLst/>
          </a:prstGeom>
          <a:noFill/>
          <a:ln>
            <a:noFill/>
          </a:ln>
        </p:spPr>
        <p:txBody>
          <a:bodyPr spcFirstLastPara="1" wrap="square" lIns="91412" tIns="45694" rIns="91412" bIns="45694" anchor="t" anchorCtr="0">
            <a:noAutofit/>
          </a:bodyPr>
          <a:lstStyle/>
          <a:p>
            <a:pPr algn="ctr">
              <a:buClr>
                <a:srgbClr val="000000"/>
              </a:buClr>
              <a:buSzPts val="1980"/>
            </a:pPr>
            <a:r>
              <a:rPr lang="en-US" sz="3991" b="1" dirty="0" err="1">
                <a:solidFill>
                  <a:srgbClr val="FF0000"/>
                </a:solidFill>
                <a:latin typeface="Times"/>
                <a:ea typeface="Arial"/>
                <a:cs typeface="Arial"/>
                <a:sym typeface="Times"/>
              </a:rPr>
              <a:t>Screenshoots</a:t>
            </a:r>
            <a:endParaRPr sz="1270" dirty="0">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id="{76B80961-AEA3-4C96-9733-EC101FDD22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726675"/>
            <a:ext cx="9144000" cy="4381500"/>
          </a:xfrm>
          <a:prstGeom prst="rect">
            <a:avLst/>
          </a:prstGeom>
        </p:spPr>
      </p:pic>
    </p:spTree>
    <p:extLst>
      <p:ext uri="{BB962C8B-B14F-4D97-AF65-F5344CB8AC3E}">
        <p14:creationId xmlns:p14="http://schemas.microsoft.com/office/powerpoint/2010/main" val="4160598485"/>
      </p:ext>
    </p:extLst>
  </p:cSld>
  <p:clrMapOvr>
    <a:masterClrMapping/>
  </p:clrMapOvr>
  <p:transition spd="med" advClick="0" advTm="200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935"/>
            <a:ext cx="9144000" cy="6858000"/>
          </a:xfrm>
          <a:prstGeom prst="rect">
            <a:avLst/>
          </a:prstGeom>
        </p:spPr>
      </p:pic>
      <p:sp>
        <p:nvSpPr>
          <p:cNvPr id="71" name="Google Shape;71;p14"/>
          <p:cNvSpPr txBox="1">
            <a:spLocks noGrp="1"/>
          </p:cNvSpPr>
          <p:nvPr>
            <p:ph type="sldNum" idx="12"/>
          </p:nvPr>
        </p:nvSpPr>
        <p:spPr>
          <a:xfrm>
            <a:off x="8556784" y="6332830"/>
            <a:ext cx="548606" cy="524931"/>
          </a:xfrm>
          <a:prstGeom prst="rect">
            <a:avLst/>
          </a:prstGeom>
          <a:noFill/>
          <a:ln>
            <a:noFill/>
          </a:ln>
        </p:spPr>
        <p:txBody>
          <a:bodyPr spcFirstLastPara="1" vert="horz" wrap="square" lIns="91412" tIns="91412" rIns="91412" bIns="91412" rtlCol="0" anchor="t" anchorCtr="0">
            <a:noAutofit/>
          </a:bodyPr>
          <a:lstStyle/>
          <a:p>
            <a:pPr>
              <a:buClr>
                <a:srgbClr val="000000"/>
              </a:buClr>
              <a:buSzPts val="1400"/>
            </a:pPr>
            <a:fld id="{00000000-1234-1234-1234-123412341234}" type="slidenum">
              <a:rPr lang="en-US" sz="1270">
                <a:solidFill>
                  <a:schemeClr val="dk1"/>
                </a:solidFill>
                <a:latin typeface="Arial"/>
                <a:ea typeface="Arial"/>
                <a:cs typeface="Arial"/>
                <a:sym typeface="Arial"/>
              </a:rPr>
              <a:pPr>
                <a:buClr>
                  <a:srgbClr val="000000"/>
                </a:buClr>
                <a:buSzPts val="1400"/>
              </a:pPr>
              <a:t>11</a:t>
            </a:fld>
            <a:endParaRPr sz="1270">
              <a:solidFill>
                <a:schemeClr val="dk1"/>
              </a:solidFill>
              <a:latin typeface="Arial"/>
              <a:ea typeface="Arial"/>
              <a:cs typeface="Arial"/>
              <a:sym typeface="Arial"/>
            </a:endParaRPr>
          </a:p>
        </p:txBody>
      </p:sp>
      <p:sp>
        <p:nvSpPr>
          <p:cNvPr id="8" name="Google Shape;98;p18"/>
          <p:cNvSpPr txBox="1"/>
          <p:nvPr/>
        </p:nvSpPr>
        <p:spPr>
          <a:xfrm>
            <a:off x="317851" y="1524000"/>
            <a:ext cx="8217817" cy="4584175"/>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spcBef>
                <a:spcPts val="0"/>
              </a:spcBef>
              <a:spcAft>
                <a:spcPts val="0"/>
              </a:spcAft>
              <a:buNone/>
            </a:pPr>
            <a:endParaRPr sz="2200" dirty="0">
              <a:latin typeface="Times New Roman"/>
              <a:ea typeface="Times New Roman"/>
              <a:cs typeface="Times New Roman"/>
              <a:sym typeface="Times New Roman"/>
            </a:endParaRPr>
          </a:p>
        </p:txBody>
      </p:sp>
      <p:sp>
        <p:nvSpPr>
          <p:cNvPr id="6" name="Google Shape;69;p14"/>
          <p:cNvSpPr txBox="1"/>
          <p:nvPr/>
        </p:nvSpPr>
        <p:spPr>
          <a:xfrm>
            <a:off x="104952" y="381000"/>
            <a:ext cx="6905448" cy="761760"/>
          </a:xfrm>
          <a:prstGeom prst="rect">
            <a:avLst/>
          </a:prstGeom>
          <a:noFill/>
          <a:ln>
            <a:noFill/>
          </a:ln>
        </p:spPr>
        <p:txBody>
          <a:bodyPr spcFirstLastPara="1" wrap="square" lIns="91412" tIns="45694" rIns="91412" bIns="45694" anchor="t" anchorCtr="0">
            <a:noAutofit/>
          </a:bodyPr>
          <a:lstStyle/>
          <a:p>
            <a:pPr algn="ctr">
              <a:buClr>
                <a:srgbClr val="000000"/>
              </a:buClr>
              <a:buSzPts val="1980"/>
            </a:pPr>
            <a:r>
              <a:rPr lang="en-US" sz="3991" b="1" dirty="0" err="1">
                <a:solidFill>
                  <a:srgbClr val="FF0000"/>
                </a:solidFill>
                <a:latin typeface="Times"/>
                <a:ea typeface="Arial"/>
                <a:cs typeface="Arial"/>
                <a:sym typeface="Times"/>
              </a:rPr>
              <a:t>Screenshoots</a:t>
            </a:r>
            <a:endParaRPr sz="1270" dirty="0">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id="{DEF3C8FC-8655-4230-BF63-FC6C2A5D6B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353389"/>
            <a:ext cx="9144000" cy="4998507"/>
          </a:xfrm>
          <a:prstGeom prst="rect">
            <a:avLst/>
          </a:prstGeom>
        </p:spPr>
      </p:pic>
    </p:spTree>
    <p:extLst>
      <p:ext uri="{BB962C8B-B14F-4D97-AF65-F5344CB8AC3E}">
        <p14:creationId xmlns:p14="http://schemas.microsoft.com/office/powerpoint/2010/main" val="175116331"/>
      </p:ext>
    </p:extLst>
  </p:cSld>
  <p:clrMapOvr>
    <a:masterClrMapping/>
  </p:clrMapOvr>
  <p:transition spd="med" advClick="0" advTm="200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935"/>
            <a:ext cx="9144000" cy="6858000"/>
          </a:xfrm>
          <a:prstGeom prst="rect">
            <a:avLst/>
          </a:prstGeom>
        </p:spPr>
      </p:pic>
      <p:sp>
        <p:nvSpPr>
          <p:cNvPr id="146" name="Google Shape;146;p25"/>
          <p:cNvSpPr txBox="1">
            <a:spLocks noGrp="1"/>
          </p:cNvSpPr>
          <p:nvPr>
            <p:ph type="sldNum" idx="12"/>
          </p:nvPr>
        </p:nvSpPr>
        <p:spPr>
          <a:xfrm>
            <a:off x="8556784" y="6332830"/>
            <a:ext cx="548606" cy="524931"/>
          </a:xfrm>
          <a:prstGeom prst="rect">
            <a:avLst/>
          </a:prstGeom>
          <a:noFill/>
          <a:ln>
            <a:noFill/>
          </a:ln>
        </p:spPr>
        <p:txBody>
          <a:bodyPr spcFirstLastPara="1" vert="horz" wrap="square" lIns="91412" tIns="91412" rIns="91412" bIns="91412" rtlCol="0" anchor="t" anchorCtr="0">
            <a:noAutofit/>
          </a:bodyPr>
          <a:lstStyle/>
          <a:p>
            <a:pPr>
              <a:buClr>
                <a:srgbClr val="000000"/>
              </a:buClr>
              <a:buSzPts val="1400"/>
            </a:pPr>
            <a:fld id="{00000000-1234-1234-1234-123412341234}" type="slidenum">
              <a:rPr lang="en-US" sz="1270">
                <a:solidFill>
                  <a:schemeClr val="dk1"/>
                </a:solidFill>
                <a:latin typeface="Arial"/>
                <a:ea typeface="Arial"/>
                <a:cs typeface="Arial"/>
                <a:sym typeface="Arial"/>
              </a:rPr>
              <a:pPr>
                <a:buClr>
                  <a:srgbClr val="000000"/>
                </a:buClr>
                <a:buSzPts val="1400"/>
              </a:pPr>
              <a:t>12</a:t>
            </a:fld>
            <a:endParaRPr sz="1270" dirty="0">
              <a:solidFill>
                <a:schemeClr val="dk1"/>
              </a:solidFill>
              <a:latin typeface="Arial"/>
              <a:ea typeface="Arial"/>
              <a:cs typeface="Arial"/>
              <a:sym typeface="Arial"/>
            </a:endParaRPr>
          </a:p>
        </p:txBody>
      </p:sp>
      <p:sp>
        <p:nvSpPr>
          <p:cNvPr id="147" name="Google Shape;147;p25"/>
          <p:cNvSpPr txBox="1"/>
          <p:nvPr/>
        </p:nvSpPr>
        <p:spPr>
          <a:xfrm>
            <a:off x="2441968" y="3022750"/>
            <a:ext cx="4720842" cy="2099996"/>
          </a:xfrm>
          <a:prstGeom prst="rect">
            <a:avLst/>
          </a:prstGeom>
          <a:noFill/>
          <a:ln>
            <a:noFill/>
          </a:ln>
        </p:spPr>
        <p:txBody>
          <a:bodyPr spcFirstLastPara="1" wrap="square" lIns="82930" tIns="82930" rIns="82930" bIns="82930" anchor="t" anchorCtr="0">
            <a:noAutofit/>
          </a:bodyPr>
          <a:lstStyle/>
          <a:p>
            <a:pPr>
              <a:buClr>
                <a:srgbClr val="000000"/>
              </a:buClr>
              <a:buSzPts val="6000"/>
            </a:pPr>
            <a:r>
              <a:rPr lang="en-US" sz="5443" b="1">
                <a:solidFill>
                  <a:srgbClr val="FF0000"/>
                </a:solidFill>
                <a:latin typeface="Arial"/>
                <a:ea typeface="Arial"/>
                <a:cs typeface="Arial"/>
                <a:sym typeface="Arial"/>
              </a:rPr>
              <a:t> Thank You</a:t>
            </a:r>
            <a:endParaRPr sz="5443" b="1">
              <a:solidFill>
                <a:srgbClr val="FF0000"/>
              </a:solidFill>
              <a:latin typeface="Arial"/>
              <a:ea typeface="Arial"/>
              <a:cs typeface="Arial"/>
              <a:sym typeface="Arial"/>
            </a:endParaRPr>
          </a:p>
        </p:txBody>
      </p:sp>
    </p:spTree>
    <p:extLst>
      <p:ext uri="{BB962C8B-B14F-4D97-AF65-F5344CB8AC3E}">
        <p14:creationId xmlns:p14="http://schemas.microsoft.com/office/powerpoint/2010/main" val="516420678"/>
      </p:ext>
    </p:extLst>
  </p:cSld>
  <p:clrMapOvr>
    <a:masterClrMapping/>
  </p:clrMapOvr>
  <p:transition spd="med" advClick="0" advTm="200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9" name="Google Shape;69;p14"/>
          <p:cNvSpPr txBox="1"/>
          <p:nvPr/>
        </p:nvSpPr>
        <p:spPr>
          <a:xfrm>
            <a:off x="104952" y="381000"/>
            <a:ext cx="8373600" cy="761760"/>
          </a:xfrm>
          <a:prstGeom prst="rect">
            <a:avLst/>
          </a:prstGeom>
          <a:noFill/>
          <a:ln>
            <a:noFill/>
          </a:ln>
        </p:spPr>
        <p:txBody>
          <a:bodyPr spcFirstLastPara="1" wrap="square" lIns="91412" tIns="45694" rIns="91412" bIns="45694" anchor="t" anchorCtr="0">
            <a:noAutofit/>
          </a:bodyPr>
          <a:lstStyle/>
          <a:p>
            <a:pPr algn="ctr">
              <a:buClr>
                <a:srgbClr val="000000"/>
              </a:buClr>
              <a:buSzPts val="1980"/>
            </a:pPr>
            <a:r>
              <a:rPr lang="en-US" sz="3991" b="1">
                <a:solidFill>
                  <a:srgbClr val="FF0000"/>
                </a:solidFill>
                <a:latin typeface="Times"/>
                <a:ea typeface="Times"/>
                <a:cs typeface="Times"/>
                <a:sym typeface="Times"/>
              </a:rPr>
              <a:t>Contents</a:t>
            </a:r>
            <a:endParaRPr sz="1270">
              <a:solidFill>
                <a:srgbClr val="000000"/>
              </a:solidFill>
              <a:latin typeface="Arial"/>
              <a:ea typeface="Arial"/>
              <a:cs typeface="Arial"/>
              <a:sym typeface="Arial"/>
            </a:endParaRPr>
          </a:p>
        </p:txBody>
      </p:sp>
      <p:sp>
        <p:nvSpPr>
          <p:cNvPr id="70" name="Google Shape;70;p14"/>
          <p:cNvSpPr txBox="1"/>
          <p:nvPr/>
        </p:nvSpPr>
        <p:spPr>
          <a:xfrm>
            <a:off x="578064" y="1823763"/>
            <a:ext cx="7874782" cy="4748509"/>
          </a:xfrm>
          <a:prstGeom prst="rect">
            <a:avLst/>
          </a:prstGeom>
          <a:noFill/>
          <a:ln>
            <a:noFill/>
          </a:ln>
        </p:spPr>
        <p:txBody>
          <a:bodyPr spcFirstLastPara="1" wrap="square" lIns="82930" tIns="82930" rIns="82930" bIns="82930" anchor="t" anchorCtr="0">
            <a:noAutofit/>
          </a:bodyPr>
          <a:lstStyle/>
          <a:p>
            <a:pPr>
              <a:lnSpc>
                <a:spcPct val="150000"/>
              </a:lnSpc>
              <a:buClr>
                <a:srgbClr val="000000"/>
              </a:buClr>
              <a:buSzPts val="2400"/>
            </a:pPr>
            <a:r>
              <a:rPr lang="en-US" sz="2721" b="1" dirty="0">
                <a:solidFill>
                  <a:srgbClr val="000000"/>
                </a:solidFill>
                <a:latin typeface="Times New Roman"/>
                <a:ea typeface="Times New Roman"/>
                <a:cs typeface="Times New Roman"/>
                <a:sym typeface="Times New Roman"/>
              </a:rPr>
              <a:t>1. 	</a:t>
            </a:r>
            <a:r>
              <a:rPr lang="en-US" sz="2721" b="1" dirty="0">
                <a:latin typeface="Times New Roman"/>
                <a:ea typeface="Times New Roman"/>
                <a:cs typeface="Times New Roman"/>
                <a:sym typeface="Times New Roman"/>
              </a:rPr>
              <a:t>Problem Statement</a:t>
            </a:r>
            <a:r>
              <a:rPr lang="en-US" sz="2721" b="1" dirty="0">
                <a:solidFill>
                  <a:srgbClr val="000000"/>
                </a:solidFill>
                <a:latin typeface="Times New Roman"/>
                <a:ea typeface="Times New Roman"/>
                <a:cs typeface="Times New Roman"/>
                <a:sym typeface="Times New Roman"/>
              </a:rPr>
              <a:t>		               ….. 3</a:t>
            </a:r>
            <a:endParaRPr sz="2721" b="1" dirty="0">
              <a:solidFill>
                <a:srgbClr val="000000"/>
              </a:solidFill>
              <a:latin typeface="Times New Roman"/>
              <a:ea typeface="Times New Roman"/>
              <a:cs typeface="Times New Roman"/>
              <a:sym typeface="Times New Roman"/>
            </a:endParaRPr>
          </a:p>
          <a:p>
            <a:pPr>
              <a:lnSpc>
                <a:spcPct val="150000"/>
              </a:lnSpc>
              <a:buClr>
                <a:srgbClr val="000000"/>
              </a:buClr>
              <a:buSzPts val="2400"/>
            </a:pPr>
            <a:r>
              <a:rPr lang="en-US" sz="2721" b="1" dirty="0">
                <a:solidFill>
                  <a:srgbClr val="000000"/>
                </a:solidFill>
                <a:latin typeface="Times New Roman"/>
                <a:ea typeface="Times New Roman"/>
                <a:cs typeface="Times New Roman"/>
                <a:sym typeface="Times New Roman"/>
              </a:rPr>
              <a:t>2.	</a:t>
            </a:r>
            <a:r>
              <a:rPr lang="en-US" sz="2721" b="1" dirty="0">
                <a:latin typeface="Times New Roman"/>
                <a:ea typeface="Times New Roman"/>
                <a:cs typeface="Times New Roman"/>
                <a:sym typeface="Times New Roman"/>
              </a:rPr>
              <a:t>Objectives</a:t>
            </a:r>
            <a:r>
              <a:rPr lang="en-US" sz="2721" b="1" dirty="0">
                <a:solidFill>
                  <a:srgbClr val="000000"/>
                </a:solidFill>
                <a:latin typeface="Times New Roman"/>
                <a:ea typeface="Times New Roman"/>
                <a:cs typeface="Times New Roman"/>
                <a:sym typeface="Times New Roman"/>
              </a:rPr>
              <a:t>		                                    </a:t>
            </a:r>
            <a:r>
              <a:rPr lang="en-US" sz="2721" b="1" dirty="0">
                <a:solidFill>
                  <a:schemeClr val="dk1"/>
                </a:solidFill>
                <a:latin typeface="Times New Roman"/>
                <a:ea typeface="Times New Roman"/>
                <a:cs typeface="Times New Roman"/>
                <a:sym typeface="Times New Roman"/>
              </a:rPr>
              <a:t>….. 4</a:t>
            </a:r>
            <a:endParaRPr sz="2721" b="1" dirty="0">
              <a:solidFill>
                <a:srgbClr val="000000"/>
              </a:solidFill>
              <a:latin typeface="Times New Roman"/>
              <a:ea typeface="Times New Roman"/>
              <a:cs typeface="Times New Roman"/>
              <a:sym typeface="Times New Roman"/>
            </a:endParaRPr>
          </a:p>
          <a:p>
            <a:pPr>
              <a:lnSpc>
                <a:spcPct val="150000"/>
              </a:lnSpc>
              <a:buClr>
                <a:srgbClr val="000000"/>
              </a:buClr>
              <a:buSzPts val="2400"/>
            </a:pPr>
            <a:r>
              <a:rPr lang="en-US" sz="2721" b="1" dirty="0">
                <a:solidFill>
                  <a:srgbClr val="000000"/>
                </a:solidFill>
                <a:latin typeface="Times New Roman"/>
                <a:ea typeface="Times New Roman"/>
                <a:cs typeface="Times New Roman"/>
                <a:sym typeface="Times New Roman"/>
              </a:rPr>
              <a:t>3. 	</a:t>
            </a:r>
            <a:r>
              <a:rPr lang="en-US" sz="2721" b="1" dirty="0">
                <a:latin typeface="Times New Roman"/>
                <a:ea typeface="Times New Roman"/>
                <a:cs typeface="Times New Roman"/>
                <a:sym typeface="Times New Roman"/>
              </a:rPr>
              <a:t>UML Diagram                            </a:t>
            </a:r>
            <a:r>
              <a:rPr lang="en-US" sz="2721" b="1" dirty="0">
                <a:solidFill>
                  <a:srgbClr val="000000"/>
                </a:solidFill>
                <a:latin typeface="Times New Roman"/>
                <a:ea typeface="Times New Roman"/>
                <a:cs typeface="Times New Roman"/>
                <a:sym typeface="Times New Roman"/>
              </a:rPr>
              <a:t>               </a:t>
            </a:r>
            <a:r>
              <a:rPr lang="en-US" sz="2721" b="1" dirty="0">
                <a:solidFill>
                  <a:schemeClr val="dk1"/>
                </a:solidFill>
                <a:latin typeface="Times New Roman"/>
                <a:ea typeface="Times New Roman"/>
                <a:cs typeface="Times New Roman"/>
                <a:sym typeface="Times New Roman"/>
              </a:rPr>
              <a:t>….. 5</a:t>
            </a:r>
            <a:endParaRPr sz="2721" b="1" dirty="0">
              <a:solidFill>
                <a:srgbClr val="000000"/>
              </a:solidFill>
              <a:latin typeface="Times New Roman"/>
              <a:ea typeface="Times New Roman"/>
              <a:cs typeface="Times New Roman"/>
              <a:sym typeface="Times New Roman"/>
            </a:endParaRPr>
          </a:p>
          <a:p>
            <a:pPr>
              <a:lnSpc>
                <a:spcPct val="150000"/>
              </a:lnSpc>
              <a:buClr>
                <a:srgbClr val="000000"/>
              </a:buClr>
              <a:buSzPts val="2400"/>
            </a:pPr>
            <a:r>
              <a:rPr lang="en-US" sz="2721" b="1" dirty="0">
                <a:solidFill>
                  <a:srgbClr val="000000"/>
                </a:solidFill>
                <a:latin typeface="Times New Roman"/>
                <a:ea typeface="Times New Roman"/>
                <a:cs typeface="Times New Roman"/>
                <a:sym typeface="Times New Roman"/>
              </a:rPr>
              <a:t>4. 	</a:t>
            </a:r>
            <a:r>
              <a:rPr lang="en-US" sz="2721" b="1" dirty="0">
                <a:latin typeface="Times New Roman"/>
                <a:ea typeface="Times New Roman"/>
                <a:cs typeface="Times New Roman"/>
                <a:sym typeface="Times New Roman"/>
              </a:rPr>
              <a:t>Requirement Analysis</a:t>
            </a:r>
            <a:r>
              <a:rPr lang="en-US" sz="2721" b="1" dirty="0">
                <a:solidFill>
                  <a:srgbClr val="000000"/>
                </a:solidFill>
                <a:latin typeface="Times New Roman"/>
                <a:ea typeface="Times New Roman"/>
                <a:cs typeface="Times New Roman"/>
                <a:sym typeface="Times New Roman"/>
              </a:rPr>
              <a:t>                              </a:t>
            </a:r>
            <a:r>
              <a:rPr lang="en-US" sz="2721" b="1" dirty="0">
                <a:solidFill>
                  <a:schemeClr val="dk1"/>
                </a:solidFill>
                <a:latin typeface="Times New Roman"/>
                <a:ea typeface="Times New Roman"/>
                <a:cs typeface="Times New Roman"/>
                <a:sym typeface="Times New Roman"/>
              </a:rPr>
              <a:t>….. 6</a:t>
            </a:r>
            <a:endParaRPr sz="2721" b="1" dirty="0">
              <a:solidFill>
                <a:schemeClr val="dk1"/>
              </a:solidFill>
              <a:latin typeface="Times New Roman"/>
              <a:ea typeface="Times New Roman"/>
              <a:cs typeface="Times New Roman"/>
              <a:sym typeface="Times New Roman"/>
            </a:endParaRPr>
          </a:p>
          <a:p>
            <a:pPr marL="514350" indent="-514350">
              <a:lnSpc>
                <a:spcPct val="150000"/>
              </a:lnSpc>
              <a:buClr>
                <a:srgbClr val="000000"/>
              </a:buClr>
              <a:buSzPts val="2400"/>
              <a:buAutoNum type="arabicPeriod" startAt="5"/>
            </a:pPr>
            <a:r>
              <a:rPr lang="en-US" sz="2721" b="1" dirty="0">
                <a:latin typeface="Times New Roman"/>
                <a:ea typeface="Times New Roman"/>
                <a:cs typeface="Times New Roman"/>
                <a:sym typeface="Times New Roman"/>
              </a:rPr>
              <a:t>     Project Scope	                                    ….. 7</a:t>
            </a:r>
          </a:p>
          <a:p>
            <a:pPr marL="514350" indent="-514350">
              <a:lnSpc>
                <a:spcPct val="150000"/>
              </a:lnSpc>
              <a:buClr>
                <a:srgbClr val="000000"/>
              </a:buClr>
              <a:buSzPts val="2400"/>
              <a:buAutoNum type="arabicPeriod" startAt="5"/>
            </a:pPr>
            <a:r>
              <a:rPr lang="en-US" sz="2721" b="1" dirty="0">
                <a:latin typeface="Times New Roman"/>
                <a:ea typeface="Times New Roman"/>
                <a:cs typeface="Times New Roman"/>
                <a:sym typeface="Times New Roman"/>
              </a:rPr>
              <a:t>     Progress Till Date                                     .…..8</a:t>
            </a:r>
          </a:p>
          <a:p>
            <a:pPr marL="514350" indent="-514350">
              <a:lnSpc>
                <a:spcPct val="150000"/>
              </a:lnSpc>
              <a:buClr>
                <a:srgbClr val="000000"/>
              </a:buClr>
              <a:buSzPts val="2400"/>
              <a:buAutoNum type="arabicPeriod" startAt="5"/>
            </a:pPr>
            <a:r>
              <a:rPr lang="en-US" sz="2721" b="1" dirty="0">
                <a:latin typeface="Times New Roman"/>
                <a:ea typeface="Times New Roman"/>
                <a:cs typeface="Times New Roman"/>
                <a:sym typeface="Times New Roman"/>
              </a:rPr>
              <a:t>     Screenshots                                               ……9 </a:t>
            </a:r>
            <a:endParaRPr sz="2721" b="1" dirty="0">
              <a:solidFill>
                <a:srgbClr val="000000"/>
              </a:solidFill>
              <a:latin typeface="Times New Roman"/>
              <a:ea typeface="Times New Roman"/>
              <a:cs typeface="Times New Roman"/>
              <a:sym typeface="Times New Roman"/>
            </a:endParaRPr>
          </a:p>
        </p:txBody>
      </p:sp>
      <p:sp>
        <p:nvSpPr>
          <p:cNvPr id="71" name="Google Shape;71;p14"/>
          <p:cNvSpPr txBox="1">
            <a:spLocks noGrp="1"/>
          </p:cNvSpPr>
          <p:nvPr>
            <p:ph type="sldNum" idx="12"/>
          </p:nvPr>
        </p:nvSpPr>
        <p:spPr>
          <a:xfrm>
            <a:off x="8556784" y="6332830"/>
            <a:ext cx="548606" cy="524931"/>
          </a:xfrm>
          <a:prstGeom prst="rect">
            <a:avLst/>
          </a:prstGeom>
          <a:noFill/>
          <a:ln>
            <a:noFill/>
          </a:ln>
        </p:spPr>
        <p:txBody>
          <a:bodyPr spcFirstLastPara="1" vert="horz" wrap="square" lIns="91412" tIns="91412" rIns="91412" bIns="91412" rtlCol="0" anchor="t" anchorCtr="0">
            <a:noAutofit/>
          </a:bodyPr>
          <a:lstStyle/>
          <a:p>
            <a:pPr>
              <a:buClr>
                <a:srgbClr val="000000"/>
              </a:buClr>
              <a:buSzPts val="1400"/>
            </a:pPr>
            <a:fld id="{00000000-1234-1234-1234-123412341234}" type="slidenum">
              <a:rPr lang="en-US" sz="1270">
                <a:solidFill>
                  <a:schemeClr val="dk1"/>
                </a:solidFill>
                <a:latin typeface="Arial"/>
                <a:ea typeface="Arial"/>
                <a:cs typeface="Arial"/>
                <a:sym typeface="Arial"/>
              </a:rPr>
              <a:pPr>
                <a:buClr>
                  <a:srgbClr val="000000"/>
                </a:buClr>
                <a:buSzPts val="1400"/>
              </a:pPr>
              <a:t>2</a:t>
            </a:fld>
            <a:endParaRPr sz="1270">
              <a:solidFill>
                <a:schemeClr val="dk1"/>
              </a:solidFill>
              <a:latin typeface="Arial"/>
              <a:ea typeface="Arial"/>
              <a:cs typeface="Arial"/>
              <a:sym typeface="Arial"/>
            </a:endParaRPr>
          </a:p>
        </p:txBody>
      </p:sp>
    </p:spTree>
    <p:extLst>
      <p:ext uri="{BB962C8B-B14F-4D97-AF65-F5344CB8AC3E}">
        <p14:creationId xmlns:p14="http://schemas.microsoft.com/office/powerpoint/2010/main" val="2848130305"/>
      </p:ext>
    </p:extLst>
  </p:cSld>
  <p:clrMapOvr>
    <a:masterClrMapping/>
  </p:clrMapOvr>
  <p:transition spd="med" advClick="0" advTm="200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9" name="Google Shape;69;p14"/>
          <p:cNvSpPr txBox="1"/>
          <p:nvPr/>
        </p:nvSpPr>
        <p:spPr>
          <a:xfrm>
            <a:off x="104952" y="381000"/>
            <a:ext cx="7515048" cy="761760"/>
          </a:xfrm>
          <a:prstGeom prst="rect">
            <a:avLst/>
          </a:prstGeom>
          <a:noFill/>
          <a:ln>
            <a:noFill/>
          </a:ln>
        </p:spPr>
        <p:txBody>
          <a:bodyPr spcFirstLastPara="1" wrap="square" lIns="91412" tIns="45694" rIns="91412" bIns="45694" anchor="t" anchorCtr="0">
            <a:noAutofit/>
          </a:bodyPr>
          <a:lstStyle/>
          <a:p>
            <a:pPr algn="ctr">
              <a:buClr>
                <a:srgbClr val="000000"/>
              </a:buClr>
              <a:buSzPts val="1980"/>
            </a:pPr>
            <a:r>
              <a:rPr lang="en-US" sz="3991" b="1" dirty="0">
                <a:solidFill>
                  <a:srgbClr val="FF0000"/>
                </a:solidFill>
                <a:latin typeface="Times"/>
                <a:ea typeface="Times"/>
                <a:cs typeface="Times"/>
                <a:sym typeface="Times"/>
              </a:rPr>
              <a:t>Problem Statement  </a:t>
            </a:r>
            <a:endParaRPr sz="1270" dirty="0">
              <a:solidFill>
                <a:srgbClr val="000000"/>
              </a:solidFill>
              <a:latin typeface="Arial"/>
              <a:ea typeface="Arial"/>
              <a:cs typeface="Arial"/>
              <a:sym typeface="Arial"/>
            </a:endParaRPr>
          </a:p>
        </p:txBody>
      </p:sp>
      <p:sp>
        <p:nvSpPr>
          <p:cNvPr id="70" name="Google Shape;70;p14"/>
          <p:cNvSpPr txBox="1"/>
          <p:nvPr/>
        </p:nvSpPr>
        <p:spPr>
          <a:xfrm>
            <a:off x="488549" y="1486020"/>
            <a:ext cx="8068235" cy="5486400"/>
          </a:xfrm>
          <a:prstGeom prst="rect">
            <a:avLst/>
          </a:prstGeom>
          <a:noFill/>
          <a:ln>
            <a:noFill/>
          </a:ln>
        </p:spPr>
        <p:txBody>
          <a:bodyPr spcFirstLastPara="1" wrap="square" lIns="82930" tIns="82930" rIns="82930" bIns="82930" anchor="t" anchorCtr="0">
            <a:noAutofit/>
          </a:bodyPr>
          <a:lstStyle/>
          <a:p>
            <a:r>
              <a:rPr lang="en-US" dirty="0"/>
              <a:t>System may be defined as a layered structure that depicts how programs involved would interrelate and communicate. In computers, System may also include actual programs, programming interfaces and tools for managing the larger system. The term system may be used differently in different contexts, but more or less the concept remains the same. Real Estate CRM provides multiple services related to real estate services. This application consists of multiple modules, which further contain different systems along with the implementation of their defined constraints.</a:t>
            </a:r>
          </a:p>
          <a:p>
            <a:endParaRPr lang="en-IN" dirty="0"/>
          </a:p>
          <a:p>
            <a:r>
              <a:rPr lang="en-US" dirty="0"/>
              <a:t>Basically, systems are implemented for providing simple manual processes and that is exactly what we are trying to achieve. System is implemented as per user requirement such as a manufacturing concern may install a plant for easing out manual processes. We have sought help from computer programming for automation of manual registration system. With the introduction of computers, every aspect of our lives has been revolutionized. When used judiciously, computers can help us save time, secure our personal information, access the required information whenever and wherever required. Keeping all these positive points in mind, we have developed a Real Estate CRM for easily providing the services facilities for the student in an application. </a:t>
            </a:r>
            <a:endParaRPr lang="en-IN" dirty="0"/>
          </a:p>
          <a:p>
            <a:r>
              <a:rPr lang="en-US" b="1" dirty="0"/>
              <a:t> </a:t>
            </a:r>
            <a:endParaRPr lang="en-IN" dirty="0"/>
          </a:p>
        </p:txBody>
      </p:sp>
      <p:sp>
        <p:nvSpPr>
          <p:cNvPr id="71" name="Google Shape;71;p14"/>
          <p:cNvSpPr txBox="1">
            <a:spLocks noGrp="1"/>
          </p:cNvSpPr>
          <p:nvPr>
            <p:ph type="sldNum" idx="12"/>
          </p:nvPr>
        </p:nvSpPr>
        <p:spPr>
          <a:xfrm>
            <a:off x="8556784" y="6332830"/>
            <a:ext cx="548606" cy="524931"/>
          </a:xfrm>
          <a:prstGeom prst="rect">
            <a:avLst/>
          </a:prstGeom>
          <a:noFill/>
          <a:ln>
            <a:noFill/>
          </a:ln>
        </p:spPr>
        <p:txBody>
          <a:bodyPr spcFirstLastPara="1" vert="horz" wrap="square" lIns="91412" tIns="91412" rIns="91412" bIns="91412" rtlCol="0" anchor="t" anchorCtr="0">
            <a:noAutofit/>
          </a:bodyPr>
          <a:lstStyle/>
          <a:p>
            <a:pPr>
              <a:buClr>
                <a:srgbClr val="000000"/>
              </a:buClr>
              <a:buSzPts val="1400"/>
            </a:pPr>
            <a:fld id="{00000000-1234-1234-1234-123412341234}" type="slidenum">
              <a:rPr lang="en-US" sz="1270">
                <a:solidFill>
                  <a:schemeClr val="dk1"/>
                </a:solidFill>
                <a:latin typeface="Arial"/>
                <a:ea typeface="Arial"/>
                <a:cs typeface="Arial"/>
                <a:sym typeface="Arial"/>
              </a:rPr>
              <a:pPr>
                <a:buClr>
                  <a:srgbClr val="000000"/>
                </a:buClr>
                <a:buSzPts val="1400"/>
              </a:pPr>
              <a:t>3</a:t>
            </a:fld>
            <a:endParaRPr sz="1270">
              <a:solidFill>
                <a:schemeClr val="dk1"/>
              </a:solidFill>
              <a:latin typeface="Arial"/>
              <a:ea typeface="Arial"/>
              <a:cs typeface="Arial"/>
              <a:sym typeface="Arial"/>
            </a:endParaRPr>
          </a:p>
        </p:txBody>
      </p:sp>
    </p:spTree>
    <p:extLst>
      <p:ext uri="{BB962C8B-B14F-4D97-AF65-F5344CB8AC3E}">
        <p14:creationId xmlns:p14="http://schemas.microsoft.com/office/powerpoint/2010/main" val="799889620"/>
      </p:ext>
    </p:extLst>
  </p:cSld>
  <p:clrMapOvr>
    <a:masterClrMapping/>
  </p:clrMapOvr>
  <p:transition spd="med" advClick="0" advTm="200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9" name="Google Shape;69;p14"/>
          <p:cNvSpPr txBox="1"/>
          <p:nvPr/>
        </p:nvSpPr>
        <p:spPr>
          <a:xfrm>
            <a:off x="104952" y="381000"/>
            <a:ext cx="7515048" cy="761760"/>
          </a:xfrm>
          <a:prstGeom prst="rect">
            <a:avLst/>
          </a:prstGeom>
          <a:noFill/>
          <a:ln>
            <a:noFill/>
          </a:ln>
        </p:spPr>
        <p:txBody>
          <a:bodyPr spcFirstLastPara="1" wrap="square" lIns="91412" tIns="45694" rIns="91412" bIns="45694" anchor="t" anchorCtr="0">
            <a:noAutofit/>
          </a:bodyPr>
          <a:lstStyle/>
          <a:p>
            <a:pPr algn="ctr">
              <a:buClr>
                <a:srgbClr val="000000"/>
              </a:buClr>
              <a:buSzPts val="1980"/>
            </a:pPr>
            <a:r>
              <a:rPr lang="en-US" sz="3991" b="1" dirty="0">
                <a:solidFill>
                  <a:srgbClr val="FF0000"/>
                </a:solidFill>
                <a:latin typeface="Times"/>
                <a:ea typeface="Arial"/>
                <a:cs typeface="Times"/>
                <a:sym typeface="Times"/>
              </a:rPr>
              <a:t>Objective</a:t>
            </a:r>
            <a:endParaRPr sz="1270" dirty="0">
              <a:solidFill>
                <a:srgbClr val="000000"/>
              </a:solidFill>
              <a:latin typeface="Arial"/>
              <a:ea typeface="Arial"/>
              <a:cs typeface="Arial"/>
              <a:sym typeface="Arial"/>
            </a:endParaRPr>
          </a:p>
        </p:txBody>
      </p:sp>
      <p:sp>
        <p:nvSpPr>
          <p:cNvPr id="70" name="Google Shape;70;p14"/>
          <p:cNvSpPr txBox="1"/>
          <p:nvPr/>
        </p:nvSpPr>
        <p:spPr>
          <a:xfrm>
            <a:off x="472874" y="1398984"/>
            <a:ext cx="8198251" cy="5486400"/>
          </a:xfrm>
          <a:prstGeom prst="rect">
            <a:avLst/>
          </a:prstGeom>
          <a:noFill/>
          <a:ln>
            <a:noFill/>
          </a:ln>
        </p:spPr>
        <p:txBody>
          <a:bodyPr spcFirstLastPara="1" wrap="square" lIns="82930" tIns="82930" rIns="82930" bIns="82930" anchor="t" anchorCtr="0">
            <a:noAutofit/>
          </a:bodyPr>
          <a:lstStyle/>
          <a:p>
            <a:r>
              <a:rPr lang="en-US" dirty="0"/>
              <a:t>This is an Online real estate CRM through which a user can access its information and manage all the adding, updating, deleting the assets and some of its tasks. </a:t>
            </a:r>
            <a:endParaRPr lang="en-IN" dirty="0"/>
          </a:p>
          <a:p>
            <a:r>
              <a:rPr lang="en-US" dirty="0"/>
              <a:t> </a:t>
            </a:r>
            <a:endParaRPr lang="en-IN" dirty="0"/>
          </a:p>
          <a:p>
            <a:r>
              <a:rPr lang="en-US" dirty="0"/>
              <a:t> </a:t>
            </a:r>
            <a:endParaRPr lang="en-IN" dirty="0"/>
          </a:p>
          <a:p>
            <a:r>
              <a:rPr lang="en-US" dirty="0"/>
              <a:t>The benefits desired would be more than the cost of computerization in terms of increased business, better controls &amp; fix prize of services. From the description of the present system &amp; problems with the existing system one can gauge the manpower wasted in these activities even then it’s difficult to gain access it. Addition, updating, modifying and deleting records is very easy in the Business Generation system. Just on the click of fingers different data can be accessed. So, here lies the need for a change from the old age system.</a:t>
            </a:r>
            <a:endParaRPr lang="en-IN" dirty="0"/>
          </a:p>
          <a:p>
            <a:pPr algn="just">
              <a:lnSpc>
                <a:spcPct val="150000"/>
              </a:lnSpc>
              <a:spcBef>
                <a:spcPts val="120"/>
              </a:spcBef>
              <a:spcAft>
                <a:spcPts val="120"/>
              </a:spcAft>
            </a:pPr>
            <a:endParaRPr lang="en-IN" sz="2000" b="1" dirty="0">
              <a:latin typeface="Times New Roman" panose="02020603050405020304" pitchFamily="18" charset="0"/>
              <a:cs typeface="Times New Roman" panose="02020603050405020304" pitchFamily="18" charset="0"/>
            </a:endParaRPr>
          </a:p>
        </p:txBody>
      </p:sp>
      <p:sp>
        <p:nvSpPr>
          <p:cNvPr id="71" name="Google Shape;71;p14"/>
          <p:cNvSpPr txBox="1">
            <a:spLocks noGrp="1"/>
          </p:cNvSpPr>
          <p:nvPr>
            <p:ph type="sldNum" idx="12"/>
          </p:nvPr>
        </p:nvSpPr>
        <p:spPr>
          <a:xfrm>
            <a:off x="8556784" y="6332830"/>
            <a:ext cx="548606" cy="524931"/>
          </a:xfrm>
          <a:prstGeom prst="rect">
            <a:avLst/>
          </a:prstGeom>
          <a:noFill/>
          <a:ln>
            <a:noFill/>
          </a:ln>
        </p:spPr>
        <p:txBody>
          <a:bodyPr spcFirstLastPara="1" vert="horz" wrap="square" lIns="91412" tIns="91412" rIns="91412" bIns="91412" rtlCol="0" anchor="t" anchorCtr="0">
            <a:noAutofit/>
          </a:bodyPr>
          <a:lstStyle/>
          <a:p>
            <a:pPr>
              <a:buClr>
                <a:srgbClr val="000000"/>
              </a:buClr>
              <a:buSzPts val="1400"/>
            </a:pPr>
            <a:fld id="{00000000-1234-1234-1234-123412341234}" type="slidenum">
              <a:rPr lang="en-US" sz="1270">
                <a:solidFill>
                  <a:schemeClr val="dk1"/>
                </a:solidFill>
                <a:latin typeface="Arial"/>
                <a:ea typeface="Arial"/>
                <a:cs typeface="Arial"/>
                <a:sym typeface="Arial"/>
              </a:rPr>
              <a:pPr>
                <a:buClr>
                  <a:srgbClr val="000000"/>
                </a:buClr>
                <a:buSzPts val="1400"/>
              </a:pPr>
              <a:t>4</a:t>
            </a:fld>
            <a:endParaRPr sz="1270">
              <a:solidFill>
                <a:schemeClr val="dk1"/>
              </a:solidFill>
              <a:latin typeface="Arial"/>
              <a:ea typeface="Arial"/>
              <a:cs typeface="Arial"/>
              <a:sym typeface="Arial"/>
            </a:endParaRPr>
          </a:p>
        </p:txBody>
      </p:sp>
    </p:spTree>
    <p:extLst>
      <p:ext uri="{BB962C8B-B14F-4D97-AF65-F5344CB8AC3E}">
        <p14:creationId xmlns:p14="http://schemas.microsoft.com/office/powerpoint/2010/main" val="1131020610"/>
      </p:ext>
    </p:extLst>
  </p:cSld>
  <p:clrMapOvr>
    <a:masterClrMapping/>
  </p:clrMapOvr>
  <p:transition spd="med" advClick="0" advTm="200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9" name="Google Shape;69;p14"/>
          <p:cNvSpPr txBox="1"/>
          <p:nvPr/>
        </p:nvSpPr>
        <p:spPr>
          <a:xfrm>
            <a:off x="104952" y="381000"/>
            <a:ext cx="7515048" cy="761760"/>
          </a:xfrm>
          <a:prstGeom prst="rect">
            <a:avLst/>
          </a:prstGeom>
          <a:noFill/>
          <a:ln>
            <a:noFill/>
          </a:ln>
        </p:spPr>
        <p:txBody>
          <a:bodyPr spcFirstLastPara="1" wrap="square" lIns="91412" tIns="45694" rIns="91412" bIns="45694" anchor="t" anchorCtr="0">
            <a:noAutofit/>
          </a:bodyPr>
          <a:lstStyle/>
          <a:p>
            <a:pPr algn="ctr">
              <a:buClr>
                <a:srgbClr val="000000"/>
              </a:buClr>
              <a:buSzPts val="1980"/>
            </a:pPr>
            <a:r>
              <a:rPr lang="en-US" sz="3991" b="1" dirty="0">
                <a:solidFill>
                  <a:srgbClr val="FF0000"/>
                </a:solidFill>
                <a:latin typeface="Times"/>
                <a:ea typeface="Arial"/>
                <a:cs typeface="Times"/>
                <a:sym typeface="Times"/>
              </a:rPr>
              <a:t>UML Diagram</a:t>
            </a:r>
            <a:endParaRPr sz="1270" dirty="0">
              <a:solidFill>
                <a:srgbClr val="000000"/>
              </a:solidFill>
              <a:latin typeface="Arial"/>
              <a:ea typeface="Arial"/>
              <a:cs typeface="Arial"/>
              <a:sym typeface="Arial"/>
            </a:endParaRPr>
          </a:p>
        </p:txBody>
      </p:sp>
      <p:sp>
        <p:nvSpPr>
          <p:cNvPr id="71" name="Google Shape;71;p14"/>
          <p:cNvSpPr txBox="1">
            <a:spLocks noGrp="1"/>
          </p:cNvSpPr>
          <p:nvPr>
            <p:ph type="sldNum" idx="12"/>
          </p:nvPr>
        </p:nvSpPr>
        <p:spPr>
          <a:xfrm>
            <a:off x="8556784" y="6332830"/>
            <a:ext cx="548606" cy="524931"/>
          </a:xfrm>
          <a:prstGeom prst="rect">
            <a:avLst/>
          </a:prstGeom>
          <a:noFill/>
          <a:ln>
            <a:noFill/>
          </a:ln>
        </p:spPr>
        <p:txBody>
          <a:bodyPr spcFirstLastPara="1" vert="horz" wrap="square" lIns="91412" tIns="91412" rIns="91412" bIns="91412" rtlCol="0" anchor="t" anchorCtr="0">
            <a:noAutofit/>
          </a:bodyPr>
          <a:lstStyle/>
          <a:p>
            <a:pPr>
              <a:buClr>
                <a:srgbClr val="000000"/>
              </a:buClr>
              <a:buSzPts val="1400"/>
            </a:pPr>
            <a:fld id="{00000000-1234-1234-1234-123412341234}" type="slidenum">
              <a:rPr lang="en-US" sz="1270">
                <a:solidFill>
                  <a:schemeClr val="dk1"/>
                </a:solidFill>
                <a:latin typeface="Arial"/>
                <a:ea typeface="Arial"/>
                <a:cs typeface="Arial"/>
                <a:sym typeface="Arial"/>
              </a:rPr>
              <a:pPr>
                <a:buClr>
                  <a:srgbClr val="000000"/>
                </a:buClr>
                <a:buSzPts val="1400"/>
              </a:pPr>
              <a:t>5</a:t>
            </a:fld>
            <a:endParaRPr sz="1270">
              <a:solidFill>
                <a:schemeClr val="dk1"/>
              </a:solidFill>
              <a:latin typeface="Arial"/>
              <a:ea typeface="Arial"/>
              <a:cs typeface="Arial"/>
              <a:sym typeface="Arial"/>
            </a:endParaRPr>
          </a:p>
        </p:txBody>
      </p:sp>
      <p:pic>
        <p:nvPicPr>
          <p:cNvPr id="7" name="Picture 6">
            <a:extLst>
              <a:ext uri="{FF2B5EF4-FFF2-40B4-BE49-F238E27FC236}">
                <a16:creationId xmlns:a16="http://schemas.microsoft.com/office/drawing/2014/main" id="{A9915D84-745D-48A6-8FA2-37903167EFC4}"/>
              </a:ext>
            </a:extLst>
          </p:cNvPr>
          <p:cNvPicPr/>
          <p:nvPr/>
        </p:nvPicPr>
        <p:blipFill>
          <a:blip r:embed="rId4">
            <a:extLst>
              <a:ext uri="{28A0092B-C50C-407E-A947-70E740481C1C}">
                <a14:useLocalDpi xmlns:a14="http://schemas.microsoft.com/office/drawing/2010/main" val="0"/>
              </a:ext>
            </a:extLst>
          </a:blip>
          <a:stretch>
            <a:fillRect/>
          </a:stretch>
        </p:blipFill>
        <p:spPr>
          <a:xfrm>
            <a:off x="2035255" y="1231064"/>
            <a:ext cx="4486275" cy="5626697"/>
          </a:xfrm>
          <a:prstGeom prst="rect">
            <a:avLst/>
          </a:prstGeom>
        </p:spPr>
      </p:pic>
    </p:spTree>
    <p:extLst>
      <p:ext uri="{BB962C8B-B14F-4D97-AF65-F5344CB8AC3E}">
        <p14:creationId xmlns:p14="http://schemas.microsoft.com/office/powerpoint/2010/main" val="2158290854"/>
      </p:ext>
    </p:extLst>
  </p:cSld>
  <p:clrMapOvr>
    <a:masterClrMapping/>
  </p:clrMapOvr>
  <p:transition spd="med" advClick="0" advTm="200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935"/>
            <a:ext cx="9144000" cy="6858000"/>
          </a:xfrm>
          <a:prstGeom prst="rect">
            <a:avLst/>
          </a:prstGeom>
        </p:spPr>
      </p:pic>
      <p:sp>
        <p:nvSpPr>
          <p:cNvPr id="69" name="Google Shape;69;p14"/>
          <p:cNvSpPr txBox="1"/>
          <p:nvPr/>
        </p:nvSpPr>
        <p:spPr>
          <a:xfrm>
            <a:off x="104952" y="381000"/>
            <a:ext cx="6905448" cy="761760"/>
          </a:xfrm>
          <a:prstGeom prst="rect">
            <a:avLst/>
          </a:prstGeom>
          <a:noFill/>
          <a:ln>
            <a:noFill/>
          </a:ln>
        </p:spPr>
        <p:txBody>
          <a:bodyPr spcFirstLastPara="1" wrap="square" lIns="91412" tIns="45694" rIns="91412" bIns="45694" anchor="t" anchorCtr="0">
            <a:noAutofit/>
          </a:bodyPr>
          <a:lstStyle/>
          <a:p>
            <a:pPr algn="ctr">
              <a:buClr>
                <a:srgbClr val="000000"/>
              </a:buClr>
              <a:buSzPts val="1980"/>
            </a:pPr>
            <a:r>
              <a:rPr lang="en-US" sz="3991" b="1" dirty="0">
                <a:solidFill>
                  <a:srgbClr val="FF0000"/>
                </a:solidFill>
                <a:latin typeface="Times"/>
                <a:ea typeface="Arial"/>
                <a:cs typeface="Times"/>
                <a:sym typeface="Times"/>
              </a:rPr>
              <a:t>Project Scope</a:t>
            </a:r>
            <a:endParaRPr sz="1270" dirty="0">
              <a:solidFill>
                <a:srgbClr val="000000"/>
              </a:solidFill>
              <a:latin typeface="Arial"/>
              <a:ea typeface="Arial"/>
              <a:cs typeface="Arial"/>
              <a:sym typeface="Arial"/>
            </a:endParaRPr>
          </a:p>
        </p:txBody>
      </p:sp>
      <p:sp>
        <p:nvSpPr>
          <p:cNvPr id="71" name="Google Shape;71;p14"/>
          <p:cNvSpPr txBox="1">
            <a:spLocks noGrp="1"/>
          </p:cNvSpPr>
          <p:nvPr>
            <p:ph type="sldNum" idx="12"/>
          </p:nvPr>
        </p:nvSpPr>
        <p:spPr>
          <a:xfrm>
            <a:off x="8556784" y="6332830"/>
            <a:ext cx="548606" cy="524931"/>
          </a:xfrm>
          <a:prstGeom prst="rect">
            <a:avLst/>
          </a:prstGeom>
          <a:noFill/>
          <a:ln>
            <a:noFill/>
          </a:ln>
        </p:spPr>
        <p:txBody>
          <a:bodyPr spcFirstLastPara="1" vert="horz" wrap="square" lIns="91412" tIns="91412" rIns="91412" bIns="91412" rtlCol="0" anchor="t" anchorCtr="0">
            <a:noAutofit/>
          </a:bodyPr>
          <a:lstStyle/>
          <a:p>
            <a:pPr>
              <a:buClr>
                <a:srgbClr val="000000"/>
              </a:buClr>
              <a:buSzPts val="1400"/>
            </a:pPr>
            <a:fld id="{00000000-1234-1234-1234-123412341234}" type="slidenum">
              <a:rPr lang="en-US" sz="1270">
                <a:solidFill>
                  <a:schemeClr val="dk1"/>
                </a:solidFill>
                <a:latin typeface="Arial"/>
                <a:ea typeface="Arial"/>
                <a:cs typeface="Arial"/>
                <a:sym typeface="Arial"/>
              </a:rPr>
              <a:pPr>
                <a:buClr>
                  <a:srgbClr val="000000"/>
                </a:buClr>
                <a:buSzPts val="1400"/>
              </a:pPr>
              <a:t>6</a:t>
            </a:fld>
            <a:endParaRPr sz="1270">
              <a:solidFill>
                <a:schemeClr val="dk1"/>
              </a:solidFill>
              <a:latin typeface="Arial"/>
              <a:ea typeface="Arial"/>
              <a:cs typeface="Arial"/>
              <a:sym typeface="Arial"/>
            </a:endParaRPr>
          </a:p>
        </p:txBody>
      </p:sp>
      <p:sp>
        <p:nvSpPr>
          <p:cNvPr id="8" name="Google Shape;98;p18"/>
          <p:cNvSpPr txBox="1"/>
          <p:nvPr/>
        </p:nvSpPr>
        <p:spPr>
          <a:xfrm>
            <a:off x="338967" y="1340768"/>
            <a:ext cx="8217817" cy="4584175"/>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r>
              <a:rPr lang="en-US" dirty="0"/>
              <a:t>The real of CRM</a:t>
            </a:r>
            <a:r>
              <a:rPr lang="en-IN" dirty="0"/>
              <a:t> </a:t>
            </a:r>
            <a:r>
              <a:rPr lang="en-US" dirty="0"/>
              <a:t>have spread across millions of households, so naturally, Internet has become by far the best platform for real estate marketing today. Now a days when everything is online, how is it possible that real estate left web application behind? There are lots of real estate companies who advertise their property online so idea behind developing this application is that their property can also sell, or buy or even rent property using this. These applications are not widely popular but in future, they have large scope of growth. This CRM is an online real estate management through which individual agents or buyer can maintain their property document keeping and managing property registration and also access its information and manage all the adding, updating, deleting the ads and some of its tasks. The Admin user can inform their agents for regarding to property and update the information regarding property and cancellation of property or changing buyer choice.  </a:t>
            </a:r>
            <a:endParaRPr lang="en-IN" dirty="0"/>
          </a:p>
          <a:p>
            <a:r>
              <a:rPr lang="en-US" dirty="0"/>
              <a:t>           </a:t>
            </a:r>
          </a:p>
          <a:p>
            <a:r>
              <a:rPr lang="en-US" dirty="0"/>
              <a:t> The system is very useful for the companies or builders that can post and edit the information of their properties and their personal info and admin can monitor records of all of them. The system is also useful which also keeps track of Account details of buyers and Investors and also RES Industry</a:t>
            </a:r>
            <a:endParaRPr lang="en-IN" dirty="0"/>
          </a:p>
        </p:txBody>
      </p:sp>
    </p:spTree>
    <p:extLst>
      <p:ext uri="{BB962C8B-B14F-4D97-AF65-F5344CB8AC3E}">
        <p14:creationId xmlns:p14="http://schemas.microsoft.com/office/powerpoint/2010/main" val="2347450772"/>
      </p:ext>
    </p:extLst>
  </p:cSld>
  <p:clrMapOvr>
    <a:masterClrMapping/>
  </p:clrMapOvr>
  <p:transition spd="med" advClick="0" advTm="200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935"/>
            <a:ext cx="9144000" cy="6858000"/>
          </a:xfrm>
          <a:prstGeom prst="rect">
            <a:avLst/>
          </a:prstGeom>
        </p:spPr>
      </p:pic>
      <p:sp>
        <p:nvSpPr>
          <p:cNvPr id="71" name="Google Shape;71;p14"/>
          <p:cNvSpPr txBox="1">
            <a:spLocks noGrp="1"/>
          </p:cNvSpPr>
          <p:nvPr>
            <p:ph type="sldNum" idx="12"/>
          </p:nvPr>
        </p:nvSpPr>
        <p:spPr>
          <a:xfrm>
            <a:off x="8556784" y="6332830"/>
            <a:ext cx="548606" cy="524931"/>
          </a:xfrm>
          <a:prstGeom prst="rect">
            <a:avLst/>
          </a:prstGeom>
          <a:noFill/>
          <a:ln>
            <a:noFill/>
          </a:ln>
        </p:spPr>
        <p:txBody>
          <a:bodyPr spcFirstLastPara="1" vert="horz" wrap="square" lIns="91412" tIns="91412" rIns="91412" bIns="91412" rtlCol="0" anchor="t" anchorCtr="0">
            <a:noAutofit/>
          </a:bodyPr>
          <a:lstStyle/>
          <a:p>
            <a:pPr>
              <a:buClr>
                <a:srgbClr val="000000"/>
              </a:buClr>
              <a:buSzPts val="1400"/>
            </a:pPr>
            <a:fld id="{00000000-1234-1234-1234-123412341234}" type="slidenum">
              <a:rPr lang="en-US" sz="1270">
                <a:solidFill>
                  <a:schemeClr val="dk1"/>
                </a:solidFill>
                <a:latin typeface="Arial"/>
                <a:ea typeface="Arial"/>
                <a:cs typeface="Arial"/>
                <a:sym typeface="Arial"/>
              </a:rPr>
              <a:pPr>
                <a:buClr>
                  <a:srgbClr val="000000"/>
                </a:buClr>
                <a:buSzPts val="1400"/>
              </a:pPr>
              <a:t>7</a:t>
            </a:fld>
            <a:endParaRPr sz="1270">
              <a:solidFill>
                <a:schemeClr val="dk1"/>
              </a:solidFill>
              <a:latin typeface="Arial"/>
              <a:ea typeface="Arial"/>
              <a:cs typeface="Arial"/>
              <a:sym typeface="Arial"/>
            </a:endParaRPr>
          </a:p>
        </p:txBody>
      </p:sp>
      <p:sp>
        <p:nvSpPr>
          <p:cNvPr id="8" name="Google Shape;98;p18"/>
          <p:cNvSpPr txBox="1"/>
          <p:nvPr/>
        </p:nvSpPr>
        <p:spPr>
          <a:xfrm>
            <a:off x="317851" y="1524000"/>
            <a:ext cx="8217817" cy="4584175"/>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spcBef>
                <a:spcPts val="0"/>
              </a:spcBef>
              <a:spcAft>
                <a:spcPts val="0"/>
              </a:spcAft>
              <a:buNone/>
            </a:pPr>
            <a:endParaRPr sz="2200" dirty="0">
              <a:latin typeface="Times New Roman"/>
              <a:ea typeface="Times New Roman"/>
              <a:cs typeface="Times New Roman"/>
              <a:sym typeface="Times New Roman"/>
            </a:endParaRPr>
          </a:p>
        </p:txBody>
      </p:sp>
      <p:sp>
        <p:nvSpPr>
          <p:cNvPr id="6" name="Google Shape;69;p14"/>
          <p:cNvSpPr txBox="1"/>
          <p:nvPr/>
        </p:nvSpPr>
        <p:spPr>
          <a:xfrm>
            <a:off x="104952" y="381000"/>
            <a:ext cx="6905448" cy="761760"/>
          </a:xfrm>
          <a:prstGeom prst="rect">
            <a:avLst/>
          </a:prstGeom>
          <a:noFill/>
          <a:ln>
            <a:noFill/>
          </a:ln>
        </p:spPr>
        <p:txBody>
          <a:bodyPr spcFirstLastPara="1" wrap="square" lIns="91412" tIns="45694" rIns="91412" bIns="45694" anchor="t" anchorCtr="0">
            <a:noAutofit/>
          </a:bodyPr>
          <a:lstStyle/>
          <a:p>
            <a:pPr algn="ctr">
              <a:buClr>
                <a:srgbClr val="000000"/>
              </a:buClr>
              <a:buSzPts val="1980"/>
            </a:pPr>
            <a:r>
              <a:rPr lang="en-US" sz="3991" b="1" dirty="0">
                <a:solidFill>
                  <a:srgbClr val="FF0000"/>
                </a:solidFill>
                <a:latin typeface="Times"/>
                <a:ea typeface="Arial"/>
                <a:cs typeface="Times"/>
                <a:sym typeface="Times"/>
              </a:rPr>
              <a:t>Technical Requirements</a:t>
            </a:r>
            <a:endParaRPr sz="1270" dirty="0">
              <a:solidFill>
                <a:srgbClr val="000000"/>
              </a:solidFill>
              <a:latin typeface="Arial"/>
              <a:ea typeface="Arial"/>
              <a:cs typeface="Arial"/>
              <a:sym typeface="Arial"/>
            </a:endParaRPr>
          </a:p>
        </p:txBody>
      </p:sp>
      <p:sp>
        <p:nvSpPr>
          <p:cNvPr id="7" name="TextBox 6"/>
          <p:cNvSpPr txBox="1"/>
          <p:nvPr/>
        </p:nvSpPr>
        <p:spPr>
          <a:xfrm>
            <a:off x="865108" y="1988840"/>
            <a:ext cx="7413784" cy="4401205"/>
          </a:xfrm>
          <a:prstGeom prst="rect">
            <a:avLst/>
          </a:prstGeom>
          <a:noFill/>
        </p:spPr>
        <p:txBody>
          <a:bodyPr wrap="square" rtlCol="0">
            <a:spAutoFit/>
          </a:bodyPr>
          <a:lstStyle/>
          <a:p>
            <a:r>
              <a:rPr lang="en-US" sz="2800" b="1" dirty="0"/>
              <a:t>Hardware Requirement</a:t>
            </a:r>
            <a:endParaRPr lang="en-IN" sz="2800" dirty="0"/>
          </a:p>
          <a:p>
            <a:r>
              <a:rPr lang="en-US" sz="2800" dirty="0"/>
              <a:t>RAM: 4 GB.</a:t>
            </a:r>
            <a:endParaRPr lang="en-IN" sz="2800" dirty="0"/>
          </a:p>
          <a:p>
            <a:r>
              <a:rPr lang="en-US" sz="2800" dirty="0"/>
              <a:t>Hard Disk: 500GB.</a:t>
            </a:r>
            <a:endParaRPr lang="en-IN" sz="2800" dirty="0"/>
          </a:p>
          <a:p>
            <a:r>
              <a:rPr lang="en-US" sz="2800" dirty="0"/>
              <a:t>Processor: Pentium 4.</a:t>
            </a:r>
          </a:p>
          <a:p>
            <a:endParaRPr lang="en-IN" sz="2800" dirty="0"/>
          </a:p>
          <a:p>
            <a:r>
              <a:rPr lang="en-US" sz="2800" b="1" dirty="0"/>
              <a:t>Software Requirement</a:t>
            </a:r>
            <a:endParaRPr lang="en-IN" sz="2800" dirty="0"/>
          </a:p>
          <a:p>
            <a:r>
              <a:rPr lang="en-US" sz="2800" dirty="0"/>
              <a:t>Operating System: Any OS </a:t>
            </a:r>
            <a:endParaRPr lang="en-IN" sz="2800" dirty="0"/>
          </a:p>
          <a:p>
            <a:r>
              <a:rPr lang="en-US" sz="2800" dirty="0"/>
              <a:t>Any Version of browser after Mozilla Firefox 4.0, Internet Explorer 6.0.</a:t>
            </a:r>
            <a:endParaRPr lang="en-IN" sz="2800" dirty="0"/>
          </a:p>
          <a:p>
            <a:r>
              <a:rPr lang="en-US" sz="2800" dirty="0"/>
              <a:t> </a:t>
            </a:r>
            <a:endParaRPr lang="en-IN" sz="2800" dirty="0"/>
          </a:p>
        </p:txBody>
      </p:sp>
    </p:spTree>
    <p:extLst>
      <p:ext uri="{BB962C8B-B14F-4D97-AF65-F5344CB8AC3E}">
        <p14:creationId xmlns:p14="http://schemas.microsoft.com/office/powerpoint/2010/main" val="4160598485"/>
      </p:ext>
    </p:extLst>
  </p:cSld>
  <p:clrMapOvr>
    <a:masterClrMapping/>
  </p:clrMapOvr>
  <p:transition spd="med" advClick="0" advTm="200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935"/>
            <a:ext cx="9144000" cy="6858000"/>
          </a:xfrm>
          <a:prstGeom prst="rect">
            <a:avLst/>
          </a:prstGeom>
        </p:spPr>
      </p:pic>
      <p:sp>
        <p:nvSpPr>
          <p:cNvPr id="71" name="Google Shape;71;p14"/>
          <p:cNvSpPr txBox="1">
            <a:spLocks noGrp="1"/>
          </p:cNvSpPr>
          <p:nvPr>
            <p:ph type="sldNum" idx="12"/>
          </p:nvPr>
        </p:nvSpPr>
        <p:spPr>
          <a:xfrm>
            <a:off x="8556784" y="6332830"/>
            <a:ext cx="548606" cy="524931"/>
          </a:xfrm>
          <a:prstGeom prst="rect">
            <a:avLst/>
          </a:prstGeom>
          <a:noFill/>
          <a:ln>
            <a:noFill/>
          </a:ln>
        </p:spPr>
        <p:txBody>
          <a:bodyPr spcFirstLastPara="1" vert="horz" wrap="square" lIns="91412" tIns="91412" rIns="91412" bIns="91412" rtlCol="0" anchor="t" anchorCtr="0">
            <a:noAutofit/>
          </a:bodyPr>
          <a:lstStyle/>
          <a:p>
            <a:pPr>
              <a:buClr>
                <a:srgbClr val="000000"/>
              </a:buClr>
              <a:buSzPts val="1400"/>
            </a:pPr>
            <a:fld id="{00000000-1234-1234-1234-123412341234}" type="slidenum">
              <a:rPr lang="en-US" sz="1270">
                <a:solidFill>
                  <a:schemeClr val="dk1"/>
                </a:solidFill>
                <a:latin typeface="Arial"/>
                <a:ea typeface="Arial"/>
                <a:cs typeface="Arial"/>
                <a:sym typeface="Arial"/>
              </a:rPr>
              <a:pPr>
                <a:buClr>
                  <a:srgbClr val="000000"/>
                </a:buClr>
                <a:buSzPts val="1400"/>
              </a:pPr>
              <a:t>8</a:t>
            </a:fld>
            <a:endParaRPr sz="1270">
              <a:solidFill>
                <a:schemeClr val="dk1"/>
              </a:solidFill>
              <a:latin typeface="Arial"/>
              <a:ea typeface="Arial"/>
              <a:cs typeface="Arial"/>
              <a:sym typeface="Arial"/>
            </a:endParaRPr>
          </a:p>
        </p:txBody>
      </p:sp>
      <p:sp>
        <p:nvSpPr>
          <p:cNvPr id="8" name="Google Shape;98;p18"/>
          <p:cNvSpPr txBox="1"/>
          <p:nvPr/>
        </p:nvSpPr>
        <p:spPr>
          <a:xfrm>
            <a:off x="317851" y="1524000"/>
            <a:ext cx="8217817" cy="4584175"/>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spcBef>
                <a:spcPts val="0"/>
              </a:spcBef>
              <a:spcAft>
                <a:spcPts val="0"/>
              </a:spcAft>
              <a:buNone/>
            </a:pPr>
            <a:endParaRPr sz="2200" dirty="0">
              <a:latin typeface="Times New Roman"/>
              <a:ea typeface="Times New Roman"/>
              <a:cs typeface="Times New Roman"/>
              <a:sym typeface="Times New Roman"/>
            </a:endParaRPr>
          </a:p>
        </p:txBody>
      </p:sp>
      <p:sp>
        <p:nvSpPr>
          <p:cNvPr id="6" name="Google Shape;69;p14"/>
          <p:cNvSpPr txBox="1"/>
          <p:nvPr/>
        </p:nvSpPr>
        <p:spPr>
          <a:xfrm>
            <a:off x="104952" y="381000"/>
            <a:ext cx="6905448" cy="761760"/>
          </a:xfrm>
          <a:prstGeom prst="rect">
            <a:avLst/>
          </a:prstGeom>
          <a:noFill/>
          <a:ln>
            <a:noFill/>
          </a:ln>
        </p:spPr>
        <p:txBody>
          <a:bodyPr spcFirstLastPara="1" wrap="square" lIns="91412" tIns="45694" rIns="91412" bIns="45694" anchor="t" anchorCtr="0">
            <a:noAutofit/>
          </a:bodyPr>
          <a:lstStyle/>
          <a:p>
            <a:pPr algn="ctr">
              <a:buClr>
                <a:srgbClr val="000000"/>
              </a:buClr>
              <a:buSzPts val="1980"/>
            </a:pPr>
            <a:r>
              <a:rPr lang="en-US" sz="3991" b="1" dirty="0">
                <a:solidFill>
                  <a:srgbClr val="FF0000"/>
                </a:solidFill>
                <a:latin typeface="Times"/>
                <a:ea typeface="Arial"/>
                <a:cs typeface="Arial"/>
                <a:sym typeface="Times"/>
              </a:rPr>
              <a:t>Progress Till Date</a:t>
            </a:r>
            <a:endParaRPr sz="1270" dirty="0">
              <a:solidFill>
                <a:srgbClr val="000000"/>
              </a:solidFill>
              <a:latin typeface="Arial"/>
              <a:ea typeface="Arial"/>
              <a:cs typeface="Arial"/>
              <a:sym typeface="Arial"/>
            </a:endParaRPr>
          </a:p>
        </p:txBody>
      </p:sp>
      <p:sp>
        <p:nvSpPr>
          <p:cNvPr id="7" name="TextBox 6"/>
          <p:cNvSpPr txBox="1"/>
          <p:nvPr/>
        </p:nvSpPr>
        <p:spPr>
          <a:xfrm>
            <a:off x="865108" y="1158311"/>
            <a:ext cx="7413784" cy="6119945"/>
          </a:xfrm>
          <a:prstGeom prst="rect">
            <a:avLst/>
          </a:prstGeom>
          <a:noFill/>
        </p:spPr>
        <p:txBody>
          <a:bodyPr wrap="square" rtlCol="0">
            <a:spAutoFit/>
          </a:bodyPr>
          <a:lstStyle/>
          <a:p>
            <a:r>
              <a:rPr lang="en-IN" sz="2400" b="1" dirty="0"/>
              <a:t>Study about Salesforce CRM:- </a:t>
            </a:r>
            <a:r>
              <a:rPr lang="en-IN" sz="2400" dirty="0"/>
              <a:t>We have firstly studied about the salesforce CRM. The need of this new system and the benefits that will be provided to the user, so basically the research was been done on the existing system.</a:t>
            </a:r>
            <a:r>
              <a:rPr lang="en-IN" sz="2400" b="1" dirty="0"/>
              <a:t> </a:t>
            </a:r>
            <a:endParaRPr lang="en-IN" sz="2400" dirty="0"/>
          </a:p>
          <a:p>
            <a:endParaRPr lang="en-IN" sz="2400" dirty="0"/>
          </a:p>
          <a:p>
            <a:r>
              <a:rPr lang="en-IN" sz="2400" b="1" dirty="0"/>
              <a:t>Suitable Objects:-</a:t>
            </a:r>
            <a:r>
              <a:rPr lang="en-IN" sz="2400" dirty="0"/>
              <a:t> To store and retrieve information we have made the use of some standard objects such as Products, Accounts and opportunities.</a:t>
            </a:r>
          </a:p>
          <a:p>
            <a:endParaRPr lang="en-IN" sz="2400" dirty="0"/>
          </a:p>
          <a:p>
            <a:r>
              <a:rPr lang="en-IN" sz="2400" b="1" dirty="0"/>
              <a:t>Implementation:- </a:t>
            </a:r>
            <a:r>
              <a:rPr lang="en-IN" sz="2400" dirty="0"/>
              <a:t>We have worked on the project by using the product object while adding some required fields in that and created some opportunities and through which we can make a track that to whom the selling has been made.</a:t>
            </a:r>
          </a:p>
          <a:p>
            <a:pPr>
              <a:lnSpc>
                <a:spcPct val="150000"/>
              </a:lnSpc>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0598485"/>
      </p:ext>
    </p:extLst>
  </p:cSld>
  <p:clrMapOvr>
    <a:masterClrMapping/>
  </p:clrMapOvr>
  <p:transition spd="med" advClick="0" advTm="200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935"/>
            <a:ext cx="9144000" cy="6858000"/>
          </a:xfrm>
          <a:prstGeom prst="rect">
            <a:avLst/>
          </a:prstGeom>
        </p:spPr>
      </p:pic>
      <p:sp>
        <p:nvSpPr>
          <p:cNvPr id="71" name="Google Shape;71;p14"/>
          <p:cNvSpPr txBox="1">
            <a:spLocks noGrp="1"/>
          </p:cNvSpPr>
          <p:nvPr>
            <p:ph type="sldNum" idx="12"/>
          </p:nvPr>
        </p:nvSpPr>
        <p:spPr>
          <a:xfrm>
            <a:off x="8556784" y="6332830"/>
            <a:ext cx="548606" cy="524931"/>
          </a:xfrm>
          <a:prstGeom prst="rect">
            <a:avLst/>
          </a:prstGeom>
          <a:noFill/>
          <a:ln>
            <a:noFill/>
          </a:ln>
        </p:spPr>
        <p:txBody>
          <a:bodyPr spcFirstLastPara="1" vert="horz" wrap="square" lIns="91412" tIns="91412" rIns="91412" bIns="91412" rtlCol="0" anchor="t" anchorCtr="0">
            <a:noAutofit/>
          </a:bodyPr>
          <a:lstStyle/>
          <a:p>
            <a:pPr>
              <a:buClr>
                <a:srgbClr val="000000"/>
              </a:buClr>
              <a:buSzPts val="1400"/>
            </a:pPr>
            <a:fld id="{00000000-1234-1234-1234-123412341234}" type="slidenum">
              <a:rPr lang="en-US" sz="1270">
                <a:solidFill>
                  <a:schemeClr val="dk1"/>
                </a:solidFill>
                <a:latin typeface="Arial"/>
                <a:ea typeface="Arial"/>
                <a:cs typeface="Arial"/>
                <a:sym typeface="Arial"/>
              </a:rPr>
              <a:pPr>
                <a:buClr>
                  <a:srgbClr val="000000"/>
                </a:buClr>
                <a:buSzPts val="1400"/>
              </a:pPr>
              <a:t>9</a:t>
            </a:fld>
            <a:endParaRPr sz="1270">
              <a:solidFill>
                <a:schemeClr val="dk1"/>
              </a:solidFill>
              <a:latin typeface="Arial"/>
              <a:ea typeface="Arial"/>
              <a:cs typeface="Arial"/>
              <a:sym typeface="Arial"/>
            </a:endParaRPr>
          </a:p>
        </p:txBody>
      </p:sp>
      <p:sp>
        <p:nvSpPr>
          <p:cNvPr id="8" name="Google Shape;98;p18"/>
          <p:cNvSpPr txBox="1"/>
          <p:nvPr/>
        </p:nvSpPr>
        <p:spPr>
          <a:xfrm>
            <a:off x="317851" y="1524000"/>
            <a:ext cx="8217817" cy="4584175"/>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spcBef>
                <a:spcPts val="0"/>
              </a:spcBef>
              <a:spcAft>
                <a:spcPts val="0"/>
              </a:spcAft>
              <a:buNone/>
            </a:pPr>
            <a:endParaRPr sz="2200" dirty="0">
              <a:latin typeface="Times New Roman"/>
              <a:ea typeface="Times New Roman"/>
              <a:cs typeface="Times New Roman"/>
              <a:sym typeface="Times New Roman"/>
            </a:endParaRPr>
          </a:p>
        </p:txBody>
      </p:sp>
      <p:sp>
        <p:nvSpPr>
          <p:cNvPr id="6" name="Google Shape;69;p14"/>
          <p:cNvSpPr txBox="1"/>
          <p:nvPr/>
        </p:nvSpPr>
        <p:spPr>
          <a:xfrm>
            <a:off x="104952" y="381000"/>
            <a:ext cx="6905448" cy="761760"/>
          </a:xfrm>
          <a:prstGeom prst="rect">
            <a:avLst/>
          </a:prstGeom>
          <a:noFill/>
          <a:ln>
            <a:noFill/>
          </a:ln>
        </p:spPr>
        <p:txBody>
          <a:bodyPr spcFirstLastPara="1" wrap="square" lIns="91412" tIns="45694" rIns="91412" bIns="45694" anchor="t" anchorCtr="0">
            <a:noAutofit/>
          </a:bodyPr>
          <a:lstStyle/>
          <a:p>
            <a:pPr algn="ctr">
              <a:buClr>
                <a:srgbClr val="000000"/>
              </a:buClr>
              <a:buSzPts val="1980"/>
            </a:pPr>
            <a:r>
              <a:rPr lang="en-US" sz="3991" b="1" dirty="0">
                <a:solidFill>
                  <a:srgbClr val="FF0000"/>
                </a:solidFill>
                <a:latin typeface="Times"/>
                <a:ea typeface="Arial"/>
                <a:cs typeface="Arial"/>
                <a:sym typeface="Times"/>
              </a:rPr>
              <a:t>Screenshots</a:t>
            </a:r>
            <a:endParaRPr sz="1270" dirty="0">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id="{EBB624E8-3F4F-49B1-9CAE-839F3B1B41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247283"/>
            <a:ext cx="9144000" cy="5610478"/>
          </a:xfrm>
          <a:prstGeom prst="rect">
            <a:avLst/>
          </a:prstGeom>
        </p:spPr>
      </p:pic>
    </p:spTree>
    <p:extLst>
      <p:ext uri="{BB962C8B-B14F-4D97-AF65-F5344CB8AC3E}">
        <p14:creationId xmlns:p14="http://schemas.microsoft.com/office/powerpoint/2010/main" val="4160598485"/>
      </p:ext>
    </p:extLst>
  </p:cSld>
  <p:clrMapOvr>
    <a:masterClrMapping/>
  </p:clrMapOvr>
  <p:transition spd="med" advClick="0" advTm="2000"/>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3069</TotalTime>
  <Words>670</Words>
  <Application>Microsoft Office PowerPoint</Application>
  <PresentationFormat>On-screen Show (4:3)</PresentationFormat>
  <Paragraphs>73</Paragraphs>
  <Slides>12</Slides>
  <Notes>12</Notes>
  <HiddenSlides>0</HiddenSlides>
  <MMClips>0</MMClips>
  <ScaleCrop>false</ScaleCrop>
  <HeadingPairs>
    <vt:vector size="8" baseType="variant">
      <vt:variant>
        <vt:lpstr>Fonts Used</vt:lpstr>
      </vt:variant>
      <vt:variant>
        <vt:i4>4</vt:i4>
      </vt:variant>
      <vt:variant>
        <vt:lpstr>Theme</vt:lpstr>
      </vt:variant>
      <vt:variant>
        <vt:i4>1</vt:i4>
      </vt:variant>
      <vt:variant>
        <vt:lpstr>Slide Titles</vt:lpstr>
      </vt:variant>
      <vt:variant>
        <vt:i4>12</vt:i4>
      </vt:variant>
      <vt:variant>
        <vt:lpstr>Custom Shows</vt:lpstr>
      </vt:variant>
      <vt:variant>
        <vt:i4>1</vt:i4>
      </vt:variant>
    </vt:vector>
  </HeadingPairs>
  <TitlesOfParts>
    <vt:vector size="18" baseType="lpstr">
      <vt:lpstr>Arial</vt:lpstr>
      <vt:lpstr>Calibri</vt:lpstr>
      <vt:lpstr>Times</vt:lpstr>
      <vt:lpstr>Times New Roman</vt:lpstr>
      <vt:lpstr>Office Theme</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Custom Show 1</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bvn</dc:title>
  <dc:creator>Priya</dc:creator>
  <cp:lastModifiedBy>Sanchit Bhargava</cp:lastModifiedBy>
  <cp:revision>305</cp:revision>
  <dcterms:created xsi:type="dcterms:W3CDTF">2013-08-23T17:46:27Z</dcterms:created>
  <dcterms:modified xsi:type="dcterms:W3CDTF">2019-01-29T05:51:42Z</dcterms:modified>
</cp:coreProperties>
</file>