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0" r:id="rId4"/>
    <p:sldId id="258" r:id="rId5"/>
    <p:sldId id="259" r:id="rId6"/>
    <p:sldId id="280" r:id="rId7"/>
    <p:sldId id="267" r:id="rId8"/>
    <p:sldId id="260" r:id="rId9"/>
    <p:sldId id="282" r:id="rId10"/>
    <p:sldId id="271" r:id="rId11"/>
    <p:sldId id="272" r:id="rId12"/>
    <p:sldId id="261" r:id="rId13"/>
    <p:sldId id="268" r:id="rId14"/>
    <p:sldId id="273" r:id="rId15"/>
    <p:sldId id="269" r:id="rId16"/>
    <p:sldId id="274" r:id="rId17"/>
    <p:sldId id="281" r:id="rId18"/>
    <p:sldId id="275" r:id="rId19"/>
    <p:sldId id="262" r:id="rId20"/>
    <p:sldId id="263" r:id="rId21"/>
    <p:sldId id="279" r:id="rId22"/>
    <p:sldId id="276" r:id="rId23"/>
    <p:sldId id="264" r:id="rId24"/>
    <p:sldId id="265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ja Ghosh" userId="dd5ad966b55b6f96" providerId="LiveId" clId="{5A80C0EA-3B8A-4668-AA9E-1DD5175BD56A}"/>
    <pc:docChg chg="undo custSel addSld delSld modSld modMainMaster">
      <pc:chgData name="Adrija Ghosh" userId="dd5ad966b55b6f96" providerId="LiveId" clId="{5A80C0EA-3B8A-4668-AA9E-1DD5175BD56A}" dt="2025-06-15T15:59:34.096" v="1512" actId="20577"/>
      <pc:docMkLst>
        <pc:docMk/>
      </pc:docMkLst>
      <pc:sldChg chg="addSp delSp modSp mod modTransition setBg">
        <pc:chgData name="Adrija Ghosh" userId="dd5ad966b55b6f96" providerId="LiveId" clId="{5A80C0EA-3B8A-4668-AA9E-1DD5175BD56A}" dt="2025-06-13T15:56:17.269" v="591"/>
        <pc:sldMkLst>
          <pc:docMk/>
          <pc:sldMk cId="0" sldId="256"/>
        </pc:sldMkLst>
        <pc:spChg chg="add del mod">
          <ac:chgData name="Adrija Ghosh" userId="dd5ad966b55b6f96" providerId="LiveId" clId="{5A80C0EA-3B8A-4668-AA9E-1DD5175BD56A}" dt="2025-06-13T15:32:07.700" v="40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rija Ghosh" userId="dd5ad966b55b6f96" providerId="LiveId" clId="{5A80C0EA-3B8A-4668-AA9E-1DD5175BD56A}" dt="2025-06-13T15:31:58.177" v="406" actId="13822"/>
          <ac:spMkLst>
            <pc:docMk/>
            <pc:sldMk cId="0" sldId="256"/>
            <ac:spMk id="4" creationId="{00000000-0000-0000-0000-000000000000}"/>
          </ac:spMkLst>
        </pc:spChg>
        <pc:spChg chg="mod">
          <ac:chgData name="Adrija Ghosh" userId="dd5ad966b55b6f96" providerId="LiveId" clId="{5A80C0EA-3B8A-4668-AA9E-1DD5175BD56A}" dt="2025-06-13T15:30:48.277" v="394" actId="207"/>
          <ac:spMkLst>
            <pc:docMk/>
            <pc:sldMk cId="0" sldId="256"/>
            <ac:spMk id="9" creationId="{3964B9AC-25E8-6820-B465-51D99D33BA32}"/>
          </ac:spMkLst>
        </pc:spChg>
      </pc:sldChg>
      <pc:sldChg chg="addSp delSp modSp mod modTransition modAnim">
        <pc:chgData name="Adrija Ghosh" userId="dd5ad966b55b6f96" providerId="LiveId" clId="{5A80C0EA-3B8A-4668-AA9E-1DD5175BD56A}" dt="2025-06-14T12:25:08.776" v="616" actId="123"/>
        <pc:sldMkLst>
          <pc:docMk/>
          <pc:sldMk cId="0" sldId="257"/>
        </pc:sldMkLst>
        <pc:spChg chg="mod">
          <ac:chgData name="Adrija Ghosh" userId="dd5ad966b55b6f96" providerId="LiveId" clId="{5A80C0EA-3B8A-4668-AA9E-1DD5175BD56A}" dt="2025-06-14T12:25:08.776" v="616" actId="123"/>
          <ac:spMkLst>
            <pc:docMk/>
            <pc:sldMk cId="0" sldId="257"/>
            <ac:spMk id="3" creationId="{00000000-0000-0000-0000-000000000000}"/>
          </ac:spMkLst>
        </pc:spChg>
        <pc:spChg chg="add">
          <ac:chgData name="Adrija Ghosh" userId="dd5ad966b55b6f96" providerId="LiveId" clId="{5A80C0EA-3B8A-4668-AA9E-1DD5175BD56A}" dt="2025-06-14T12:22:56.937" v="600"/>
          <ac:spMkLst>
            <pc:docMk/>
            <pc:sldMk cId="0" sldId="257"/>
            <ac:spMk id="4" creationId="{29C48B98-E2B6-AA2B-1CB8-4B7FEF0F36F1}"/>
          </ac:spMkLst>
        </pc:spChg>
        <pc:spChg chg="add del mod">
          <ac:chgData name="Adrija Ghosh" userId="dd5ad966b55b6f96" providerId="LiveId" clId="{5A80C0EA-3B8A-4668-AA9E-1DD5175BD56A}" dt="2025-06-14T12:24:22.750" v="611" actId="478"/>
          <ac:spMkLst>
            <pc:docMk/>
            <pc:sldMk cId="0" sldId="257"/>
            <ac:spMk id="6" creationId="{5CFC63DA-5C88-40F6-CE04-2317EDE3E8EA}"/>
          </ac:spMkLst>
        </pc:spChg>
      </pc:sldChg>
      <pc:sldChg chg="addSp delSp modSp mod modTransition delAnim modAnim">
        <pc:chgData name="Adrija Ghosh" userId="dd5ad966b55b6f96" providerId="LiveId" clId="{5A80C0EA-3B8A-4668-AA9E-1DD5175BD56A}" dt="2025-06-15T07:13:59.283" v="893" actId="2711"/>
        <pc:sldMkLst>
          <pc:docMk/>
          <pc:sldMk cId="0" sldId="258"/>
        </pc:sldMkLst>
        <pc:spChg chg="del mod">
          <ac:chgData name="Adrija Ghosh" userId="dd5ad966b55b6f96" providerId="LiveId" clId="{5A80C0EA-3B8A-4668-AA9E-1DD5175BD56A}" dt="2025-06-14T12:30:48.344" v="646" actId="1032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Adrija Ghosh" userId="dd5ad966b55b6f96" providerId="LiveId" clId="{5A80C0EA-3B8A-4668-AA9E-1DD5175BD56A}" dt="2025-06-14T12:34:57.640" v="716" actId="478"/>
          <ac:spMkLst>
            <pc:docMk/>
            <pc:sldMk cId="0" sldId="258"/>
            <ac:spMk id="8" creationId="{B5C6F492-E7BF-5C67-F99D-A4D55E6A412A}"/>
          </ac:spMkLst>
        </pc:spChg>
        <pc:spChg chg="add del mod">
          <ac:chgData name="Adrija Ghosh" userId="dd5ad966b55b6f96" providerId="LiveId" clId="{5A80C0EA-3B8A-4668-AA9E-1DD5175BD56A}" dt="2025-06-14T12:43:43.090" v="725" actId="1032"/>
          <ac:spMkLst>
            <pc:docMk/>
            <pc:sldMk cId="0" sldId="258"/>
            <ac:spMk id="10" creationId="{041617F4-BC9E-7696-2828-ACE417948441}"/>
          </ac:spMkLst>
        </pc:spChg>
        <pc:graphicFrameChg chg="add del mod modGraphic">
          <ac:chgData name="Adrija Ghosh" userId="dd5ad966b55b6f96" providerId="LiveId" clId="{5A80C0EA-3B8A-4668-AA9E-1DD5175BD56A}" dt="2025-06-14T12:29:43.608" v="645" actId="478"/>
          <ac:graphicFrameMkLst>
            <pc:docMk/>
            <pc:sldMk cId="0" sldId="258"/>
            <ac:graphicFrameMk id="5" creationId="{11840D92-C75A-09FC-F378-46447002E5BA}"/>
          </ac:graphicFrameMkLst>
        </pc:graphicFrameChg>
        <pc:graphicFrameChg chg="add del mod modGraphic">
          <ac:chgData name="Adrija Ghosh" userId="dd5ad966b55b6f96" providerId="LiveId" clId="{5A80C0EA-3B8A-4668-AA9E-1DD5175BD56A}" dt="2025-06-14T12:35:55.986" v="718" actId="478"/>
          <ac:graphicFrameMkLst>
            <pc:docMk/>
            <pc:sldMk cId="0" sldId="258"/>
            <ac:graphicFrameMk id="6" creationId="{74BC7C42-D3B3-14D3-1C97-BB0C31C8A615}"/>
          </ac:graphicFrameMkLst>
        </pc:graphicFrameChg>
        <pc:graphicFrameChg chg="add mod modGraphic">
          <ac:chgData name="Adrija Ghosh" userId="dd5ad966b55b6f96" providerId="LiveId" clId="{5A80C0EA-3B8A-4668-AA9E-1DD5175BD56A}" dt="2025-06-15T07:13:59.283" v="893" actId="2711"/>
          <ac:graphicFrameMkLst>
            <pc:docMk/>
            <pc:sldMk cId="0" sldId="258"/>
            <ac:graphicFrameMk id="11" creationId="{36BF5257-1117-4035-D06F-3BA1F1F02B53}"/>
          </ac:graphicFrameMkLst>
        </pc:graphicFrameChg>
      </pc:sldChg>
      <pc:sldChg chg="addSp delSp modSp mod modTransition modAnim">
        <pc:chgData name="Adrija Ghosh" userId="dd5ad966b55b6f96" providerId="LiveId" clId="{5A80C0EA-3B8A-4668-AA9E-1DD5175BD56A}" dt="2025-06-15T15:11:52.589" v="1325"/>
        <pc:sldMkLst>
          <pc:docMk/>
          <pc:sldMk cId="0" sldId="259"/>
        </pc:sldMkLst>
        <pc:graphicFrameChg chg="add mod modGraphic">
          <ac:chgData name="Adrija Ghosh" userId="dd5ad966b55b6f96" providerId="LiveId" clId="{5A80C0EA-3B8A-4668-AA9E-1DD5175BD56A}" dt="2025-06-13T15:38:54.510" v="455" actId="12269"/>
          <ac:graphicFrameMkLst>
            <pc:docMk/>
            <pc:sldMk cId="0" sldId="259"/>
            <ac:graphicFrameMk id="4" creationId="{FBF795D7-FCA2-5CEA-0994-C1CF7FC40C4D}"/>
          </ac:graphicFrameMkLst>
        </pc:graphicFrameChg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0" sldId="260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0" sldId="261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0" sldId="262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0" sldId="263"/>
        </pc:sldMkLst>
      </pc:sldChg>
      <pc:sldChg chg="modSp mod modTransition">
        <pc:chgData name="Adrija Ghosh" userId="dd5ad966b55b6f96" providerId="LiveId" clId="{5A80C0EA-3B8A-4668-AA9E-1DD5175BD56A}" dt="2025-06-14T13:09:03.131" v="890" actId="20577"/>
        <pc:sldMkLst>
          <pc:docMk/>
          <pc:sldMk cId="0" sldId="264"/>
        </pc:sldMkLst>
        <pc:spChg chg="mod">
          <ac:chgData name="Adrija Ghosh" userId="dd5ad966b55b6f96" providerId="LiveId" clId="{5A80C0EA-3B8A-4668-AA9E-1DD5175BD56A}" dt="2025-06-14T13:09:03.131" v="89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0" sldId="265"/>
        </pc:sldMkLst>
      </pc:sldChg>
      <pc:sldChg chg="addSp delSp modSp mod modTransition modAnim">
        <pc:chgData name="Adrija Ghosh" userId="dd5ad966b55b6f96" providerId="LiveId" clId="{5A80C0EA-3B8A-4668-AA9E-1DD5175BD56A}" dt="2025-06-15T15:59:34.096" v="1512" actId="20577"/>
        <pc:sldMkLst>
          <pc:docMk/>
          <pc:sldMk cId="374269423" sldId="267"/>
        </pc:sldMkLst>
        <pc:graphicFrameChg chg="add mod modGraphic">
          <ac:chgData name="Adrija Ghosh" userId="dd5ad966b55b6f96" providerId="LiveId" clId="{5A80C0EA-3B8A-4668-AA9E-1DD5175BD56A}" dt="2025-06-15T15:59:34.096" v="1512" actId="20577"/>
          <ac:graphicFrameMkLst>
            <pc:docMk/>
            <pc:sldMk cId="374269423" sldId="267"/>
            <ac:graphicFrameMk id="5" creationId="{8E7667B1-13C1-1D74-A3A5-3F4398609A0B}"/>
          </ac:graphicFrameMkLst>
        </pc:graphicFrameChg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3255595811" sldId="268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249931091" sldId="269"/>
        </pc:sldMkLst>
      </pc:sldChg>
      <pc:sldChg chg="addSp delSp modSp mod modTransition">
        <pc:chgData name="Adrija Ghosh" userId="dd5ad966b55b6f96" providerId="LiveId" clId="{5A80C0EA-3B8A-4668-AA9E-1DD5175BD56A}" dt="2025-06-14T12:28:48.498" v="644" actId="14100"/>
        <pc:sldMkLst>
          <pc:docMk/>
          <pc:sldMk cId="3849334100" sldId="270"/>
        </pc:sldMkLst>
        <pc:spChg chg="mod">
          <ac:chgData name="Adrija Ghosh" userId="dd5ad966b55b6f96" providerId="LiveId" clId="{5A80C0EA-3B8A-4668-AA9E-1DD5175BD56A}" dt="2025-06-14T12:28:48.498" v="644" actId="14100"/>
          <ac:spMkLst>
            <pc:docMk/>
            <pc:sldMk cId="3849334100" sldId="270"/>
            <ac:spMk id="2" creationId="{00000000-0000-0000-0000-000000000000}"/>
          </ac:spMkLst>
        </pc:spChg>
        <pc:spChg chg="add del mod">
          <ac:chgData name="Adrija Ghosh" userId="dd5ad966b55b6f96" providerId="LiveId" clId="{5A80C0EA-3B8A-4668-AA9E-1DD5175BD56A}" dt="2025-06-14T12:27:53.032" v="641" actId="255"/>
          <ac:spMkLst>
            <pc:docMk/>
            <pc:sldMk cId="3849334100" sldId="270"/>
            <ac:spMk id="3" creationId="{00000000-0000-0000-0000-000000000000}"/>
          </ac:spMkLst>
        </pc:spChg>
        <pc:spChg chg="mod">
          <ac:chgData name="Adrija Ghosh" userId="dd5ad966b55b6f96" providerId="LiveId" clId="{5A80C0EA-3B8A-4668-AA9E-1DD5175BD56A}" dt="2025-06-14T12:28:40.855" v="643" actId="14100"/>
          <ac:spMkLst>
            <pc:docMk/>
            <pc:sldMk cId="3849334100" sldId="270"/>
            <ac:spMk id="4" creationId="{00000000-0000-0000-0000-000000000000}"/>
          </ac:spMkLst>
        </pc:spChg>
        <pc:spChg chg="add mod">
          <ac:chgData name="Adrija Ghosh" userId="dd5ad966b55b6f96" providerId="LiveId" clId="{5A80C0EA-3B8A-4668-AA9E-1DD5175BD56A}" dt="2025-06-14T12:26:19.923" v="620"/>
          <ac:spMkLst>
            <pc:docMk/>
            <pc:sldMk cId="3849334100" sldId="270"/>
            <ac:spMk id="5" creationId="{5C7B8219-AE31-9F8D-AEE0-BCEF2076B504}"/>
          </ac:spMkLst>
        </pc:spChg>
        <pc:spChg chg="add mod">
          <ac:chgData name="Adrija Ghosh" userId="dd5ad966b55b6f96" providerId="LiveId" clId="{5A80C0EA-3B8A-4668-AA9E-1DD5175BD56A}" dt="2025-06-14T12:26:26.918" v="623"/>
          <ac:spMkLst>
            <pc:docMk/>
            <pc:sldMk cId="3849334100" sldId="270"/>
            <ac:spMk id="6" creationId="{CAFEA484-FEC7-D871-D551-BB568631F358}"/>
          </ac:spMkLst>
        </pc:spChg>
        <pc:spChg chg="add">
          <ac:chgData name="Adrija Ghosh" userId="dd5ad966b55b6f96" providerId="LiveId" clId="{5A80C0EA-3B8A-4668-AA9E-1DD5175BD56A}" dt="2025-06-14T12:26:31.099" v="628"/>
          <ac:spMkLst>
            <pc:docMk/>
            <pc:sldMk cId="3849334100" sldId="270"/>
            <ac:spMk id="7" creationId="{B9CF61FC-3D59-C10D-99F8-95DB6D58C488}"/>
          </ac:spMkLst>
        </pc:spChg>
        <pc:spChg chg="add mod">
          <ac:chgData name="Adrija Ghosh" userId="dd5ad966b55b6f96" providerId="LiveId" clId="{5A80C0EA-3B8A-4668-AA9E-1DD5175BD56A}" dt="2025-06-14T12:27:14.609" v="634"/>
          <ac:spMkLst>
            <pc:docMk/>
            <pc:sldMk cId="3849334100" sldId="270"/>
            <ac:spMk id="8" creationId="{C92808F7-9F62-EBEE-2376-FEB7F96A02ED}"/>
          </ac:spMkLst>
        </pc:spChg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2447592691" sldId="271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3614556305" sldId="272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3161657514" sldId="273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2320080290" sldId="274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2017612673" sldId="275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1316484669" sldId="276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649879587" sldId="277"/>
        </pc:sldMkLst>
      </pc:sldChg>
      <pc:sldChg chg="modSp del mod modTransition">
        <pc:chgData name="Adrija Ghosh" userId="dd5ad966b55b6f96" providerId="LiveId" clId="{5A80C0EA-3B8A-4668-AA9E-1DD5175BD56A}" dt="2025-06-15T14:29:48.231" v="1250" actId="47"/>
        <pc:sldMkLst>
          <pc:docMk/>
          <pc:sldMk cId="4095419820" sldId="278"/>
        </pc:sldMkLst>
        <pc:spChg chg="mod">
          <ac:chgData name="Adrija Ghosh" userId="dd5ad966b55b6f96" providerId="LiveId" clId="{5A80C0EA-3B8A-4668-AA9E-1DD5175BD56A}" dt="2025-06-15T08:12:21.463" v="944" actId="20577"/>
          <ac:spMkLst>
            <pc:docMk/>
            <pc:sldMk cId="4095419820" sldId="278"/>
            <ac:spMk id="21" creationId="{91A33A60-A59C-0E36-3447-09BE122B820B}"/>
          </ac:spMkLst>
        </pc:spChg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37094988" sldId="279"/>
        </pc:sldMkLst>
      </pc:sldChg>
      <pc:sldChg chg="modTransition modAnim">
        <pc:chgData name="Adrija Ghosh" userId="dd5ad966b55b6f96" providerId="LiveId" clId="{5A80C0EA-3B8A-4668-AA9E-1DD5175BD56A}" dt="2025-06-15T15:11:19.410" v="1322"/>
        <pc:sldMkLst>
          <pc:docMk/>
          <pc:sldMk cId="3098370088" sldId="280"/>
        </pc:sldMkLst>
      </pc:sldChg>
      <pc:sldChg chg="modTransition">
        <pc:chgData name="Adrija Ghosh" userId="dd5ad966b55b6f96" providerId="LiveId" clId="{5A80C0EA-3B8A-4668-AA9E-1DD5175BD56A}" dt="2025-06-13T15:55:58.974" v="589"/>
        <pc:sldMkLst>
          <pc:docMk/>
          <pc:sldMk cId="2554634486" sldId="281"/>
        </pc:sldMkLst>
      </pc:sldChg>
      <pc:sldChg chg="addSp delSp modSp new mod modAnim">
        <pc:chgData name="Adrija Ghosh" userId="dd5ad966b55b6f96" providerId="LiveId" clId="{5A80C0EA-3B8A-4668-AA9E-1DD5175BD56A}" dt="2025-06-15T15:22:56.011" v="1341"/>
        <pc:sldMkLst>
          <pc:docMk/>
          <pc:sldMk cId="1730058842" sldId="282"/>
        </pc:sldMkLst>
        <pc:spChg chg="add mod">
          <ac:chgData name="Adrija Ghosh" userId="dd5ad966b55b6f96" providerId="LiveId" clId="{5A80C0EA-3B8A-4668-AA9E-1DD5175BD56A}" dt="2025-06-15T14:27:46.853" v="1238" actId="207"/>
          <ac:spMkLst>
            <pc:docMk/>
            <pc:sldMk cId="1730058842" sldId="282"/>
            <ac:spMk id="4" creationId="{1AF2029E-F62F-7B93-F205-D04F3ABC3B26}"/>
          </ac:spMkLst>
        </pc:spChg>
        <pc:spChg chg="add del">
          <ac:chgData name="Adrija Ghosh" userId="dd5ad966b55b6f96" providerId="LiveId" clId="{5A80C0EA-3B8A-4668-AA9E-1DD5175BD56A}" dt="2025-06-15T14:10:16.999" v="970" actId="11529"/>
          <ac:spMkLst>
            <pc:docMk/>
            <pc:sldMk cId="1730058842" sldId="282"/>
            <ac:spMk id="8" creationId="{18CDEBEC-0AF1-B61D-4DB0-F395F64098FC}"/>
          </ac:spMkLst>
        </pc:spChg>
        <pc:spChg chg="add mod">
          <ac:chgData name="Adrija Ghosh" userId="dd5ad966b55b6f96" providerId="LiveId" clId="{5A80C0EA-3B8A-4668-AA9E-1DD5175BD56A}" dt="2025-06-15T14:28:07.387" v="1239" actId="13822"/>
          <ac:spMkLst>
            <pc:docMk/>
            <pc:sldMk cId="1730058842" sldId="282"/>
            <ac:spMk id="9" creationId="{AD27AE71-8CD1-D17D-73FD-978E24F7C5B1}"/>
          </ac:spMkLst>
        </pc:spChg>
        <pc:spChg chg="add mod">
          <ac:chgData name="Adrija Ghosh" userId="dd5ad966b55b6f96" providerId="LiveId" clId="{5A80C0EA-3B8A-4668-AA9E-1DD5175BD56A}" dt="2025-06-15T14:28:22.677" v="1241" actId="13822"/>
          <ac:spMkLst>
            <pc:docMk/>
            <pc:sldMk cId="1730058842" sldId="282"/>
            <ac:spMk id="11" creationId="{757BB265-29D5-280B-F906-A51BBFED5094}"/>
          </ac:spMkLst>
        </pc:spChg>
        <pc:spChg chg="add mod">
          <ac:chgData name="Adrija Ghosh" userId="dd5ad966b55b6f96" providerId="LiveId" clId="{5A80C0EA-3B8A-4668-AA9E-1DD5175BD56A}" dt="2025-06-15T14:28:27.697" v="1242" actId="13822"/>
          <ac:spMkLst>
            <pc:docMk/>
            <pc:sldMk cId="1730058842" sldId="282"/>
            <ac:spMk id="12" creationId="{4E94B911-A901-B582-526C-8F423B725C1E}"/>
          </ac:spMkLst>
        </pc:spChg>
        <pc:spChg chg="add mod">
          <ac:chgData name="Adrija Ghosh" userId="dd5ad966b55b6f96" providerId="LiveId" clId="{5A80C0EA-3B8A-4668-AA9E-1DD5175BD56A}" dt="2025-06-15T14:28:34.317" v="1243" actId="13822"/>
          <ac:spMkLst>
            <pc:docMk/>
            <pc:sldMk cId="1730058842" sldId="282"/>
            <ac:spMk id="15" creationId="{853C7989-7D0F-5BF4-648D-EA68FAAA5FEF}"/>
          </ac:spMkLst>
        </pc:spChg>
        <pc:spChg chg="add mod">
          <ac:chgData name="Adrija Ghosh" userId="dd5ad966b55b6f96" providerId="LiveId" clId="{5A80C0EA-3B8A-4668-AA9E-1DD5175BD56A}" dt="2025-06-15T14:28:38.993" v="1244" actId="13822"/>
          <ac:spMkLst>
            <pc:docMk/>
            <pc:sldMk cId="1730058842" sldId="282"/>
            <ac:spMk id="17" creationId="{DE398B12-A465-DBD3-81DF-98016965FEC1}"/>
          </ac:spMkLst>
        </pc:spChg>
        <pc:spChg chg="add mod">
          <ac:chgData name="Adrija Ghosh" userId="dd5ad966b55b6f96" providerId="LiveId" clId="{5A80C0EA-3B8A-4668-AA9E-1DD5175BD56A}" dt="2025-06-15T14:28:49.963" v="1245" actId="13822"/>
          <ac:spMkLst>
            <pc:docMk/>
            <pc:sldMk cId="1730058842" sldId="282"/>
            <ac:spMk id="19" creationId="{EB59D4B8-CBC7-CA6F-91EC-A70E115673C5}"/>
          </ac:spMkLst>
        </pc:spChg>
        <pc:spChg chg="add mod">
          <ac:chgData name="Adrija Ghosh" userId="dd5ad966b55b6f96" providerId="LiveId" clId="{5A80C0EA-3B8A-4668-AA9E-1DD5175BD56A}" dt="2025-06-15T14:29:17.461" v="1248" actId="207"/>
          <ac:spMkLst>
            <pc:docMk/>
            <pc:sldMk cId="1730058842" sldId="282"/>
            <ac:spMk id="33" creationId="{1AF085CA-99D7-DA3E-2043-E06F370A15AD}"/>
          </ac:spMkLst>
        </pc:spChg>
        <pc:spChg chg="add mod">
          <ac:chgData name="Adrija Ghosh" userId="dd5ad966b55b6f96" providerId="LiveId" clId="{5A80C0EA-3B8A-4668-AA9E-1DD5175BD56A}" dt="2025-06-15T14:25:18.795" v="1201" actId="13822"/>
          <ac:spMkLst>
            <pc:docMk/>
            <pc:sldMk cId="1730058842" sldId="282"/>
            <ac:spMk id="37" creationId="{1E23841E-A3FF-4BEB-DA67-8DAA93AB1350}"/>
          </ac:spMkLst>
        </pc:spChg>
        <pc:spChg chg="add mod">
          <ac:chgData name="Adrija Ghosh" userId="dd5ad966b55b6f96" providerId="LiveId" clId="{5A80C0EA-3B8A-4668-AA9E-1DD5175BD56A}" dt="2025-06-15T14:26:04.146" v="1227" actId="14100"/>
          <ac:spMkLst>
            <pc:docMk/>
            <pc:sldMk cId="1730058842" sldId="282"/>
            <ac:spMk id="48" creationId="{4534C11D-8160-B439-444D-DDCF1A974ADB}"/>
          </ac:spMkLst>
        </pc:spChg>
        <pc:picChg chg="add del mod">
          <ac:chgData name="Adrija Ghosh" userId="dd5ad966b55b6f96" providerId="LiveId" clId="{5A80C0EA-3B8A-4668-AA9E-1DD5175BD56A}" dt="2025-06-15T14:29:35.955" v="1249" actId="478"/>
          <ac:picMkLst>
            <pc:docMk/>
            <pc:sldMk cId="1730058842" sldId="282"/>
            <ac:picMk id="3" creationId="{ACBB9E45-1F2A-F22B-F9A0-8842E2E3E2E1}"/>
          </ac:picMkLst>
        </pc:picChg>
        <pc:cxnChg chg="add mod">
          <ac:chgData name="Adrija Ghosh" userId="dd5ad966b55b6f96" providerId="LiveId" clId="{5A80C0EA-3B8A-4668-AA9E-1DD5175BD56A}" dt="2025-06-15T14:27:24.955" v="1235" actId="1076"/>
          <ac:cxnSpMkLst>
            <pc:docMk/>
            <pc:sldMk cId="1730058842" sldId="282"/>
            <ac:cxnSpMk id="6" creationId="{2B6A0A72-C825-EB17-020E-C3AC3370E635}"/>
          </ac:cxnSpMkLst>
        </pc:cxnChg>
        <pc:cxnChg chg="add mod">
          <ac:chgData name="Adrija Ghosh" userId="dd5ad966b55b6f96" providerId="LiveId" clId="{5A80C0EA-3B8A-4668-AA9E-1DD5175BD56A}" dt="2025-06-15T14:16:45.345" v="1116" actId="14100"/>
          <ac:cxnSpMkLst>
            <pc:docMk/>
            <pc:sldMk cId="1730058842" sldId="282"/>
            <ac:cxnSpMk id="10" creationId="{9D0976B4-E66A-C146-A482-282FA17A5E22}"/>
          </ac:cxnSpMkLst>
        </pc:cxnChg>
        <pc:cxnChg chg="add mod">
          <ac:chgData name="Adrija Ghosh" userId="dd5ad966b55b6f96" providerId="LiveId" clId="{5A80C0EA-3B8A-4668-AA9E-1DD5175BD56A}" dt="2025-06-15T14:17:01.981" v="1119" actId="14100"/>
          <ac:cxnSpMkLst>
            <pc:docMk/>
            <pc:sldMk cId="1730058842" sldId="282"/>
            <ac:cxnSpMk id="13" creationId="{6E057BB5-72A1-0CBE-91B3-1B8EEFC15996}"/>
          </ac:cxnSpMkLst>
        </pc:cxnChg>
        <pc:cxnChg chg="add mod">
          <ac:chgData name="Adrija Ghosh" userId="dd5ad966b55b6f96" providerId="LiveId" clId="{5A80C0EA-3B8A-4668-AA9E-1DD5175BD56A}" dt="2025-06-15T14:17:57.890" v="1126" actId="1076"/>
          <ac:cxnSpMkLst>
            <pc:docMk/>
            <pc:sldMk cId="1730058842" sldId="282"/>
            <ac:cxnSpMk id="14" creationId="{38B5B308-F500-E68B-5DD3-63B8682E0A3C}"/>
          </ac:cxnSpMkLst>
        </pc:cxnChg>
        <pc:cxnChg chg="add mod">
          <ac:chgData name="Adrija Ghosh" userId="dd5ad966b55b6f96" providerId="LiveId" clId="{5A80C0EA-3B8A-4668-AA9E-1DD5175BD56A}" dt="2025-06-15T14:18:27.863" v="1131" actId="14100"/>
          <ac:cxnSpMkLst>
            <pc:docMk/>
            <pc:sldMk cId="1730058842" sldId="282"/>
            <ac:cxnSpMk id="16" creationId="{D1086688-4CCC-5450-DBE7-A9CD4AEE5CD6}"/>
          </ac:cxnSpMkLst>
        </pc:cxnChg>
        <pc:cxnChg chg="add mod">
          <ac:chgData name="Adrija Ghosh" userId="dd5ad966b55b6f96" providerId="LiveId" clId="{5A80C0EA-3B8A-4668-AA9E-1DD5175BD56A}" dt="2025-06-15T14:18:43.223" v="1134" actId="14100"/>
          <ac:cxnSpMkLst>
            <pc:docMk/>
            <pc:sldMk cId="1730058842" sldId="282"/>
            <ac:cxnSpMk id="18" creationId="{F739C1CE-4E23-2050-DBEF-817734E3B386}"/>
          </ac:cxnSpMkLst>
        </pc:cxnChg>
        <pc:cxnChg chg="add mod">
          <ac:chgData name="Adrija Ghosh" userId="dd5ad966b55b6f96" providerId="LiveId" clId="{5A80C0EA-3B8A-4668-AA9E-1DD5175BD56A}" dt="2025-06-15T14:19:19.275" v="1139" actId="1076"/>
          <ac:cxnSpMkLst>
            <pc:docMk/>
            <pc:sldMk cId="1730058842" sldId="282"/>
            <ac:cxnSpMk id="20" creationId="{8B4E5123-55F1-06DA-E510-FF3EACD7C6AD}"/>
          </ac:cxnSpMkLst>
        </pc:cxnChg>
        <pc:cxnChg chg="add mod">
          <ac:chgData name="Adrija Ghosh" userId="dd5ad966b55b6f96" providerId="LiveId" clId="{5A80C0EA-3B8A-4668-AA9E-1DD5175BD56A}" dt="2025-06-15T14:20:46.502" v="1172" actId="14100"/>
          <ac:cxnSpMkLst>
            <pc:docMk/>
            <pc:sldMk cId="1730058842" sldId="282"/>
            <ac:cxnSpMk id="35" creationId="{D4EF4E45-C854-84D9-B44C-85574900264A}"/>
          </ac:cxnSpMkLst>
        </pc:cxnChg>
        <pc:cxnChg chg="add mod">
          <ac:chgData name="Adrija Ghosh" userId="dd5ad966b55b6f96" providerId="LiveId" clId="{5A80C0EA-3B8A-4668-AA9E-1DD5175BD56A}" dt="2025-06-15T14:23:27.820" v="1194" actId="14100"/>
          <ac:cxnSpMkLst>
            <pc:docMk/>
            <pc:sldMk cId="1730058842" sldId="282"/>
            <ac:cxnSpMk id="39" creationId="{D11672D8-6C70-043B-2ABA-8E3656E6973E}"/>
          </ac:cxnSpMkLst>
        </pc:cxnChg>
        <pc:cxnChg chg="add mod">
          <ac:chgData name="Adrija Ghosh" userId="dd5ad966b55b6f96" providerId="LiveId" clId="{5A80C0EA-3B8A-4668-AA9E-1DD5175BD56A}" dt="2025-06-15T14:23:33.869" v="1195" actId="13822"/>
          <ac:cxnSpMkLst>
            <pc:docMk/>
            <pc:sldMk cId="1730058842" sldId="282"/>
            <ac:cxnSpMk id="43" creationId="{F8FBA300-F511-83DA-8E2E-9D415903F4FB}"/>
          </ac:cxnSpMkLst>
        </pc:cxnChg>
        <pc:cxnChg chg="add mod">
          <ac:chgData name="Adrija Ghosh" userId="dd5ad966b55b6f96" providerId="LiveId" clId="{5A80C0EA-3B8A-4668-AA9E-1DD5175BD56A}" dt="2025-06-15T14:24:25.207" v="1197" actId="13822"/>
          <ac:cxnSpMkLst>
            <pc:docMk/>
            <pc:sldMk cId="1730058842" sldId="282"/>
            <ac:cxnSpMk id="47" creationId="{E7F287A0-57E1-5957-2ED1-4436408B94E2}"/>
          </ac:cxnSpMkLst>
        </pc:cxnChg>
        <pc:cxnChg chg="add mod">
          <ac:chgData name="Adrija Ghosh" userId="dd5ad966b55b6f96" providerId="LiveId" clId="{5A80C0EA-3B8A-4668-AA9E-1DD5175BD56A}" dt="2025-06-15T14:26:55.435" v="1233" actId="14100"/>
          <ac:cxnSpMkLst>
            <pc:docMk/>
            <pc:sldMk cId="1730058842" sldId="282"/>
            <ac:cxnSpMk id="50" creationId="{354F798A-D1AB-D10E-A090-1C050B9F183D}"/>
          </ac:cxnSpMkLst>
        </pc:cxnChg>
        <pc:cxnChg chg="add mod">
          <ac:chgData name="Adrija Ghosh" userId="dd5ad966b55b6f96" providerId="LiveId" clId="{5A80C0EA-3B8A-4668-AA9E-1DD5175BD56A}" dt="2025-06-15T14:26:46.871" v="1232" actId="13822"/>
          <ac:cxnSpMkLst>
            <pc:docMk/>
            <pc:sldMk cId="1730058842" sldId="282"/>
            <ac:cxnSpMk id="52" creationId="{D09BCF45-7332-6494-DA90-FC0DC423B507}"/>
          </ac:cxnSpMkLst>
        </pc:cxnChg>
      </pc:sldChg>
      <pc:sldMasterChg chg="modTransition modSldLayout">
        <pc:chgData name="Adrija Ghosh" userId="dd5ad966b55b6f96" providerId="LiveId" clId="{5A80C0EA-3B8A-4668-AA9E-1DD5175BD56A}" dt="2025-06-13T15:55:58.974" v="589"/>
        <pc:sldMasterMkLst>
          <pc:docMk/>
          <pc:sldMasterMk cId="3780330550" sldId="2147483660"/>
        </pc:sldMasterMkLst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3278152923" sldId="2147483661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331119856" sldId="2147483662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792700102" sldId="2147483663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1473522357" sldId="2147483664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591502536" sldId="2147483665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3932530034" sldId="2147483666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1638409122" sldId="2147483667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3703877413" sldId="2147483668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1955210910" sldId="2147483669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3827330417" sldId="2147483670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1335977919" sldId="2147483671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1747238863" sldId="2147483672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517102201" sldId="2147483673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533440163" sldId="2147483674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496799185" sldId="2147483675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931679182" sldId="2147483676"/>
          </pc:sldLayoutMkLst>
        </pc:sldLayoutChg>
        <pc:sldLayoutChg chg="modTransition">
          <pc:chgData name="Adrija Ghosh" userId="dd5ad966b55b6f96" providerId="LiveId" clId="{5A80C0EA-3B8A-4668-AA9E-1DD5175BD56A}" dt="2025-06-13T15:55:58.974" v="589"/>
          <pc:sldLayoutMkLst>
            <pc:docMk/>
            <pc:sldMasterMk cId="3780330550" sldId="2147483660"/>
            <pc:sldLayoutMk cId="2845378469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70606-37EB-4920-98F6-D122B3347A27}" type="doc">
      <dgm:prSet loTypeId="urn:microsoft.com/office/officeart/2005/8/layout/hList6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E8388BB-2BF9-47AE-98FE-C5A1D2093684}">
      <dgm:prSet/>
      <dgm:spPr/>
      <dgm:t>
        <a:bodyPr/>
        <a:lstStyle/>
        <a:p>
          <a:pPr algn="ctr"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build a machine learning model that can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analyze resume content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classify it into predefined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job categories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like Data Science, HR, Developer, etc.</a:t>
          </a:r>
        </a:p>
      </dgm:t>
    </dgm:pt>
    <dgm:pt modelId="{4E5239AB-BEC1-4B79-966A-6AB2ED177673}" type="parTrans" cxnId="{E97B6A26-9D23-42BE-A0AC-AD27179861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CF34EC-ECD6-43F8-B51C-D501ADC75C7B}" type="sibTrans" cxnId="{E97B6A26-9D23-42BE-A0AC-AD27179861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78F054-1969-44B3-AADE-C7CD244686A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 develop a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web-based platform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where users can upload their resumes and get intelligent feedback.</a:t>
          </a:r>
        </a:p>
      </dgm:t>
    </dgm:pt>
    <dgm:pt modelId="{49DDF044-1B88-4D6E-9B2E-912FCF09A6F9}" type="parTrans" cxnId="{35998882-FBB0-46F6-A4D3-36C198275B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2DEC45-20BC-410F-8234-C306E8DFF5FF}" type="sibTrans" cxnId="{35998882-FBB0-46F6-A4D3-36C198275B4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7B591-872E-402D-8C81-E39EAD78CD32}">
      <dgm:prSet/>
      <dgm:spPr/>
      <dgm:t>
        <a:bodyPr/>
        <a:lstStyle/>
        <a:p>
          <a:pPr>
            <a:buNone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 help students identify the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best-fit job role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and also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recommend real companies within Kolkata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that hire for those roles</a:t>
          </a:r>
        </a:p>
      </dgm:t>
    </dgm:pt>
    <dgm:pt modelId="{92444572-A70E-417C-B0AB-040FDA7AC344}" type="parTrans" cxnId="{B380AEA5-A01F-4FFC-B6F9-A6AFC87EEE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DF7401-11F5-461E-8819-AC86368A419C}" type="sibTrans" cxnId="{B380AEA5-A01F-4FFC-B6F9-A6AFC87EEE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01A15B-F2D6-48DA-A7FF-3821360FB52A}" type="pres">
      <dgm:prSet presAssocID="{C6170606-37EB-4920-98F6-D122B3347A27}" presName="Name0" presStyleCnt="0">
        <dgm:presLayoutVars>
          <dgm:dir/>
          <dgm:resizeHandles val="exact"/>
        </dgm:presLayoutVars>
      </dgm:prSet>
      <dgm:spPr/>
    </dgm:pt>
    <dgm:pt modelId="{ECE7F73E-4CA2-4F08-BAC6-C40F0C8296D1}" type="pres">
      <dgm:prSet presAssocID="{7E8388BB-2BF9-47AE-98FE-C5A1D2093684}" presName="node" presStyleLbl="node1" presStyleIdx="0" presStyleCnt="3">
        <dgm:presLayoutVars>
          <dgm:bulletEnabled val="1"/>
        </dgm:presLayoutVars>
      </dgm:prSet>
      <dgm:spPr/>
    </dgm:pt>
    <dgm:pt modelId="{34F8AA3A-2A4E-4F1D-A286-C8565C43B6A4}" type="pres">
      <dgm:prSet presAssocID="{C6CF34EC-ECD6-43F8-B51C-D501ADC75C7B}" presName="sibTrans" presStyleCnt="0"/>
      <dgm:spPr/>
    </dgm:pt>
    <dgm:pt modelId="{A9BB2E21-DCD1-4EA3-9FB0-9D997ACF453D}" type="pres">
      <dgm:prSet presAssocID="{3178F054-1969-44B3-AADE-C7CD244686A2}" presName="node" presStyleLbl="node1" presStyleIdx="1" presStyleCnt="3">
        <dgm:presLayoutVars>
          <dgm:bulletEnabled val="1"/>
        </dgm:presLayoutVars>
      </dgm:prSet>
      <dgm:spPr/>
    </dgm:pt>
    <dgm:pt modelId="{4A91AFCC-B7DD-4897-B90D-30C5D65838E4}" type="pres">
      <dgm:prSet presAssocID="{092DEC45-20BC-410F-8234-C306E8DFF5FF}" presName="sibTrans" presStyleCnt="0"/>
      <dgm:spPr/>
    </dgm:pt>
    <dgm:pt modelId="{01C12B28-DD44-4FEE-A05E-FC1CC00C1EC6}" type="pres">
      <dgm:prSet presAssocID="{CC37B591-872E-402D-8C81-E39EAD78CD32}" presName="node" presStyleLbl="node1" presStyleIdx="2" presStyleCnt="3">
        <dgm:presLayoutVars>
          <dgm:bulletEnabled val="1"/>
        </dgm:presLayoutVars>
      </dgm:prSet>
      <dgm:spPr/>
    </dgm:pt>
  </dgm:ptLst>
  <dgm:cxnLst>
    <dgm:cxn modelId="{E97B6A26-9D23-42BE-A0AC-AD27179861EB}" srcId="{C6170606-37EB-4920-98F6-D122B3347A27}" destId="{7E8388BB-2BF9-47AE-98FE-C5A1D2093684}" srcOrd="0" destOrd="0" parTransId="{4E5239AB-BEC1-4B79-966A-6AB2ED177673}" sibTransId="{C6CF34EC-ECD6-43F8-B51C-D501ADC75C7B}"/>
    <dgm:cxn modelId="{22DE3037-D2AD-45BE-AA36-64CF8560E987}" type="presOf" srcId="{CC37B591-872E-402D-8C81-E39EAD78CD32}" destId="{01C12B28-DD44-4FEE-A05E-FC1CC00C1EC6}" srcOrd="0" destOrd="0" presId="urn:microsoft.com/office/officeart/2005/8/layout/hList6"/>
    <dgm:cxn modelId="{35998882-FBB0-46F6-A4D3-36C198275B4E}" srcId="{C6170606-37EB-4920-98F6-D122B3347A27}" destId="{3178F054-1969-44B3-AADE-C7CD244686A2}" srcOrd="1" destOrd="0" parTransId="{49DDF044-1B88-4D6E-9B2E-912FCF09A6F9}" sibTransId="{092DEC45-20BC-410F-8234-C306E8DFF5FF}"/>
    <dgm:cxn modelId="{B380AEA5-A01F-4FFC-B6F9-A6AFC87EEE92}" srcId="{C6170606-37EB-4920-98F6-D122B3347A27}" destId="{CC37B591-872E-402D-8C81-E39EAD78CD32}" srcOrd="2" destOrd="0" parTransId="{92444572-A70E-417C-B0AB-040FDA7AC344}" sibTransId="{89DF7401-11F5-461E-8819-AC86368A419C}"/>
    <dgm:cxn modelId="{414A22BF-1054-40E3-BB48-994AEB41C1B2}" type="presOf" srcId="{3178F054-1969-44B3-AADE-C7CD244686A2}" destId="{A9BB2E21-DCD1-4EA3-9FB0-9D997ACF453D}" srcOrd="0" destOrd="0" presId="urn:microsoft.com/office/officeart/2005/8/layout/hList6"/>
    <dgm:cxn modelId="{E44A6BDB-E219-4E4C-BD2B-D123F032B3A0}" type="presOf" srcId="{7E8388BB-2BF9-47AE-98FE-C5A1D2093684}" destId="{ECE7F73E-4CA2-4F08-BAC6-C40F0C8296D1}" srcOrd="0" destOrd="0" presId="urn:microsoft.com/office/officeart/2005/8/layout/hList6"/>
    <dgm:cxn modelId="{0CEC37E1-C898-4D90-9CAF-7EE14B29BA12}" type="presOf" srcId="{C6170606-37EB-4920-98F6-D122B3347A27}" destId="{3501A15B-F2D6-48DA-A7FF-3821360FB52A}" srcOrd="0" destOrd="0" presId="urn:microsoft.com/office/officeart/2005/8/layout/hList6"/>
    <dgm:cxn modelId="{52B0D3D6-1EA5-4C44-890A-34F9CE79B799}" type="presParOf" srcId="{3501A15B-F2D6-48DA-A7FF-3821360FB52A}" destId="{ECE7F73E-4CA2-4F08-BAC6-C40F0C8296D1}" srcOrd="0" destOrd="0" presId="urn:microsoft.com/office/officeart/2005/8/layout/hList6"/>
    <dgm:cxn modelId="{C6E8D2B3-6C2C-48D7-94C2-5A3B395E833D}" type="presParOf" srcId="{3501A15B-F2D6-48DA-A7FF-3821360FB52A}" destId="{34F8AA3A-2A4E-4F1D-A286-C8565C43B6A4}" srcOrd="1" destOrd="0" presId="urn:microsoft.com/office/officeart/2005/8/layout/hList6"/>
    <dgm:cxn modelId="{A395E265-4BCA-4B42-8084-D8535D4B8B19}" type="presParOf" srcId="{3501A15B-F2D6-48DA-A7FF-3821360FB52A}" destId="{A9BB2E21-DCD1-4EA3-9FB0-9D997ACF453D}" srcOrd="2" destOrd="0" presId="urn:microsoft.com/office/officeart/2005/8/layout/hList6"/>
    <dgm:cxn modelId="{284D9A4E-1067-49DB-98B0-E1E9E2C1B4CA}" type="presParOf" srcId="{3501A15B-F2D6-48DA-A7FF-3821360FB52A}" destId="{4A91AFCC-B7DD-4897-B90D-30C5D65838E4}" srcOrd="3" destOrd="0" presId="urn:microsoft.com/office/officeart/2005/8/layout/hList6"/>
    <dgm:cxn modelId="{CBF0A603-348F-458C-9A94-0AEEB8212D69}" type="presParOf" srcId="{3501A15B-F2D6-48DA-A7FF-3821360FB52A}" destId="{01C12B28-DD44-4FEE-A05E-FC1CC00C1EC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3622E-6346-4739-8373-214E369980B3}" type="doc">
      <dgm:prSet loTypeId="urn:microsoft.com/office/officeart/2005/8/layout/hierarchy3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4E6098-6AF7-4B7B-8556-FAD294FA9BB5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 1: </a:t>
          </a:r>
        </a:p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UpdatedResumeDataSet.csv” </a:t>
          </a:r>
          <a:endParaRPr lang="en-US" sz="1800" dirty="0"/>
        </a:p>
      </dgm:t>
    </dgm:pt>
    <dgm:pt modelId="{75F12D5F-5714-47B6-969D-4F169FF70D5B}" type="parTrans" cxnId="{4477782E-0347-4B56-BEE8-5D4A397FFDA9}">
      <dgm:prSet/>
      <dgm:spPr/>
      <dgm:t>
        <a:bodyPr/>
        <a:lstStyle/>
        <a:p>
          <a:endParaRPr lang="en-US"/>
        </a:p>
      </dgm:t>
    </dgm:pt>
    <dgm:pt modelId="{C1C37CDA-D8AE-4E68-8B02-91B9FBA46F33}" type="sibTrans" cxnId="{4477782E-0347-4B56-BEE8-5D4A397FFDA9}">
      <dgm:prSet/>
      <dgm:spPr/>
      <dgm:t>
        <a:bodyPr/>
        <a:lstStyle/>
        <a:p>
          <a:endParaRPr lang="en-US"/>
        </a:p>
      </dgm:t>
    </dgm:pt>
    <dgm:pt modelId="{1703D3FB-6677-4F2D-9BF4-84B268F45E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Contains labeled resumes across multiple job categories.</a:t>
          </a:r>
          <a:endParaRPr lang="en-US" dirty="0"/>
        </a:p>
      </dgm:t>
    </dgm:pt>
    <dgm:pt modelId="{0FE0BC78-B971-46DD-9FAE-D96560B1E0E5}" type="parTrans" cxnId="{0BD4F62B-7F8C-4C53-A2A3-7C2D24BC0BF6}">
      <dgm:prSet/>
      <dgm:spPr/>
      <dgm:t>
        <a:bodyPr/>
        <a:lstStyle/>
        <a:p>
          <a:endParaRPr lang="en-US"/>
        </a:p>
      </dgm:t>
    </dgm:pt>
    <dgm:pt modelId="{6E2357DB-8624-44A1-9D25-315689F9173D}" type="sibTrans" cxnId="{0BD4F62B-7F8C-4C53-A2A3-7C2D24BC0BF6}">
      <dgm:prSet/>
      <dgm:spPr/>
      <dgm:t>
        <a:bodyPr/>
        <a:lstStyle/>
        <a:p>
          <a:endParaRPr lang="en-US"/>
        </a:p>
      </dgm:t>
    </dgm:pt>
    <dgm:pt modelId="{5F3446E4-B28C-4C66-B2CE-56ECECEE44B1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 2: “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final_kolkata_job_roles_resume_dataset.csv”</a:t>
          </a:r>
          <a:endParaRPr lang="en-US" sz="1800" dirty="0"/>
        </a:p>
      </dgm:t>
    </dgm:pt>
    <dgm:pt modelId="{F2E42F30-71C6-443C-A5A8-744CB3401DE7}" type="parTrans" cxnId="{22E83655-00B0-4955-9652-E0672BB3AFEB}">
      <dgm:prSet/>
      <dgm:spPr/>
      <dgm:t>
        <a:bodyPr/>
        <a:lstStyle/>
        <a:p>
          <a:endParaRPr lang="en-US"/>
        </a:p>
      </dgm:t>
    </dgm:pt>
    <dgm:pt modelId="{07620C09-43D8-4695-A236-39D90C8FCD3C}" type="sibTrans" cxnId="{22E83655-00B0-4955-9652-E0672BB3AFEB}">
      <dgm:prSet/>
      <dgm:spPr/>
      <dgm:t>
        <a:bodyPr/>
        <a:lstStyle/>
        <a:p>
          <a:endParaRPr lang="en-US"/>
        </a:p>
      </dgm:t>
    </dgm:pt>
    <dgm:pt modelId="{D8F2C5EC-E824-43FB-9EB9-F8F9CA80D0A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Supplementary labeled resume data from Kolkata region.</a:t>
          </a:r>
          <a:endParaRPr lang="en-US" dirty="0"/>
        </a:p>
      </dgm:t>
    </dgm:pt>
    <dgm:pt modelId="{0B048A22-6A3D-4E26-A3A9-235E6CDC5627}" type="parTrans" cxnId="{18C058B7-FAA1-46F8-BD4C-14D2269104CD}">
      <dgm:prSet/>
      <dgm:spPr/>
      <dgm:t>
        <a:bodyPr/>
        <a:lstStyle/>
        <a:p>
          <a:endParaRPr lang="en-US"/>
        </a:p>
      </dgm:t>
    </dgm:pt>
    <dgm:pt modelId="{D3BC7FCB-4439-4162-BF25-D68EBB37AA7F}" type="sibTrans" cxnId="{18C058B7-FAA1-46F8-BD4C-14D2269104CD}">
      <dgm:prSet/>
      <dgm:spPr/>
      <dgm:t>
        <a:bodyPr/>
        <a:lstStyle/>
        <a:p>
          <a:endParaRPr lang="en-US"/>
        </a:p>
      </dgm:t>
    </dgm:pt>
    <dgm:pt modelId="{A7688F7C-C2A7-440F-94BD-804237F867FE}" type="pres">
      <dgm:prSet presAssocID="{94E3622E-6346-4739-8373-214E369980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E988B-9D72-4103-A5BE-5BA2E082A0E8}" type="pres">
      <dgm:prSet presAssocID="{B44E6098-6AF7-4B7B-8556-FAD294FA9BB5}" presName="root" presStyleCnt="0"/>
      <dgm:spPr/>
    </dgm:pt>
    <dgm:pt modelId="{54FC3B41-8A7D-431B-97A2-8D3F96DBE7D7}" type="pres">
      <dgm:prSet presAssocID="{B44E6098-6AF7-4B7B-8556-FAD294FA9BB5}" presName="rootComposite" presStyleCnt="0"/>
      <dgm:spPr/>
    </dgm:pt>
    <dgm:pt modelId="{E98F18D1-6EA3-4783-BBD0-3266B12F3B56}" type="pres">
      <dgm:prSet presAssocID="{B44E6098-6AF7-4B7B-8556-FAD294FA9BB5}" presName="rootText" presStyleLbl="node1" presStyleIdx="0" presStyleCnt="2" custScaleY="62025"/>
      <dgm:spPr/>
    </dgm:pt>
    <dgm:pt modelId="{590884D3-0687-484A-8E15-275185C7B2AA}" type="pres">
      <dgm:prSet presAssocID="{B44E6098-6AF7-4B7B-8556-FAD294FA9BB5}" presName="rootConnector" presStyleLbl="node1" presStyleIdx="0" presStyleCnt="2"/>
      <dgm:spPr/>
    </dgm:pt>
    <dgm:pt modelId="{ACCF8A4D-8EFF-4E02-B5E6-F1FB04CE6E49}" type="pres">
      <dgm:prSet presAssocID="{B44E6098-6AF7-4B7B-8556-FAD294FA9BB5}" presName="childShape" presStyleCnt="0"/>
      <dgm:spPr/>
    </dgm:pt>
    <dgm:pt modelId="{D1EC68AE-D396-4589-8DA7-3D6729E9F2C1}" type="pres">
      <dgm:prSet presAssocID="{0FE0BC78-B971-46DD-9FAE-D96560B1E0E5}" presName="Name13" presStyleLbl="parChTrans1D2" presStyleIdx="0" presStyleCnt="2"/>
      <dgm:spPr/>
    </dgm:pt>
    <dgm:pt modelId="{6B4790AF-26C5-48C5-A46E-8EE2C9FD1180}" type="pres">
      <dgm:prSet presAssocID="{1703D3FB-6677-4F2D-9BF4-84B268F45E7B}" presName="childText" presStyleLbl="bgAcc1" presStyleIdx="0" presStyleCnt="2" custScaleY="60340" custLinFactNeighborX="1020" custLinFactNeighborY="-5709">
        <dgm:presLayoutVars>
          <dgm:bulletEnabled val="1"/>
        </dgm:presLayoutVars>
      </dgm:prSet>
      <dgm:spPr/>
    </dgm:pt>
    <dgm:pt modelId="{92F52366-E7CD-49E3-B57A-C46E04DD6BB5}" type="pres">
      <dgm:prSet presAssocID="{5F3446E4-B28C-4C66-B2CE-56ECECEE44B1}" presName="root" presStyleCnt="0"/>
      <dgm:spPr/>
    </dgm:pt>
    <dgm:pt modelId="{0BA6E3AD-BB29-4D33-8771-BEB9AB116CED}" type="pres">
      <dgm:prSet presAssocID="{5F3446E4-B28C-4C66-B2CE-56ECECEE44B1}" presName="rootComposite" presStyleCnt="0"/>
      <dgm:spPr/>
    </dgm:pt>
    <dgm:pt modelId="{624D1386-9256-4BD0-9A69-50B3688CC9A5}" type="pres">
      <dgm:prSet presAssocID="{5F3446E4-B28C-4C66-B2CE-56ECECEE44B1}" presName="rootText" presStyleLbl="node1" presStyleIdx="1" presStyleCnt="2" custScaleY="65501"/>
      <dgm:spPr/>
    </dgm:pt>
    <dgm:pt modelId="{9EC02B9C-8C2F-4771-9663-0EFE178A608F}" type="pres">
      <dgm:prSet presAssocID="{5F3446E4-B28C-4C66-B2CE-56ECECEE44B1}" presName="rootConnector" presStyleLbl="node1" presStyleIdx="1" presStyleCnt="2"/>
      <dgm:spPr/>
    </dgm:pt>
    <dgm:pt modelId="{274787CD-490B-4EB1-B545-391ABEF96ED4}" type="pres">
      <dgm:prSet presAssocID="{5F3446E4-B28C-4C66-B2CE-56ECECEE44B1}" presName="childShape" presStyleCnt="0"/>
      <dgm:spPr/>
    </dgm:pt>
    <dgm:pt modelId="{4FF01847-F537-4893-93D1-8717E53AD045}" type="pres">
      <dgm:prSet presAssocID="{0B048A22-6A3D-4E26-A3A9-235E6CDC5627}" presName="Name13" presStyleLbl="parChTrans1D2" presStyleIdx="1" presStyleCnt="2"/>
      <dgm:spPr/>
    </dgm:pt>
    <dgm:pt modelId="{44238AED-33E7-4BBD-9A55-F6AAADD7EB72}" type="pres">
      <dgm:prSet presAssocID="{D8F2C5EC-E824-43FB-9EB9-F8F9CA80D0AA}" presName="childText" presStyleLbl="bgAcc1" presStyleIdx="1" presStyleCnt="2" custScaleY="56113" custLinFactNeighborX="34" custLinFactNeighborY="-9185">
        <dgm:presLayoutVars>
          <dgm:bulletEnabled val="1"/>
        </dgm:presLayoutVars>
      </dgm:prSet>
      <dgm:spPr/>
    </dgm:pt>
  </dgm:ptLst>
  <dgm:cxnLst>
    <dgm:cxn modelId="{16C0D200-AD63-4B7E-9023-9E65D601EE82}" type="presOf" srcId="{5F3446E4-B28C-4C66-B2CE-56ECECEE44B1}" destId="{9EC02B9C-8C2F-4771-9663-0EFE178A608F}" srcOrd="1" destOrd="0" presId="urn:microsoft.com/office/officeart/2005/8/layout/hierarchy3"/>
    <dgm:cxn modelId="{4DD2B022-9EE8-4E64-A331-D1F4E4BED401}" type="presOf" srcId="{D8F2C5EC-E824-43FB-9EB9-F8F9CA80D0AA}" destId="{44238AED-33E7-4BBD-9A55-F6AAADD7EB72}" srcOrd="0" destOrd="0" presId="urn:microsoft.com/office/officeart/2005/8/layout/hierarchy3"/>
    <dgm:cxn modelId="{0BD4F62B-7F8C-4C53-A2A3-7C2D24BC0BF6}" srcId="{B44E6098-6AF7-4B7B-8556-FAD294FA9BB5}" destId="{1703D3FB-6677-4F2D-9BF4-84B268F45E7B}" srcOrd="0" destOrd="0" parTransId="{0FE0BC78-B971-46DD-9FAE-D96560B1E0E5}" sibTransId="{6E2357DB-8624-44A1-9D25-315689F9173D}"/>
    <dgm:cxn modelId="{4477782E-0347-4B56-BEE8-5D4A397FFDA9}" srcId="{94E3622E-6346-4739-8373-214E369980B3}" destId="{B44E6098-6AF7-4B7B-8556-FAD294FA9BB5}" srcOrd="0" destOrd="0" parTransId="{75F12D5F-5714-47B6-969D-4F169FF70D5B}" sibTransId="{C1C37CDA-D8AE-4E68-8B02-91B9FBA46F33}"/>
    <dgm:cxn modelId="{6D1F106C-B98B-49F0-9B98-28F3093FED9D}" type="presOf" srcId="{1703D3FB-6677-4F2D-9BF4-84B268F45E7B}" destId="{6B4790AF-26C5-48C5-A46E-8EE2C9FD1180}" srcOrd="0" destOrd="0" presId="urn:microsoft.com/office/officeart/2005/8/layout/hierarchy3"/>
    <dgm:cxn modelId="{208AF56E-4C08-459C-AC2D-E915AA11E03A}" type="presOf" srcId="{B44E6098-6AF7-4B7B-8556-FAD294FA9BB5}" destId="{E98F18D1-6EA3-4783-BBD0-3266B12F3B56}" srcOrd="0" destOrd="0" presId="urn:microsoft.com/office/officeart/2005/8/layout/hierarchy3"/>
    <dgm:cxn modelId="{22E83655-00B0-4955-9652-E0672BB3AFEB}" srcId="{94E3622E-6346-4739-8373-214E369980B3}" destId="{5F3446E4-B28C-4C66-B2CE-56ECECEE44B1}" srcOrd="1" destOrd="0" parTransId="{F2E42F30-71C6-443C-A5A8-744CB3401DE7}" sibTransId="{07620C09-43D8-4695-A236-39D90C8FCD3C}"/>
    <dgm:cxn modelId="{ED30BBA7-1CAD-40DD-88BC-1AF072CA70CD}" type="presOf" srcId="{0B048A22-6A3D-4E26-A3A9-235E6CDC5627}" destId="{4FF01847-F537-4893-93D1-8717E53AD045}" srcOrd="0" destOrd="0" presId="urn:microsoft.com/office/officeart/2005/8/layout/hierarchy3"/>
    <dgm:cxn modelId="{18C058B7-FAA1-46F8-BD4C-14D2269104CD}" srcId="{5F3446E4-B28C-4C66-B2CE-56ECECEE44B1}" destId="{D8F2C5EC-E824-43FB-9EB9-F8F9CA80D0AA}" srcOrd="0" destOrd="0" parTransId="{0B048A22-6A3D-4E26-A3A9-235E6CDC5627}" sibTransId="{D3BC7FCB-4439-4162-BF25-D68EBB37AA7F}"/>
    <dgm:cxn modelId="{936CBBC7-7F70-41C9-B658-8C4A739816FC}" type="presOf" srcId="{94E3622E-6346-4739-8373-214E369980B3}" destId="{A7688F7C-C2A7-440F-94BD-804237F867FE}" srcOrd="0" destOrd="0" presId="urn:microsoft.com/office/officeart/2005/8/layout/hierarchy3"/>
    <dgm:cxn modelId="{08F6E4DD-30D9-46BB-90D9-32722636A950}" type="presOf" srcId="{0FE0BC78-B971-46DD-9FAE-D96560B1E0E5}" destId="{D1EC68AE-D396-4589-8DA7-3D6729E9F2C1}" srcOrd="0" destOrd="0" presId="urn:microsoft.com/office/officeart/2005/8/layout/hierarchy3"/>
    <dgm:cxn modelId="{9B72F3DF-308C-4951-9AF7-5F066B239DAA}" type="presOf" srcId="{5F3446E4-B28C-4C66-B2CE-56ECECEE44B1}" destId="{624D1386-9256-4BD0-9A69-50B3688CC9A5}" srcOrd="0" destOrd="0" presId="urn:microsoft.com/office/officeart/2005/8/layout/hierarchy3"/>
    <dgm:cxn modelId="{86E9D3EA-40B8-431A-B3B1-9026F1BAF0A6}" type="presOf" srcId="{B44E6098-6AF7-4B7B-8556-FAD294FA9BB5}" destId="{590884D3-0687-484A-8E15-275185C7B2AA}" srcOrd="1" destOrd="0" presId="urn:microsoft.com/office/officeart/2005/8/layout/hierarchy3"/>
    <dgm:cxn modelId="{2DCBAD53-2F16-45EC-9010-84BAAAE38213}" type="presParOf" srcId="{A7688F7C-C2A7-440F-94BD-804237F867FE}" destId="{11EE988B-9D72-4103-A5BE-5BA2E082A0E8}" srcOrd="0" destOrd="0" presId="urn:microsoft.com/office/officeart/2005/8/layout/hierarchy3"/>
    <dgm:cxn modelId="{22273013-041B-4624-B510-F48D016E46C7}" type="presParOf" srcId="{11EE988B-9D72-4103-A5BE-5BA2E082A0E8}" destId="{54FC3B41-8A7D-431B-97A2-8D3F96DBE7D7}" srcOrd="0" destOrd="0" presId="urn:microsoft.com/office/officeart/2005/8/layout/hierarchy3"/>
    <dgm:cxn modelId="{F4AE451C-6100-4A8B-97C9-7F99B9F75C22}" type="presParOf" srcId="{54FC3B41-8A7D-431B-97A2-8D3F96DBE7D7}" destId="{E98F18D1-6EA3-4783-BBD0-3266B12F3B56}" srcOrd="0" destOrd="0" presId="urn:microsoft.com/office/officeart/2005/8/layout/hierarchy3"/>
    <dgm:cxn modelId="{7A13E8ED-54BE-4966-A705-96B823F968DC}" type="presParOf" srcId="{54FC3B41-8A7D-431B-97A2-8D3F96DBE7D7}" destId="{590884D3-0687-484A-8E15-275185C7B2AA}" srcOrd="1" destOrd="0" presId="urn:microsoft.com/office/officeart/2005/8/layout/hierarchy3"/>
    <dgm:cxn modelId="{F37F9927-A41D-44D5-8A1A-5BDB6FEAA39E}" type="presParOf" srcId="{11EE988B-9D72-4103-A5BE-5BA2E082A0E8}" destId="{ACCF8A4D-8EFF-4E02-B5E6-F1FB04CE6E49}" srcOrd="1" destOrd="0" presId="urn:microsoft.com/office/officeart/2005/8/layout/hierarchy3"/>
    <dgm:cxn modelId="{4DD48F56-AD97-4150-B861-7D069222766C}" type="presParOf" srcId="{ACCF8A4D-8EFF-4E02-B5E6-F1FB04CE6E49}" destId="{D1EC68AE-D396-4589-8DA7-3D6729E9F2C1}" srcOrd="0" destOrd="0" presId="urn:microsoft.com/office/officeart/2005/8/layout/hierarchy3"/>
    <dgm:cxn modelId="{3238249D-BA37-431A-BBDF-1C5CB20823E6}" type="presParOf" srcId="{ACCF8A4D-8EFF-4E02-B5E6-F1FB04CE6E49}" destId="{6B4790AF-26C5-48C5-A46E-8EE2C9FD1180}" srcOrd="1" destOrd="0" presId="urn:microsoft.com/office/officeart/2005/8/layout/hierarchy3"/>
    <dgm:cxn modelId="{276ABE50-65D0-47C2-A5B8-FD85DD2960BD}" type="presParOf" srcId="{A7688F7C-C2A7-440F-94BD-804237F867FE}" destId="{92F52366-E7CD-49E3-B57A-C46E04DD6BB5}" srcOrd="1" destOrd="0" presId="urn:microsoft.com/office/officeart/2005/8/layout/hierarchy3"/>
    <dgm:cxn modelId="{CEB1C776-C49B-40B2-B4F9-9DB52EA27E2C}" type="presParOf" srcId="{92F52366-E7CD-49E3-B57A-C46E04DD6BB5}" destId="{0BA6E3AD-BB29-4D33-8771-BEB9AB116CED}" srcOrd="0" destOrd="0" presId="urn:microsoft.com/office/officeart/2005/8/layout/hierarchy3"/>
    <dgm:cxn modelId="{EE5C27F3-9EBE-4503-911F-9A7D79088C53}" type="presParOf" srcId="{0BA6E3AD-BB29-4D33-8771-BEB9AB116CED}" destId="{624D1386-9256-4BD0-9A69-50B3688CC9A5}" srcOrd="0" destOrd="0" presId="urn:microsoft.com/office/officeart/2005/8/layout/hierarchy3"/>
    <dgm:cxn modelId="{FA3569D4-4571-46F1-9AF3-2D661DBCE77B}" type="presParOf" srcId="{0BA6E3AD-BB29-4D33-8771-BEB9AB116CED}" destId="{9EC02B9C-8C2F-4771-9663-0EFE178A608F}" srcOrd="1" destOrd="0" presId="urn:microsoft.com/office/officeart/2005/8/layout/hierarchy3"/>
    <dgm:cxn modelId="{0D2738C4-CE84-4043-AD07-281D8405C1FA}" type="presParOf" srcId="{92F52366-E7CD-49E3-B57A-C46E04DD6BB5}" destId="{274787CD-490B-4EB1-B545-391ABEF96ED4}" srcOrd="1" destOrd="0" presId="urn:microsoft.com/office/officeart/2005/8/layout/hierarchy3"/>
    <dgm:cxn modelId="{286E8A5E-DAF5-4906-91CB-19357D668D61}" type="presParOf" srcId="{274787CD-490B-4EB1-B545-391ABEF96ED4}" destId="{4FF01847-F537-4893-93D1-8717E53AD045}" srcOrd="0" destOrd="0" presId="urn:microsoft.com/office/officeart/2005/8/layout/hierarchy3"/>
    <dgm:cxn modelId="{B40D3EB7-AABE-449D-B088-95A2475CE020}" type="presParOf" srcId="{274787CD-490B-4EB1-B545-391ABEF96ED4}" destId="{44238AED-33E7-4BBD-9A55-F6AAADD7EB7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7B59EB-2704-4D73-AA39-80CE68D37348}" type="doc">
      <dgm:prSet loTypeId="urn:microsoft.com/office/officeart/2008/layout/Lin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4163E64-BCA0-46A4-A44F-26BB9AE50ED0}">
      <dgm:prSet phldrT="[Text]"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Python:</a:t>
          </a:r>
          <a:endParaRPr lang="en-US" sz="1800" dirty="0"/>
        </a:p>
      </dgm:t>
    </dgm:pt>
    <dgm:pt modelId="{DBE3705D-E5C6-4FDA-AD7C-E34BA47620C5}" type="parTrans" cxnId="{32A2C0EB-F1F8-4E6D-B048-8A84AFB9EB4D}">
      <dgm:prSet/>
      <dgm:spPr/>
      <dgm:t>
        <a:bodyPr/>
        <a:lstStyle/>
        <a:p>
          <a:endParaRPr lang="en-US" sz="1800"/>
        </a:p>
      </dgm:t>
    </dgm:pt>
    <dgm:pt modelId="{1FDADB33-A4A0-41D9-86D8-DC912FFB7DF7}" type="sibTrans" cxnId="{32A2C0EB-F1F8-4E6D-B048-8A84AFB9EB4D}">
      <dgm:prSet/>
      <dgm:spPr/>
      <dgm:t>
        <a:bodyPr/>
        <a:lstStyle/>
        <a:p>
          <a:endParaRPr lang="en-US" sz="1800"/>
        </a:p>
      </dgm:t>
    </dgm:pt>
    <dgm:pt modelId="{CC8159A6-2F85-443A-BF33-A418A7192C50}">
      <dgm:prSet phldrT="[Text]" custT="1"/>
      <dgm:spPr/>
      <dgm:t>
        <a:bodyPr/>
        <a:lstStyle/>
        <a:p>
          <a:r>
            <a:rPr lang="en-I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dirty="0"/>
        </a:p>
      </dgm:t>
    </dgm:pt>
    <dgm:pt modelId="{7FFFCB13-E0E7-483E-B4A3-859C0CC210C7}" type="parTrans" cxnId="{811BC8CE-A231-4867-B9D9-6E703C912D0A}">
      <dgm:prSet/>
      <dgm:spPr/>
      <dgm:t>
        <a:bodyPr/>
        <a:lstStyle/>
        <a:p>
          <a:endParaRPr lang="en-US" sz="1800"/>
        </a:p>
      </dgm:t>
    </dgm:pt>
    <dgm:pt modelId="{6B9D3B14-4B83-4306-84D3-B960A2E34817}" type="sibTrans" cxnId="{811BC8CE-A231-4867-B9D9-6E703C912D0A}">
      <dgm:prSet/>
      <dgm:spPr/>
      <dgm:t>
        <a:bodyPr/>
        <a:lstStyle/>
        <a:p>
          <a:endParaRPr lang="en-US" sz="1800"/>
        </a:p>
      </dgm:t>
    </dgm:pt>
    <dgm:pt modelId="{D2BBE055-5546-4A18-8D42-7F97230BF806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Core language used for data preprocessing, ML modelling , and back-end logic.</a:t>
          </a:r>
          <a:endParaRPr lang="en-US" sz="1800" dirty="0"/>
        </a:p>
      </dgm:t>
    </dgm:pt>
    <dgm:pt modelId="{710879C2-FE50-4665-934B-2F70EE18DFB3}" type="parTrans" cxnId="{5E1E014D-D0A7-41D5-97D8-64BDF8EA572D}">
      <dgm:prSet/>
      <dgm:spPr/>
      <dgm:t>
        <a:bodyPr/>
        <a:lstStyle/>
        <a:p>
          <a:endParaRPr lang="en-US" sz="1800"/>
        </a:p>
      </dgm:t>
    </dgm:pt>
    <dgm:pt modelId="{0D29F079-F849-4294-8187-4341A24A4C47}" type="sibTrans" cxnId="{5E1E014D-D0A7-41D5-97D8-64BDF8EA572D}">
      <dgm:prSet/>
      <dgm:spPr/>
      <dgm:t>
        <a:bodyPr/>
        <a:lstStyle/>
        <a:p>
          <a:endParaRPr lang="en-US" sz="1800"/>
        </a:p>
      </dgm:t>
    </dgm:pt>
    <dgm:pt modelId="{CD1B5E14-AD03-4C2D-9DC6-8158677C8B04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 open-source Python library used for Web application development and frontend framework</a:t>
          </a:r>
          <a:endParaRPr lang="en-US" sz="1800" dirty="0"/>
        </a:p>
      </dgm:t>
    </dgm:pt>
    <dgm:pt modelId="{E2F1474D-2DFE-4343-8230-49D5907BD01D}" type="parTrans" cxnId="{34FF0314-BC5F-4605-A5E5-DD68E2A21530}">
      <dgm:prSet/>
      <dgm:spPr/>
      <dgm:t>
        <a:bodyPr/>
        <a:lstStyle/>
        <a:p>
          <a:endParaRPr lang="en-US" sz="1800"/>
        </a:p>
      </dgm:t>
    </dgm:pt>
    <dgm:pt modelId="{CDBFD641-F1E2-4E1E-8B6E-3EE4BC8644D1}" type="sibTrans" cxnId="{34FF0314-BC5F-4605-A5E5-DD68E2A21530}">
      <dgm:prSet/>
      <dgm:spPr/>
      <dgm:t>
        <a:bodyPr/>
        <a:lstStyle/>
        <a:p>
          <a:endParaRPr lang="en-US" sz="1800"/>
        </a:p>
      </dgm:t>
    </dgm:pt>
    <dgm:pt modelId="{B356A94A-49AE-42A6-BA7B-4695B480B4F4}">
      <dgm:prSet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 &amp; </a:t>
          </a:r>
          <a:r>
            <a:rPr lang="en-I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WordCloud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: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dirty="0"/>
        </a:p>
      </dgm:t>
    </dgm:pt>
    <dgm:pt modelId="{767576CD-90B7-4B9A-AEF1-E918FBD8A652}" type="parTrans" cxnId="{83D85DC5-C6C4-4CC6-9DF2-EA61EC9FFDDF}">
      <dgm:prSet/>
      <dgm:spPr/>
      <dgm:t>
        <a:bodyPr/>
        <a:lstStyle/>
        <a:p>
          <a:endParaRPr lang="en-US" sz="1800"/>
        </a:p>
      </dgm:t>
    </dgm:pt>
    <dgm:pt modelId="{8384AA1B-7CDE-4658-B3EC-D3D6EE6878B4}" type="sibTrans" cxnId="{83D85DC5-C6C4-4CC6-9DF2-EA61EC9FFDDF}">
      <dgm:prSet/>
      <dgm:spPr/>
      <dgm:t>
        <a:bodyPr/>
        <a:lstStyle/>
        <a:p>
          <a:endParaRPr lang="en-US" sz="1800"/>
        </a:p>
      </dgm:t>
    </dgm:pt>
    <dgm:pt modelId="{59AB6F69-2D2C-4444-A468-781BFF904263}">
      <dgm:prSet custT="1"/>
      <dgm:spPr/>
      <dgm:t>
        <a:bodyPr/>
        <a:lstStyle/>
        <a:p>
          <a:r>
            <a:rPr lang="en-IN" sz="1800" b="1">
              <a:latin typeface="Times New Roman" panose="02020603050405020304" pitchFamily="18" charset="0"/>
              <a:cs typeface="Times New Roman" panose="02020603050405020304" pitchFamily="18" charset="0"/>
            </a:rPr>
            <a:t>Pandas and NumPy :</a:t>
          </a: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/>
        </a:p>
      </dgm:t>
    </dgm:pt>
    <dgm:pt modelId="{9ADAE4D1-4698-42D2-8118-F65E4CA0F993}" type="parTrans" cxnId="{98ECE670-8D5A-49F3-A221-A5F0C8595D33}">
      <dgm:prSet/>
      <dgm:spPr/>
      <dgm:t>
        <a:bodyPr/>
        <a:lstStyle/>
        <a:p>
          <a:endParaRPr lang="en-US" sz="1800"/>
        </a:p>
      </dgm:t>
    </dgm:pt>
    <dgm:pt modelId="{5CF7C4E8-2B0C-40C1-8DA8-60F31D759A2D}" type="sibTrans" cxnId="{98ECE670-8D5A-49F3-A221-A5F0C8595D33}">
      <dgm:prSet/>
      <dgm:spPr/>
      <dgm:t>
        <a:bodyPr/>
        <a:lstStyle/>
        <a:p>
          <a:endParaRPr lang="en-US" sz="1800"/>
        </a:p>
      </dgm:t>
    </dgm:pt>
    <dgm:pt modelId="{F0757119-D325-409C-A915-CE7BDC4F5C10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For cleaning and transforming raw resume data into structured format.</a:t>
          </a:r>
          <a:endParaRPr lang="en-US" sz="1800"/>
        </a:p>
      </dgm:t>
    </dgm:pt>
    <dgm:pt modelId="{435A7D0C-00FB-4BCD-BBD1-879167CD054E}" type="parTrans" cxnId="{8E4C4BCD-3D22-4801-B973-B9556C2652EB}">
      <dgm:prSet/>
      <dgm:spPr/>
      <dgm:t>
        <a:bodyPr/>
        <a:lstStyle/>
        <a:p>
          <a:endParaRPr lang="en-US" sz="1800"/>
        </a:p>
      </dgm:t>
    </dgm:pt>
    <dgm:pt modelId="{8E99E784-58EF-4A2B-BF23-39D70C699E07}" type="sibTrans" cxnId="{8E4C4BCD-3D22-4801-B973-B9556C2652EB}">
      <dgm:prSet/>
      <dgm:spPr/>
      <dgm:t>
        <a:bodyPr/>
        <a:lstStyle/>
        <a:p>
          <a:endParaRPr lang="en-US" sz="1800"/>
        </a:p>
      </dgm:t>
    </dgm:pt>
    <dgm:pt modelId="{91CECC6C-7007-4BE5-8BBD-CB8C568A5881}">
      <dgm:prSet custT="1"/>
      <dgm:spPr/>
      <dgm:t>
        <a:bodyPr/>
        <a:lstStyle/>
        <a:p>
          <a:r>
            <a:rPr lang="en-IN" sz="1800" b="1">
              <a:latin typeface="Times New Roman" panose="02020603050405020304" pitchFamily="18" charset="0"/>
              <a:cs typeface="Times New Roman" panose="02020603050405020304" pitchFamily="18" charset="0"/>
            </a:rPr>
            <a:t>Scikit -learn:</a:t>
          </a: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/>
        </a:p>
      </dgm:t>
    </dgm:pt>
    <dgm:pt modelId="{A5A3CBCC-0672-481E-8EA6-8219BB539F7C}" type="parTrans" cxnId="{58909787-5673-4040-9167-4BA7E3A2B77D}">
      <dgm:prSet/>
      <dgm:spPr/>
      <dgm:t>
        <a:bodyPr/>
        <a:lstStyle/>
        <a:p>
          <a:endParaRPr lang="en-US" sz="1800"/>
        </a:p>
      </dgm:t>
    </dgm:pt>
    <dgm:pt modelId="{BE4D7646-E214-4930-91DA-D0B707A5D95F}" type="sibTrans" cxnId="{58909787-5673-4040-9167-4BA7E3A2B77D}">
      <dgm:prSet/>
      <dgm:spPr/>
      <dgm:t>
        <a:bodyPr/>
        <a:lstStyle/>
        <a:p>
          <a:endParaRPr lang="en-US" sz="1800"/>
        </a:p>
      </dgm:t>
    </dgm:pt>
    <dgm:pt modelId="{B38C1ECD-49AF-4190-B8CF-A1B9EEBF9889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Provides models like Logistic Regression, Naive Bayes, SVC, and tools for vectorization and evaluation.</a:t>
          </a:r>
          <a:endParaRPr lang="en-US" sz="1800"/>
        </a:p>
      </dgm:t>
    </dgm:pt>
    <dgm:pt modelId="{CF88C900-AAE8-479B-840F-8BA627824F4B}" type="parTrans" cxnId="{7B20DBAF-CFAA-4AE5-85A1-BB85BAFC2A28}">
      <dgm:prSet/>
      <dgm:spPr/>
      <dgm:t>
        <a:bodyPr/>
        <a:lstStyle/>
        <a:p>
          <a:endParaRPr lang="en-US" sz="1800"/>
        </a:p>
      </dgm:t>
    </dgm:pt>
    <dgm:pt modelId="{986EA0B5-B131-40D8-8F72-604D744CB8B9}" type="sibTrans" cxnId="{7B20DBAF-CFAA-4AE5-85A1-BB85BAFC2A28}">
      <dgm:prSet/>
      <dgm:spPr/>
      <dgm:t>
        <a:bodyPr/>
        <a:lstStyle/>
        <a:p>
          <a:endParaRPr lang="en-US" sz="1800"/>
        </a:p>
      </dgm:t>
    </dgm:pt>
    <dgm:pt modelId="{FBE01981-D6B8-43D8-8564-65BBB9A6815D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Used to visualize model results (e.g., accuracy graphs, skill clouds) for better insights.</a:t>
          </a:r>
          <a:endParaRPr lang="en-US" sz="1800" dirty="0"/>
        </a:p>
      </dgm:t>
    </dgm:pt>
    <dgm:pt modelId="{096F3FDB-4B19-4CC0-955E-956284FC408B}" type="parTrans" cxnId="{E3919806-A8E1-4199-A70A-8ED18F471D2A}">
      <dgm:prSet/>
      <dgm:spPr/>
      <dgm:t>
        <a:bodyPr/>
        <a:lstStyle/>
        <a:p>
          <a:endParaRPr lang="en-US" sz="1800"/>
        </a:p>
      </dgm:t>
    </dgm:pt>
    <dgm:pt modelId="{6B5C6C05-E763-42E8-8828-4B28FF4323C6}" type="sibTrans" cxnId="{E3919806-A8E1-4199-A70A-8ED18F471D2A}">
      <dgm:prSet/>
      <dgm:spPr/>
      <dgm:t>
        <a:bodyPr/>
        <a:lstStyle/>
        <a:p>
          <a:endParaRPr lang="en-US" sz="1800"/>
        </a:p>
      </dgm:t>
    </dgm:pt>
    <dgm:pt modelId="{8BBCD85A-1BFA-42A0-9E86-A777006B7EE5}" type="pres">
      <dgm:prSet presAssocID="{7C7B59EB-2704-4D73-AA39-80CE68D37348}" presName="vert0" presStyleCnt="0">
        <dgm:presLayoutVars>
          <dgm:dir/>
          <dgm:animOne val="branch"/>
          <dgm:animLvl val="lvl"/>
        </dgm:presLayoutVars>
      </dgm:prSet>
      <dgm:spPr/>
    </dgm:pt>
    <dgm:pt modelId="{86DB7FBD-2505-4F4F-9534-F7C7380D3DDA}" type="pres">
      <dgm:prSet presAssocID="{64163E64-BCA0-46A4-A44F-26BB9AE50ED0}" presName="thickLine" presStyleLbl="alignNode1" presStyleIdx="0" presStyleCnt="5"/>
      <dgm:spPr/>
    </dgm:pt>
    <dgm:pt modelId="{AF00A731-E924-49B6-A361-10400DB66468}" type="pres">
      <dgm:prSet presAssocID="{64163E64-BCA0-46A4-A44F-26BB9AE50ED0}" presName="horz1" presStyleCnt="0"/>
      <dgm:spPr/>
    </dgm:pt>
    <dgm:pt modelId="{FE05BE9D-5CB7-43DB-B4AF-CD113B779A27}" type="pres">
      <dgm:prSet presAssocID="{64163E64-BCA0-46A4-A44F-26BB9AE50ED0}" presName="tx1" presStyleLbl="revTx" presStyleIdx="0" presStyleCnt="10"/>
      <dgm:spPr/>
    </dgm:pt>
    <dgm:pt modelId="{7D7DB992-9AA5-47EB-A05B-AABBE168522F}" type="pres">
      <dgm:prSet presAssocID="{64163E64-BCA0-46A4-A44F-26BB9AE50ED0}" presName="vert1" presStyleCnt="0"/>
      <dgm:spPr/>
    </dgm:pt>
    <dgm:pt modelId="{73246CC6-6078-4FBA-B026-653921E33BA8}" type="pres">
      <dgm:prSet presAssocID="{D2BBE055-5546-4A18-8D42-7F97230BF806}" presName="vertSpace2a" presStyleCnt="0"/>
      <dgm:spPr/>
    </dgm:pt>
    <dgm:pt modelId="{CD0EF0FF-EAB3-41A4-AF46-772E56789817}" type="pres">
      <dgm:prSet presAssocID="{D2BBE055-5546-4A18-8D42-7F97230BF806}" presName="horz2" presStyleCnt="0"/>
      <dgm:spPr/>
    </dgm:pt>
    <dgm:pt modelId="{07839A1B-8F61-4F04-89CD-1612B4C7B53C}" type="pres">
      <dgm:prSet presAssocID="{D2BBE055-5546-4A18-8D42-7F97230BF806}" presName="horzSpace2" presStyleCnt="0"/>
      <dgm:spPr/>
    </dgm:pt>
    <dgm:pt modelId="{AE5A443C-4253-4411-8E25-0C32AA8B9844}" type="pres">
      <dgm:prSet presAssocID="{D2BBE055-5546-4A18-8D42-7F97230BF806}" presName="tx2" presStyleLbl="revTx" presStyleIdx="1" presStyleCnt="10"/>
      <dgm:spPr/>
    </dgm:pt>
    <dgm:pt modelId="{87395AA4-5943-4044-92A3-16E24759E411}" type="pres">
      <dgm:prSet presAssocID="{D2BBE055-5546-4A18-8D42-7F97230BF806}" presName="vert2" presStyleCnt="0"/>
      <dgm:spPr/>
    </dgm:pt>
    <dgm:pt modelId="{70B29D85-FEA5-4E99-95AF-01745B2EB067}" type="pres">
      <dgm:prSet presAssocID="{D2BBE055-5546-4A18-8D42-7F97230BF806}" presName="thinLine2b" presStyleLbl="callout" presStyleIdx="0" presStyleCnt="5"/>
      <dgm:spPr/>
    </dgm:pt>
    <dgm:pt modelId="{B7356DC1-F4DC-47BA-81F7-3D25131FFB9D}" type="pres">
      <dgm:prSet presAssocID="{D2BBE055-5546-4A18-8D42-7F97230BF806}" presName="vertSpace2b" presStyleCnt="0"/>
      <dgm:spPr/>
    </dgm:pt>
    <dgm:pt modelId="{1B4C96D2-90CF-4908-9927-0CFB04637A3F}" type="pres">
      <dgm:prSet presAssocID="{CC8159A6-2F85-443A-BF33-A418A7192C50}" presName="thickLine" presStyleLbl="alignNode1" presStyleIdx="1" presStyleCnt="5"/>
      <dgm:spPr/>
    </dgm:pt>
    <dgm:pt modelId="{8557F2A7-2040-408E-80BB-30DC30F31573}" type="pres">
      <dgm:prSet presAssocID="{CC8159A6-2F85-443A-BF33-A418A7192C50}" presName="horz1" presStyleCnt="0"/>
      <dgm:spPr/>
    </dgm:pt>
    <dgm:pt modelId="{5D89BAFC-D0AD-4FE6-B035-36DBCA496079}" type="pres">
      <dgm:prSet presAssocID="{CC8159A6-2F85-443A-BF33-A418A7192C50}" presName="tx1" presStyleLbl="revTx" presStyleIdx="2" presStyleCnt="10"/>
      <dgm:spPr/>
    </dgm:pt>
    <dgm:pt modelId="{87A28582-411F-4D8A-B2C7-ED339760D554}" type="pres">
      <dgm:prSet presAssocID="{CC8159A6-2F85-443A-BF33-A418A7192C50}" presName="vert1" presStyleCnt="0"/>
      <dgm:spPr/>
    </dgm:pt>
    <dgm:pt modelId="{BED7B2C8-17D6-435F-A475-33814ACA857A}" type="pres">
      <dgm:prSet presAssocID="{CD1B5E14-AD03-4C2D-9DC6-8158677C8B04}" presName="vertSpace2a" presStyleCnt="0"/>
      <dgm:spPr/>
    </dgm:pt>
    <dgm:pt modelId="{632F4D22-8838-4B19-994C-BCE3C7F41851}" type="pres">
      <dgm:prSet presAssocID="{CD1B5E14-AD03-4C2D-9DC6-8158677C8B04}" presName="horz2" presStyleCnt="0"/>
      <dgm:spPr/>
    </dgm:pt>
    <dgm:pt modelId="{0AC8BD3D-CA67-4E94-AB00-AB722BADBF9F}" type="pres">
      <dgm:prSet presAssocID="{CD1B5E14-AD03-4C2D-9DC6-8158677C8B04}" presName="horzSpace2" presStyleCnt="0"/>
      <dgm:spPr/>
    </dgm:pt>
    <dgm:pt modelId="{C2254F87-F7DD-40B3-A65C-B5144492AF55}" type="pres">
      <dgm:prSet presAssocID="{CD1B5E14-AD03-4C2D-9DC6-8158677C8B04}" presName="tx2" presStyleLbl="revTx" presStyleIdx="3" presStyleCnt="10"/>
      <dgm:spPr/>
    </dgm:pt>
    <dgm:pt modelId="{6ABA5436-DADF-4A2E-9184-A7F2E3868683}" type="pres">
      <dgm:prSet presAssocID="{CD1B5E14-AD03-4C2D-9DC6-8158677C8B04}" presName="vert2" presStyleCnt="0"/>
      <dgm:spPr/>
    </dgm:pt>
    <dgm:pt modelId="{9DCA02F2-A76E-4E3A-B007-F4BD024B7F13}" type="pres">
      <dgm:prSet presAssocID="{CD1B5E14-AD03-4C2D-9DC6-8158677C8B04}" presName="thinLine2b" presStyleLbl="callout" presStyleIdx="1" presStyleCnt="5" custLinFactY="-128685" custLinFactNeighborX="0" custLinFactNeighborY="-200000"/>
      <dgm:spPr/>
    </dgm:pt>
    <dgm:pt modelId="{4220976D-C7E0-4900-BCA1-31953860C1E2}" type="pres">
      <dgm:prSet presAssocID="{CD1B5E14-AD03-4C2D-9DC6-8158677C8B04}" presName="vertSpace2b" presStyleCnt="0"/>
      <dgm:spPr/>
    </dgm:pt>
    <dgm:pt modelId="{EE0209A1-43D1-41A3-BBE6-ACB6E8C8D428}" type="pres">
      <dgm:prSet presAssocID="{B356A94A-49AE-42A6-BA7B-4695B480B4F4}" presName="thickLine" presStyleLbl="alignNode1" presStyleIdx="2" presStyleCnt="5"/>
      <dgm:spPr/>
    </dgm:pt>
    <dgm:pt modelId="{3B8CBB05-ED06-47FB-9843-467F483E73B3}" type="pres">
      <dgm:prSet presAssocID="{B356A94A-49AE-42A6-BA7B-4695B480B4F4}" presName="horz1" presStyleCnt="0"/>
      <dgm:spPr/>
    </dgm:pt>
    <dgm:pt modelId="{2D0F8DA6-3B40-42C2-B590-C7415EB9E633}" type="pres">
      <dgm:prSet presAssocID="{B356A94A-49AE-42A6-BA7B-4695B480B4F4}" presName="tx1" presStyleLbl="revTx" presStyleIdx="4" presStyleCnt="10"/>
      <dgm:spPr/>
    </dgm:pt>
    <dgm:pt modelId="{52DD4BB5-4084-4632-BE5C-06BAB05E95A9}" type="pres">
      <dgm:prSet presAssocID="{B356A94A-49AE-42A6-BA7B-4695B480B4F4}" presName="vert1" presStyleCnt="0"/>
      <dgm:spPr/>
    </dgm:pt>
    <dgm:pt modelId="{FCB83954-E53B-4CFF-9E78-D1939F838D1C}" type="pres">
      <dgm:prSet presAssocID="{FBE01981-D6B8-43D8-8564-65BBB9A6815D}" presName="vertSpace2a" presStyleCnt="0"/>
      <dgm:spPr/>
    </dgm:pt>
    <dgm:pt modelId="{AF7CA742-8717-4250-9D81-FCF720C36C79}" type="pres">
      <dgm:prSet presAssocID="{FBE01981-D6B8-43D8-8564-65BBB9A6815D}" presName="horz2" presStyleCnt="0"/>
      <dgm:spPr/>
    </dgm:pt>
    <dgm:pt modelId="{B4492E3C-7B60-45D1-9499-8C0BCC8AE26A}" type="pres">
      <dgm:prSet presAssocID="{FBE01981-D6B8-43D8-8564-65BBB9A6815D}" presName="horzSpace2" presStyleCnt="0"/>
      <dgm:spPr/>
    </dgm:pt>
    <dgm:pt modelId="{0BFAC498-32CE-4ECB-ABDA-3E5EE532F0AC}" type="pres">
      <dgm:prSet presAssocID="{FBE01981-D6B8-43D8-8564-65BBB9A6815D}" presName="tx2" presStyleLbl="revTx" presStyleIdx="5" presStyleCnt="10" custScaleY="153635"/>
      <dgm:spPr/>
    </dgm:pt>
    <dgm:pt modelId="{3E52C20F-C9F6-4383-B00D-35D99895D6C5}" type="pres">
      <dgm:prSet presAssocID="{FBE01981-D6B8-43D8-8564-65BBB9A6815D}" presName="vert2" presStyleCnt="0"/>
      <dgm:spPr/>
    </dgm:pt>
    <dgm:pt modelId="{D6BADDD2-E1E3-4AA7-AD0A-47EA1F557081}" type="pres">
      <dgm:prSet presAssocID="{FBE01981-D6B8-43D8-8564-65BBB9A6815D}" presName="thinLine2b" presStyleLbl="callout" presStyleIdx="2" presStyleCnt="5"/>
      <dgm:spPr/>
    </dgm:pt>
    <dgm:pt modelId="{A0D91FCC-D1CA-486C-9FEA-2EC4547BF981}" type="pres">
      <dgm:prSet presAssocID="{FBE01981-D6B8-43D8-8564-65BBB9A6815D}" presName="vertSpace2b" presStyleCnt="0"/>
      <dgm:spPr/>
    </dgm:pt>
    <dgm:pt modelId="{0DBCE752-5CD1-44F9-B25F-370225AA9F48}" type="pres">
      <dgm:prSet presAssocID="{91CECC6C-7007-4BE5-8BBD-CB8C568A5881}" presName="thickLine" presStyleLbl="alignNode1" presStyleIdx="3" presStyleCnt="5"/>
      <dgm:spPr/>
    </dgm:pt>
    <dgm:pt modelId="{64D2A6D6-4E8F-4550-B6EC-83B609C79F61}" type="pres">
      <dgm:prSet presAssocID="{91CECC6C-7007-4BE5-8BBD-CB8C568A5881}" presName="horz1" presStyleCnt="0"/>
      <dgm:spPr/>
    </dgm:pt>
    <dgm:pt modelId="{7E1E9219-A598-4EC4-AE7A-F847410DA86C}" type="pres">
      <dgm:prSet presAssocID="{91CECC6C-7007-4BE5-8BBD-CB8C568A5881}" presName="tx1" presStyleLbl="revTx" presStyleIdx="6" presStyleCnt="10"/>
      <dgm:spPr/>
    </dgm:pt>
    <dgm:pt modelId="{0C045076-C7D2-4A73-A912-5E81C6B3591F}" type="pres">
      <dgm:prSet presAssocID="{91CECC6C-7007-4BE5-8BBD-CB8C568A5881}" presName="vert1" presStyleCnt="0"/>
      <dgm:spPr/>
    </dgm:pt>
    <dgm:pt modelId="{31E936A8-A44E-4781-AC19-B40A127B43C4}" type="pres">
      <dgm:prSet presAssocID="{B38C1ECD-49AF-4190-B8CF-A1B9EEBF9889}" presName="vertSpace2a" presStyleCnt="0"/>
      <dgm:spPr/>
    </dgm:pt>
    <dgm:pt modelId="{8FF21EF1-82A5-4C5A-BD0B-612A0FBBF31F}" type="pres">
      <dgm:prSet presAssocID="{B38C1ECD-49AF-4190-B8CF-A1B9EEBF9889}" presName="horz2" presStyleCnt="0"/>
      <dgm:spPr/>
    </dgm:pt>
    <dgm:pt modelId="{73A0E777-F931-49F3-ACE2-A395867A2226}" type="pres">
      <dgm:prSet presAssocID="{B38C1ECD-49AF-4190-B8CF-A1B9EEBF9889}" presName="horzSpace2" presStyleCnt="0"/>
      <dgm:spPr/>
    </dgm:pt>
    <dgm:pt modelId="{DAE96711-B6E1-450B-AD60-0FA8C6D389DB}" type="pres">
      <dgm:prSet presAssocID="{B38C1ECD-49AF-4190-B8CF-A1B9EEBF9889}" presName="tx2" presStyleLbl="revTx" presStyleIdx="7" presStyleCnt="10"/>
      <dgm:spPr/>
    </dgm:pt>
    <dgm:pt modelId="{112FFE8D-0ED9-4A41-8C6C-13E3B3F10517}" type="pres">
      <dgm:prSet presAssocID="{B38C1ECD-49AF-4190-B8CF-A1B9EEBF9889}" presName="vert2" presStyleCnt="0"/>
      <dgm:spPr/>
    </dgm:pt>
    <dgm:pt modelId="{3CA4312F-CD96-41C4-A0EA-B4F0BE9AAC5F}" type="pres">
      <dgm:prSet presAssocID="{B38C1ECD-49AF-4190-B8CF-A1B9EEBF9889}" presName="thinLine2b" presStyleLbl="callout" presStyleIdx="3" presStyleCnt="5"/>
      <dgm:spPr/>
    </dgm:pt>
    <dgm:pt modelId="{22ABA9C8-A439-44D5-AF16-853BB6C8CB5C}" type="pres">
      <dgm:prSet presAssocID="{B38C1ECD-49AF-4190-B8CF-A1B9EEBF9889}" presName="vertSpace2b" presStyleCnt="0"/>
      <dgm:spPr/>
    </dgm:pt>
    <dgm:pt modelId="{76B967DD-3387-4077-98BB-53E7489DA6B4}" type="pres">
      <dgm:prSet presAssocID="{59AB6F69-2D2C-4444-A468-781BFF904263}" presName="thickLine" presStyleLbl="alignNode1" presStyleIdx="4" presStyleCnt="5"/>
      <dgm:spPr/>
    </dgm:pt>
    <dgm:pt modelId="{16D89993-B320-4D8F-833D-9B8EE2918397}" type="pres">
      <dgm:prSet presAssocID="{59AB6F69-2D2C-4444-A468-781BFF904263}" presName="horz1" presStyleCnt="0"/>
      <dgm:spPr/>
    </dgm:pt>
    <dgm:pt modelId="{9C2350C7-F49C-4453-A95F-51CAF8B636C8}" type="pres">
      <dgm:prSet presAssocID="{59AB6F69-2D2C-4444-A468-781BFF904263}" presName="tx1" presStyleLbl="revTx" presStyleIdx="8" presStyleCnt="10"/>
      <dgm:spPr/>
    </dgm:pt>
    <dgm:pt modelId="{0FEE0E1F-4B44-4502-97B0-B1E5D93A04D8}" type="pres">
      <dgm:prSet presAssocID="{59AB6F69-2D2C-4444-A468-781BFF904263}" presName="vert1" presStyleCnt="0"/>
      <dgm:spPr/>
    </dgm:pt>
    <dgm:pt modelId="{E1AC1247-58D8-4CD3-8E1A-0CF0EC8D6BDA}" type="pres">
      <dgm:prSet presAssocID="{F0757119-D325-409C-A915-CE7BDC4F5C10}" presName="vertSpace2a" presStyleCnt="0"/>
      <dgm:spPr/>
    </dgm:pt>
    <dgm:pt modelId="{C7DB103A-1147-4460-BCBB-CAE5B7954359}" type="pres">
      <dgm:prSet presAssocID="{F0757119-D325-409C-A915-CE7BDC4F5C10}" presName="horz2" presStyleCnt="0"/>
      <dgm:spPr/>
    </dgm:pt>
    <dgm:pt modelId="{60D4BCDD-2EFC-42F1-A5DB-99042757B023}" type="pres">
      <dgm:prSet presAssocID="{F0757119-D325-409C-A915-CE7BDC4F5C10}" presName="horzSpace2" presStyleCnt="0"/>
      <dgm:spPr/>
    </dgm:pt>
    <dgm:pt modelId="{87006634-05FE-4790-91F1-D66E1A51A26F}" type="pres">
      <dgm:prSet presAssocID="{F0757119-D325-409C-A915-CE7BDC4F5C10}" presName="tx2" presStyleLbl="revTx" presStyleIdx="9" presStyleCnt="10"/>
      <dgm:spPr/>
    </dgm:pt>
    <dgm:pt modelId="{0D60A2F4-BE0C-4F1C-82A1-CE1128A18A57}" type="pres">
      <dgm:prSet presAssocID="{F0757119-D325-409C-A915-CE7BDC4F5C10}" presName="vert2" presStyleCnt="0"/>
      <dgm:spPr/>
    </dgm:pt>
    <dgm:pt modelId="{7008A438-5917-46A2-8891-F1B6ACCB3726}" type="pres">
      <dgm:prSet presAssocID="{F0757119-D325-409C-A915-CE7BDC4F5C10}" presName="thinLine2b" presStyleLbl="callout" presStyleIdx="4" presStyleCnt="5"/>
      <dgm:spPr/>
    </dgm:pt>
    <dgm:pt modelId="{BAA96222-A2F5-48F0-84A1-BD3DA9DF01CE}" type="pres">
      <dgm:prSet presAssocID="{F0757119-D325-409C-A915-CE7BDC4F5C10}" presName="vertSpace2b" presStyleCnt="0"/>
      <dgm:spPr/>
    </dgm:pt>
  </dgm:ptLst>
  <dgm:cxnLst>
    <dgm:cxn modelId="{E3919806-A8E1-4199-A70A-8ED18F471D2A}" srcId="{B356A94A-49AE-42A6-BA7B-4695B480B4F4}" destId="{FBE01981-D6B8-43D8-8564-65BBB9A6815D}" srcOrd="0" destOrd="0" parTransId="{096F3FDB-4B19-4CC0-955E-956284FC408B}" sibTransId="{6B5C6C05-E763-42E8-8828-4B28FF4323C6}"/>
    <dgm:cxn modelId="{34FF0314-BC5F-4605-A5E5-DD68E2A21530}" srcId="{CC8159A6-2F85-443A-BF33-A418A7192C50}" destId="{CD1B5E14-AD03-4C2D-9DC6-8158677C8B04}" srcOrd="0" destOrd="0" parTransId="{E2F1474D-2DFE-4343-8230-49D5907BD01D}" sibTransId="{CDBFD641-F1E2-4E1E-8B6E-3EE4BC8644D1}"/>
    <dgm:cxn modelId="{93AFE82D-8320-4962-9182-5D0714F76430}" type="presOf" srcId="{B356A94A-49AE-42A6-BA7B-4695B480B4F4}" destId="{2D0F8DA6-3B40-42C2-B590-C7415EB9E633}" srcOrd="0" destOrd="0" presId="urn:microsoft.com/office/officeart/2008/layout/LinedList"/>
    <dgm:cxn modelId="{50FC3E35-4296-4120-A71E-4F3E3AC82AB3}" type="presOf" srcId="{CD1B5E14-AD03-4C2D-9DC6-8158677C8B04}" destId="{C2254F87-F7DD-40B3-A65C-B5144492AF55}" srcOrd="0" destOrd="0" presId="urn:microsoft.com/office/officeart/2008/layout/LinedList"/>
    <dgm:cxn modelId="{43AADC6A-1721-4AE2-9872-279B511F0BBC}" type="presOf" srcId="{F0757119-D325-409C-A915-CE7BDC4F5C10}" destId="{87006634-05FE-4790-91F1-D66E1A51A26F}" srcOrd="0" destOrd="0" presId="urn:microsoft.com/office/officeart/2008/layout/LinedList"/>
    <dgm:cxn modelId="{5E1E014D-D0A7-41D5-97D8-64BDF8EA572D}" srcId="{64163E64-BCA0-46A4-A44F-26BB9AE50ED0}" destId="{D2BBE055-5546-4A18-8D42-7F97230BF806}" srcOrd="0" destOrd="0" parTransId="{710879C2-FE50-4665-934B-2F70EE18DFB3}" sibTransId="{0D29F079-F849-4294-8187-4341A24A4C47}"/>
    <dgm:cxn modelId="{98ECE670-8D5A-49F3-A221-A5F0C8595D33}" srcId="{7C7B59EB-2704-4D73-AA39-80CE68D37348}" destId="{59AB6F69-2D2C-4444-A468-781BFF904263}" srcOrd="4" destOrd="0" parTransId="{9ADAE4D1-4698-42D2-8118-F65E4CA0F993}" sibTransId="{5CF7C4E8-2B0C-40C1-8DA8-60F31D759A2D}"/>
    <dgm:cxn modelId="{404CDD58-803F-4BD5-BB98-BB82832D485F}" type="presOf" srcId="{7C7B59EB-2704-4D73-AA39-80CE68D37348}" destId="{8BBCD85A-1BFA-42A0-9E86-A777006B7EE5}" srcOrd="0" destOrd="0" presId="urn:microsoft.com/office/officeart/2008/layout/LinedList"/>
    <dgm:cxn modelId="{58909787-5673-4040-9167-4BA7E3A2B77D}" srcId="{7C7B59EB-2704-4D73-AA39-80CE68D37348}" destId="{91CECC6C-7007-4BE5-8BBD-CB8C568A5881}" srcOrd="3" destOrd="0" parTransId="{A5A3CBCC-0672-481E-8EA6-8219BB539F7C}" sibTransId="{BE4D7646-E214-4930-91DA-D0B707A5D95F}"/>
    <dgm:cxn modelId="{7B20DBAF-CFAA-4AE5-85A1-BB85BAFC2A28}" srcId="{91CECC6C-7007-4BE5-8BBD-CB8C568A5881}" destId="{B38C1ECD-49AF-4190-B8CF-A1B9EEBF9889}" srcOrd="0" destOrd="0" parTransId="{CF88C900-AAE8-479B-840F-8BA627824F4B}" sibTransId="{986EA0B5-B131-40D8-8F72-604D744CB8B9}"/>
    <dgm:cxn modelId="{70666DB4-9342-446C-A300-4106F52B5597}" type="presOf" srcId="{FBE01981-D6B8-43D8-8564-65BBB9A6815D}" destId="{0BFAC498-32CE-4ECB-ABDA-3E5EE532F0AC}" srcOrd="0" destOrd="0" presId="urn:microsoft.com/office/officeart/2008/layout/LinedList"/>
    <dgm:cxn modelId="{54575DC3-F4E4-4413-ABF3-56CFA73C1837}" type="presOf" srcId="{B38C1ECD-49AF-4190-B8CF-A1B9EEBF9889}" destId="{DAE96711-B6E1-450B-AD60-0FA8C6D389DB}" srcOrd="0" destOrd="0" presId="urn:microsoft.com/office/officeart/2008/layout/LinedList"/>
    <dgm:cxn modelId="{83D85DC5-C6C4-4CC6-9DF2-EA61EC9FFDDF}" srcId="{7C7B59EB-2704-4D73-AA39-80CE68D37348}" destId="{B356A94A-49AE-42A6-BA7B-4695B480B4F4}" srcOrd="2" destOrd="0" parTransId="{767576CD-90B7-4B9A-AEF1-E918FBD8A652}" sibTransId="{8384AA1B-7CDE-4658-B3EC-D3D6EE6878B4}"/>
    <dgm:cxn modelId="{56F6CFC9-0243-4C87-9F1B-F54FF21F6B01}" type="presOf" srcId="{59AB6F69-2D2C-4444-A468-781BFF904263}" destId="{9C2350C7-F49C-4453-A95F-51CAF8B636C8}" srcOrd="0" destOrd="0" presId="urn:microsoft.com/office/officeart/2008/layout/LinedList"/>
    <dgm:cxn modelId="{45C7EFCB-8347-4F1F-89BD-D8986A154CA7}" type="presOf" srcId="{D2BBE055-5546-4A18-8D42-7F97230BF806}" destId="{AE5A443C-4253-4411-8E25-0C32AA8B9844}" srcOrd="0" destOrd="0" presId="urn:microsoft.com/office/officeart/2008/layout/LinedList"/>
    <dgm:cxn modelId="{8E4C4BCD-3D22-4801-B973-B9556C2652EB}" srcId="{59AB6F69-2D2C-4444-A468-781BFF904263}" destId="{F0757119-D325-409C-A915-CE7BDC4F5C10}" srcOrd="0" destOrd="0" parTransId="{435A7D0C-00FB-4BCD-BBD1-879167CD054E}" sibTransId="{8E99E784-58EF-4A2B-BF23-39D70C699E07}"/>
    <dgm:cxn modelId="{811BC8CE-A231-4867-B9D9-6E703C912D0A}" srcId="{7C7B59EB-2704-4D73-AA39-80CE68D37348}" destId="{CC8159A6-2F85-443A-BF33-A418A7192C50}" srcOrd="1" destOrd="0" parTransId="{7FFFCB13-E0E7-483E-B4A3-859C0CC210C7}" sibTransId="{6B9D3B14-4B83-4306-84D3-B960A2E34817}"/>
    <dgm:cxn modelId="{663F1DD3-B2B7-4B6E-979D-B07DA302589A}" type="presOf" srcId="{64163E64-BCA0-46A4-A44F-26BB9AE50ED0}" destId="{FE05BE9D-5CB7-43DB-B4AF-CD113B779A27}" srcOrd="0" destOrd="0" presId="urn:microsoft.com/office/officeart/2008/layout/LinedList"/>
    <dgm:cxn modelId="{614CB5E1-DB12-43F3-BB4E-3417CBFC6C1F}" type="presOf" srcId="{91CECC6C-7007-4BE5-8BBD-CB8C568A5881}" destId="{7E1E9219-A598-4EC4-AE7A-F847410DA86C}" srcOrd="0" destOrd="0" presId="urn:microsoft.com/office/officeart/2008/layout/LinedList"/>
    <dgm:cxn modelId="{53D1FEE6-BA0B-45C4-9C7E-8BCC88C9FDA3}" type="presOf" srcId="{CC8159A6-2F85-443A-BF33-A418A7192C50}" destId="{5D89BAFC-D0AD-4FE6-B035-36DBCA496079}" srcOrd="0" destOrd="0" presId="urn:microsoft.com/office/officeart/2008/layout/LinedList"/>
    <dgm:cxn modelId="{32A2C0EB-F1F8-4E6D-B048-8A84AFB9EB4D}" srcId="{7C7B59EB-2704-4D73-AA39-80CE68D37348}" destId="{64163E64-BCA0-46A4-A44F-26BB9AE50ED0}" srcOrd="0" destOrd="0" parTransId="{DBE3705D-E5C6-4FDA-AD7C-E34BA47620C5}" sibTransId="{1FDADB33-A4A0-41D9-86D8-DC912FFB7DF7}"/>
    <dgm:cxn modelId="{2955B544-20DE-4ACD-8C3A-3C91BD7A4F9F}" type="presParOf" srcId="{8BBCD85A-1BFA-42A0-9E86-A777006B7EE5}" destId="{86DB7FBD-2505-4F4F-9534-F7C7380D3DDA}" srcOrd="0" destOrd="0" presId="urn:microsoft.com/office/officeart/2008/layout/LinedList"/>
    <dgm:cxn modelId="{D0A01ED8-6D1C-4802-B4C5-EF58277D1FB8}" type="presParOf" srcId="{8BBCD85A-1BFA-42A0-9E86-A777006B7EE5}" destId="{AF00A731-E924-49B6-A361-10400DB66468}" srcOrd="1" destOrd="0" presId="urn:microsoft.com/office/officeart/2008/layout/LinedList"/>
    <dgm:cxn modelId="{31A3B1FD-C1C1-4744-AB38-9C5EB8539275}" type="presParOf" srcId="{AF00A731-E924-49B6-A361-10400DB66468}" destId="{FE05BE9D-5CB7-43DB-B4AF-CD113B779A27}" srcOrd="0" destOrd="0" presId="urn:microsoft.com/office/officeart/2008/layout/LinedList"/>
    <dgm:cxn modelId="{68FAEC32-5E1E-46A6-8443-C0ABB18BE80E}" type="presParOf" srcId="{AF00A731-E924-49B6-A361-10400DB66468}" destId="{7D7DB992-9AA5-47EB-A05B-AABBE168522F}" srcOrd="1" destOrd="0" presId="urn:microsoft.com/office/officeart/2008/layout/LinedList"/>
    <dgm:cxn modelId="{537A09AA-D310-4989-84F2-C4483FED8681}" type="presParOf" srcId="{7D7DB992-9AA5-47EB-A05B-AABBE168522F}" destId="{73246CC6-6078-4FBA-B026-653921E33BA8}" srcOrd="0" destOrd="0" presId="urn:microsoft.com/office/officeart/2008/layout/LinedList"/>
    <dgm:cxn modelId="{E1A52A5F-B4BB-44D3-9A69-150F2E93B9BB}" type="presParOf" srcId="{7D7DB992-9AA5-47EB-A05B-AABBE168522F}" destId="{CD0EF0FF-EAB3-41A4-AF46-772E56789817}" srcOrd="1" destOrd="0" presId="urn:microsoft.com/office/officeart/2008/layout/LinedList"/>
    <dgm:cxn modelId="{49DFCF93-1BA8-4C35-93A5-92E3D6A78A1A}" type="presParOf" srcId="{CD0EF0FF-EAB3-41A4-AF46-772E56789817}" destId="{07839A1B-8F61-4F04-89CD-1612B4C7B53C}" srcOrd="0" destOrd="0" presId="urn:microsoft.com/office/officeart/2008/layout/LinedList"/>
    <dgm:cxn modelId="{07866C29-36C0-447C-B8E3-FD2E62B2CCCF}" type="presParOf" srcId="{CD0EF0FF-EAB3-41A4-AF46-772E56789817}" destId="{AE5A443C-4253-4411-8E25-0C32AA8B9844}" srcOrd="1" destOrd="0" presId="urn:microsoft.com/office/officeart/2008/layout/LinedList"/>
    <dgm:cxn modelId="{4DFF6322-0506-49DD-BE3E-0E79EB0554C0}" type="presParOf" srcId="{CD0EF0FF-EAB3-41A4-AF46-772E56789817}" destId="{87395AA4-5943-4044-92A3-16E24759E411}" srcOrd="2" destOrd="0" presId="urn:microsoft.com/office/officeart/2008/layout/LinedList"/>
    <dgm:cxn modelId="{383AF6F1-02F4-46E7-9F4E-BB25F7CED759}" type="presParOf" srcId="{7D7DB992-9AA5-47EB-A05B-AABBE168522F}" destId="{70B29D85-FEA5-4E99-95AF-01745B2EB067}" srcOrd="2" destOrd="0" presId="urn:microsoft.com/office/officeart/2008/layout/LinedList"/>
    <dgm:cxn modelId="{45DF211D-B408-4D1D-A954-443F0AD3FB29}" type="presParOf" srcId="{7D7DB992-9AA5-47EB-A05B-AABBE168522F}" destId="{B7356DC1-F4DC-47BA-81F7-3D25131FFB9D}" srcOrd="3" destOrd="0" presId="urn:microsoft.com/office/officeart/2008/layout/LinedList"/>
    <dgm:cxn modelId="{63BA451A-3037-4C11-97D0-468C455AB5D5}" type="presParOf" srcId="{8BBCD85A-1BFA-42A0-9E86-A777006B7EE5}" destId="{1B4C96D2-90CF-4908-9927-0CFB04637A3F}" srcOrd="2" destOrd="0" presId="urn:microsoft.com/office/officeart/2008/layout/LinedList"/>
    <dgm:cxn modelId="{8DF7BF78-FBAC-4228-8A84-4AA8D95ABD68}" type="presParOf" srcId="{8BBCD85A-1BFA-42A0-9E86-A777006B7EE5}" destId="{8557F2A7-2040-408E-80BB-30DC30F31573}" srcOrd="3" destOrd="0" presId="urn:microsoft.com/office/officeart/2008/layout/LinedList"/>
    <dgm:cxn modelId="{83D7AB8A-3872-4970-8089-13291C88D0EA}" type="presParOf" srcId="{8557F2A7-2040-408E-80BB-30DC30F31573}" destId="{5D89BAFC-D0AD-4FE6-B035-36DBCA496079}" srcOrd="0" destOrd="0" presId="urn:microsoft.com/office/officeart/2008/layout/LinedList"/>
    <dgm:cxn modelId="{2B5F9905-A3D7-4D89-B2F0-FB4AB3B78A32}" type="presParOf" srcId="{8557F2A7-2040-408E-80BB-30DC30F31573}" destId="{87A28582-411F-4D8A-B2C7-ED339760D554}" srcOrd="1" destOrd="0" presId="urn:microsoft.com/office/officeart/2008/layout/LinedList"/>
    <dgm:cxn modelId="{D869BEDA-5F1B-417C-A1B7-CF4E84BE9D01}" type="presParOf" srcId="{87A28582-411F-4D8A-B2C7-ED339760D554}" destId="{BED7B2C8-17D6-435F-A475-33814ACA857A}" srcOrd="0" destOrd="0" presId="urn:microsoft.com/office/officeart/2008/layout/LinedList"/>
    <dgm:cxn modelId="{E6C9381A-FD7E-44E2-A89C-508507BB4046}" type="presParOf" srcId="{87A28582-411F-4D8A-B2C7-ED339760D554}" destId="{632F4D22-8838-4B19-994C-BCE3C7F41851}" srcOrd="1" destOrd="0" presId="urn:microsoft.com/office/officeart/2008/layout/LinedList"/>
    <dgm:cxn modelId="{3F132986-F390-4840-B1E7-575C0D7D6496}" type="presParOf" srcId="{632F4D22-8838-4B19-994C-BCE3C7F41851}" destId="{0AC8BD3D-CA67-4E94-AB00-AB722BADBF9F}" srcOrd="0" destOrd="0" presId="urn:microsoft.com/office/officeart/2008/layout/LinedList"/>
    <dgm:cxn modelId="{9FA84E5A-FFB8-4062-BAAD-EDF0F31B86C7}" type="presParOf" srcId="{632F4D22-8838-4B19-994C-BCE3C7F41851}" destId="{C2254F87-F7DD-40B3-A65C-B5144492AF55}" srcOrd="1" destOrd="0" presId="urn:microsoft.com/office/officeart/2008/layout/LinedList"/>
    <dgm:cxn modelId="{E6C8A470-5C8D-47B0-A89B-DD29F922FAE9}" type="presParOf" srcId="{632F4D22-8838-4B19-994C-BCE3C7F41851}" destId="{6ABA5436-DADF-4A2E-9184-A7F2E3868683}" srcOrd="2" destOrd="0" presId="urn:microsoft.com/office/officeart/2008/layout/LinedList"/>
    <dgm:cxn modelId="{D494069B-BF3C-4A4D-B734-0DAB161C871C}" type="presParOf" srcId="{87A28582-411F-4D8A-B2C7-ED339760D554}" destId="{9DCA02F2-A76E-4E3A-B007-F4BD024B7F13}" srcOrd="2" destOrd="0" presId="urn:microsoft.com/office/officeart/2008/layout/LinedList"/>
    <dgm:cxn modelId="{D6ADD627-E5A5-4036-945B-37786CEE4663}" type="presParOf" srcId="{87A28582-411F-4D8A-B2C7-ED339760D554}" destId="{4220976D-C7E0-4900-BCA1-31953860C1E2}" srcOrd="3" destOrd="0" presId="urn:microsoft.com/office/officeart/2008/layout/LinedList"/>
    <dgm:cxn modelId="{15A3D2CA-1CFA-4DC1-BD70-B9A104A25CA3}" type="presParOf" srcId="{8BBCD85A-1BFA-42A0-9E86-A777006B7EE5}" destId="{EE0209A1-43D1-41A3-BBE6-ACB6E8C8D428}" srcOrd="4" destOrd="0" presId="urn:microsoft.com/office/officeart/2008/layout/LinedList"/>
    <dgm:cxn modelId="{3810D12C-EE5A-4A85-9B1E-AC1A51FBF431}" type="presParOf" srcId="{8BBCD85A-1BFA-42A0-9E86-A777006B7EE5}" destId="{3B8CBB05-ED06-47FB-9843-467F483E73B3}" srcOrd="5" destOrd="0" presId="urn:microsoft.com/office/officeart/2008/layout/LinedList"/>
    <dgm:cxn modelId="{069E98C8-2E88-42C8-91AB-CBC29BA374C1}" type="presParOf" srcId="{3B8CBB05-ED06-47FB-9843-467F483E73B3}" destId="{2D0F8DA6-3B40-42C2-B590-C7415EB9E633}" srcOrd="0" destOrd="0" presId="urn:microsoft.com/office/officeart/2008/layout/LinedList"/>
    <dgm:cxn modelId="{65F295CA-5311-430D-9428-2C33E86A7837}" type="presParOf" srcId="{3B8CBB05-ED06-47FB-9843-467F483E73B3}" destId="{52DD4BB5-4084-4632-BE5C-06BAB05E95A9}" srcOrd="1" destOrd="0" presId="urn:microsoft.com/office/officeart/2008/layout/LinedList"/>
    <dgm:cxn modelId="{ADB73C06-356C-44CD-B569-3608EFB9DC9E}" type="presParOf" srcId="{52DD4BB5-4084-4632-BE5C-06BAB05E95A9}" destId="{FCB83954-E53B-4CFF-9E78-D1939F838D1C}" srcOrd="0" destOrd="0" presId="urn:microsoft.com/office/officeart/2008/layout/LinedList"/>
    <dgm:cxn modelId="{C0FE81FC-3A8D-4773-AFCF-4D02960142F0}" type="presParOf" srcId="{52DD4BB5-4084-4632-BE5C-06BAB05E95A9}" destId="{AF7CA742-8717-4250-9D81-FCF720C36C79}" srcOrd="1" destOrd="0" presId="urn:microsoft.com/office/officeart/2008/layout/LinedList"/>
    <dgm:cxn modelId="{B9E73147-2AD1-4E5A-BA0D-36485E508AF3}" type="presParOf" srcId="{AF7CA742-8717-4250-9D81-FCF720C36C79}" destId="{B4492E3C-7B60-45D1-9499-8C0BCC8AE26A}" srcOrd="0" destOrd="0" presId="urn:microsoft.com/office/officeart/2008/layout/LinedList"/>
    <dgm:cxn modelId="{26F7A855-04ED-425A-A216-BF1DB55A055C}" type="presParOf" srcId="{AF7CA742-8717-4250-9D81-FCF720C36C79}" destId="{0BFAC498-32CE-4ECB-ABDA-3E5EE532F0AC}" srcOrd="1" destOrd="0" presId="urn:microsoft.com/office/officeart/2008/layout/LinedList"/>
    <dgm:cxn modelId="{70A6E59A-7EDB-4953-92A5-0924CA4BCE33}" type="presParOf" srcId="{AF7CA742-8717-4250-9D81-FCF720C36C79}" destId="{3E52C20F-C9F6-4383-B00D-35D99895D6C5}" srcOrd="2" destOrd="0" presId="urn:microsoft.com/office/officeart/2008/layout/LinedList"/>
    <dgm:cxn modelId="{BB44E550-3499-4EE7-AA0D-4571B97D9E2A}" type="presParOf" srcId="{52DD4BB5-4084-4632-BE5C-06BAB05E95A9}" destId="{D6BADDD2-E1E3-4AA7-AD0A-47EA1F557081}" srcOrd="2" destOrd="0" presId="urn:microsoft.com/office/officeart/2008/layout/LinedList"/>
    <dgm:cxn modelId="{6423A5EF-58B4-4832-A60F-4CC113F9FE27}" type="presParOf" srcId="{52DD4BB5-4084-4632-BE5C-06BAB05E95A9}" destId="{A0D91FCC-D1CA-486C-9FEA-2EC4547BF981}" srcOrd="3" destOrd="0" presId="urn:microsoft.com/office/officeart/2008/layout/LinedList"/>
    <dgm:cxn modelId="{2D71264F-3B89-49A4-BEDE-F2057DEBF258}" type="presParOf" srcId="{8BBCD85A-1BFA-42A0-9E86-A777006B7EE5}" destId="{0DBCE752-5CD1-44F9-B25F-370225AA9F48}" srcOrd="6" destOrd="0" presId="urn:microsoft.com/office/officeart/2008/layout/LinedList"/>
    <dgm:cxn modelId="{858FA03E-EA4E-42EB-9BE9-ACCAB9ABAEFC}" type="presParOf" srcId="{8BBCD85A-1BFA-42A0-9E86-A777006B7EE5}" destId="{64D2A6D6-4E8F-4550-B6EC-83B609C79F61}" srcOrd="7" destOrd="0" presId="urn:microsoft.com/office/officeart/2008/layout/LinedList"/>
    <dgm:cxn modelId="{D06F221B-4549-4B9E-9E18-42C35F978AC1}" type="presParOf" srcId="{64D2A6D6-4E8F-4550-B6EC-83B609C79F61}" destId="{7E1E9219-A598-4EC4-AE7A-F847410DA86C}" srcOrd="0" destOrd="0" presId="urn:microsoft.com/office/officeart/2008/layout/LinedList"/>
    <dgm:cxn modelId="{0CF46EE8-95B2-4BE6-B064-AF88C39A83BA}" type="presParOf" srcId="{64D2A6D6-4E8F-4550-B6EC-83B609C79F61}" destId="{0C045076-C7D2-4A73-A912-5E81C6B3591F}" srcOrd="1" destOrd="0" presId="urn:microsoft.com/office/officeart/2008/layout/LinedList"/>
    <dgm:cxn modelId="{021357EE-DE5C-47B8-8AF7-1B698CA201FE}" type="presParOf" srcId="{0C045076-C7D2-4A73-A912-5E81C6B3591F}" destId="{31E936A8-A44E-4781-AC19-B40A127B43C4}" srcOrd="0" destOrd="0" presId="urn:microsoft.com/office/officeart/2008/layout/LinedList"/>
    <dgm:cxn modelId="{27063DC0-0BAA-407E-9AFE-28E7822DAD62}" type="presParOf" srcId="{0C045076-C7D2-4A73-A912-5E81C6B3591F}" destId="{8FF21EF1-82A5-4C5A-BD0B-612A0FBBF31F}" srcOrd="1" destOrd="0" presId="urn:microsoft.com/office/officeart/2008/layout/LinedList"/>
    <dgm:cxn modelId="{DF97CC46-6EB3-4C51-83D7-14720D02D0EA}" type="presParOf" srcId="{8FF21EF1-82A5-4C5A-BD0B-612A0FBBF31F}" destId="{73A0E777-F931-49F3-ACE2-A395867A2226}" srcOrd="0" destOrd="0" presId="urn:microsoft.com/office/officeart/2008/layout/LinedList"/>
    <dgm:cxn modelId="{C27D5FC0-F01B-4A12-A8B4-839A5CD2758E}" type="presParOf" srcId="{8FF21EF1-82A5-4C5A-BD0B-612A0FBBF31F}" destId="{DAE96711-B6E1-450B-AD60-0FA8C6D389DB}" srcOrd="1" destOrd="0" presId="urn:microsoft.com/office/officeart/2008/layout/LinedList"/>
    <dgm:cxn modelId="{FAF2AB1B-DE84-48EB-A7C6-772D09C70A5A}" type="presParOf" srcId="{8FF21EF1-82A5-4C5A-BD0B-612A0FBBF31F}" destId="{112FFE8D-0ED9-4A41-8C6C-13E3B3F10517}" srcOrd="2" destOrd="0" presId="urn:microsoft.com/office/officeart/2008/layout/LinedList"/>
    <dgm:cxn modelId="{B0D4F268-F0A6-4839-89FC-3F0312A7C77E}" type="presParOf" srcId="{0C045076-C7D2-4A73-A912-5E81C6B3591F}" destId="{3CA4312F-CD96-41C4-A0EA-B4F0BE9AAC5F}" srcOrd="2" destOrd="0" presId="urn:microsoft.com/office/officeart/2008/layout/LinedList"/>
    <dgm:cxn modelId="{8130A2C0-7830-42D8-823A-3A6ADE2E2BF5}" type="presParOf" srcId="{0C045076-C7D2-4A73-A912-5E81C6B3591F}" destId="{22ABA9C8-A439-44D5-AF16-853BB6C8CB5C}" srcOrd="3" destOrd="0" presId="urn:microsoft.com/office/officeart/2008/layout/LinedList"/>
    <dgm:cxn modelId="{21FEDB28-1A32-4BBD-84D8-80761F42C76C}" type="presParOf" srcId="{8BBCD85A-1BFA-42A0-9E86-A777006B7EE5}" destId="{76B967DD-3387-4077-98BB-53E7489DA6B4}" srcOrd="8" destOrd="0" presId="urn:microsoft.com/office/officeart/2008/layout/LinedList"/>
    <dgm:cxn modelId="{57993F70-EC3C-42B0-BA27-412A1A6088E7}" type="presParOf" srcId="{8BBCD85A-1BFA-42A0-9E86-A777006B7EE5}" destId="{16D89993-B320-4D8F-833D-9B8EE2918397}" srcOrd="9" destOrd="0" presId="urn:microsoft.com/office/officeart/2008/layout/LinedList"/>
    <dgm:cxn modelId="{880741D2-D3E6-4090-808E-FB8DD5F9DBD9}" type="presParOf" srcId="{16D89993-B320-4D8F-833D-9B8EE2918397}" destId="{9C2350C7-F49C-4453-A95F-51CAF8B636C8}" srcOrd="0" destOrd="0" presId="urn:microsoft.com/office/officeart/2008/layout/LinedList"/>
    <dgm:cxn modelId="{7CDCDE06-96B0-4D71-9A8D-67062E021794}" type="presParOf" srcId="{16D89993-B320-4D8F-833D-9B8EE2918397}" destId="{0FEE0E1F-4B44-4502-97B0-B1E5D93A04D8}" srcOrd="1" destOrd="0" presId="urn:microsoft.com/office/officeart/2008/layout/LinedList"/>
    <dgm:cxn modelId="{A131017F-0D9E-4847-8F31-4E53527CE8E6}" type="presParOf" srcId="{0FEE0E1F-4B44-4502-97B0-B1E5D93A04D8}" destId="{E1AC1247-58D8-4CD3-8E1A-0CF0EC8D6BDA}" srcOrd="0" destOrd="0" presId="urn:microsoft.com/office/officeart/2008/layout/LinedList"/>
    <dgm:cxn modelId="{A2780EE8-4405-4CDD-803F-26DA01E8241A}" type="presParOf" srcId="{0FEE0E1F-4B44-4502-97B0-B1E5D93A04D8}" destId="{C7DB103A-1147-4460-BCBB-CAE5B7954359}" srcOrd="1" destOrd="0" presId="urn:microsoft.com/office/officeart/2008/layout/LinedList"/>
    <dgm:cxn modelId="{7124C617-1534-4065-B01C-1FDF4462ED4B}" type="presParOf" srcId="{C7DB103A-1147-4460-BCBB-CAE5B7954359}" destId="{60D4BCDD-2EFC-42F1-A5DB-99042757B023}" srcOrd="0" destOrd="0" presId="urn:microsoft.com/office/officeart/2008/layout/LinedList"/>
    <dgm:cxn modelId="{F01540DA-8230-446E-8D2B-D66A3AA1C88A}" type="presParOf" srcId="{C7DB103A-1147-4460-BCBB-CAE5B7954359}" destId="{87006634-05FE-4790-91F1-D66E1A51A26F}" srcOrd="1" destOrd="0" presId="urn:microsoft.com/office/officeart/2008/layout/LinedList"/>
    <dgm:cxn modelId="{2371FD27-754C-423A-BACF-2A2240CC8765}" type="presParOf" srcId="{C7DB103A-1147-4460-BCBB-CAE5B7954359}" destId="{0D60A2F4-BE0C-4F1C-82A1-CE1128A18A57}" srcOrd="2" destOrd="0" presId="urn:microsoft.com/office/officeart/2008/layout/LinedList"/>
    <dgm:cxn modelId="{AE7B04C6-3EA5-4AAD-9607-E7B18B30872B}" type="presParOf" srcId="{0FEE0E1F-4B44-4502-97B0-B1E5D93A04D8}" destId="{7008A438-5917-46A2-8891-F1B6ACCB3726}" srcOrd="2" destOrd="0" presId="urn:microsoft.com/office/officeart/2008/layout/LinedList"/>
    <dgm:cxn modelId="{E1FEAFF7-4B5B-47FB-9D8C-F590B6A56093}" type="presParOf" srcId="{0FEE0E1F-4B44-4502-97B0-B1E5D93A04D8}" destId="{BAA96222-A2F5-48F0-84A1-BD3DA9DF01C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7F73E-4CA2-4F08-BAC6-C40F0C8296D1}">
      <dsp:nvSpPr>
        <dsp:cNvPr id="0" name=""/>
        <dsp:cNvSpPr/>
      </dsp:nvSpPr>
      <dsp:spPr>
        <a:xfrm rot="16200000">
          <a:off x="-807624" y="808593"/>
          <a:ext cx="4136017" cy="2518830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build a machine learning model that can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resume content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classify it into predefined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job categories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like Data Science, HR, Developer, etc.</a:t>
          </a:r>
        </a:p>
      </dsp:txBody>
      <dsp:txXfrm rot="5400000">
        <a:off x="970" y="827202"/>
        <a:ext cx="2518830" cy="2481611"/>
      </dsp:txXfrm>
    </dsp:sp>
    <dsp:sp modelId="{A9BB2E21-DCD1-4EA3-9FB0-9D997ACF453D}">
      <dsp:nvSpPr>
        <dsp:cNvPr id="0" name=""/>
        <dsp:cNvSpPr/>
      </dsp:nvSpPr>
      <dsp:spPr>
        <a:xfrm rot="16200000">
          <a:off x="1900118" y="808593"/>
          <a:ext cx="4136017" cy="2518830"/>
        </a:xfrm>
        <a:prstGeom prst="flowChartManualOperation">
          <a:avLst/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To develop a </a:t>
          </a:r>
          <a:r>
            <a:rPr lang="en-US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web-based platform</a:t>
          </a: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 where users can upload their resumes and get intelligent feedback.</a:t>
          </a:r>
        </a:p>
      </dsp:txBody>
      <dsp:txXfrm rot="5400000">
        <a:off x="2708712" y="827202"/>
        <a:ext cx="2518830" cy="2481611"/>
      </dsp:txXfrm>
    </dsp:sp>
    <dsp:sp modelId="{01C12B28-DD44-4FEE-A05E-FC1CC00C1EC6}">
      <dsp:nvSpPr>
        <dsp:cNvPr id="0" name=""/>
        <dsp:cNvSpPr/>
      </dsp:nvSpPr>
      <dsp:spPr>
        <a:xfrm rot="16200000">
          <a:off x="4607861" y="808593"/>
          <a:ext cx="4136017" cy="2518830"/>
        </a:xfrm>
        <a:prstGeom prst="flowChartManualOperation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To help students identify the </a:t>
          </a:r>
          <a:r>
            <a:rPr lang="en-US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best-fit job role</a:t>
          </a: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 and also </a:t>
          </a:r>
          <a:r>
            <a:rPr lang="en-US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 real companies within Kolkata</a:t>
          </a: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 that hire for those roles</a:t>
          </a:r>
        </a:p>
      </dsp:txBody>
      <dsp:txXfrm rot="5400000">
        <a:off x="5416455" y="827202"/>
        <a:ext cx="2518830" cy="2481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F18D1-6EA3-4783-BBD0-3266B12F3B56}">
      <dsp:nvSpPr>
        <dsp:cNvPr id="0" name=""/>
        <dsp:cNvSpPr/>
      </dsp:nvSpPr>
      <dsp:spPr>
        <a:xfrm>
          <a:off x="889" y="892649"/>
          <a:ext cx="3237016" cy="1003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1: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UpdatedResumeDataSet.csv” </a:t>
          </a:r>
          <a:endParaRPr lang="en-US" sz="1800" kern="1200" dirty="0"/>
        </a:p>
      </dsp:txBody>
      <dsp:txXfrm>
        <a:off x="30292" y="922052"/>
        <a:ext cx="3178210" cy="945073"/>
      </dsp:txXfrm>
    </dsp:sp>
    <dsp:sp modelId="{D1EC68AE-D396-4589-8DA7-3D6729E9F2C1}">
      <dsp:nvSpPr>
        <dsp:cNvPr id="0" name=""/>
        <dsp:cNvSpPr/>
      </dsp:nvSpPr>
      <dsp:spPr>
        <a:xfrm>
          <a:off x="324590" y="1896529"/>
          <a:ext cx="350115" cy="80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530"/>
              </a:lnTo>
              <a:lnTo>
                <a:pt x="350115" y="800530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790AF-26C5-48C5-A46E-8EE2C9FD1180}">
      <dsp:nvSpPr>
        <dsp:cNvPr id="0" name=""/>
        <dsp:cNvSpPr/>
      </dsp:nvSpPr>
      <dsp:spPr>
        <a:xfrm>
          <a:off x="674706" y="2208755"/>
          <a:ext cx="2589612" cy="9766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Contains labeled resumes across multiple job categories.</a:t>
          </a:r>
          <a:endParaRPr lang="en-US" sz="1900" kern="1200" dirty="0"/>
        </a:p>
      </dsp:txBody>
      <dsp:txXfrm>
        <a:off x="703310" y="2237359"/>
        <a:ext cx="2532404" cy="919399"/>
      </dsp:txXfrm>
    </dsp:sp>
    <dsp:sp modelId="{624D1386-9256-4BD0-9A69-50B3688CC9A5}">
      <dsp:nvSpPr>
        <dsp:cNvPr id="0" name=""/>
        <dsp:cNvSpPr/>
      </dsp:nvSpPr>
      <dsp:spPr>
        <a:xfrm>
          <a:off x="4047159" y="892649"/>
          <a:ext cx="3237016" cy="1060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2: “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final_kolkata_job_roles_resume_dataset.csv”</a:t>
          </a:r>
          <a:endParaRPr lang="en-US" sz="1800" kern="1200" dirty="0"/>
        </a:p>
      </dsp:txBody>
      <dsp:txXfrm>
        <a:off x="4078209" y="923699"/>
        <a:ext cx="3174916" cy="998038"/>
      </dsp:txXfrm>
    </dsp:sp>
    <dsp:sp modelId="{4FF01847-F537-4893-93D1-8717E53AD045}">
      <dsp:nvSpPr>
        <dsp:cNvPr id="0" name=""/>
        <dsp:cNvSpPr/>
      </dsp:nvSpPr>
      <dsp:spPr>
        <a:xfrm>
          <a:off x="4370861" y="1952788"/>
          <a:ext cx="324582" cy="7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63"/>
              </a:lnTo>
              <a:lnTo>
                <a:pt x="324582" y="71006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8AED-33E7-4BBD-9A55-F6AAADD7EB72}">
      <dsp:nvSpPr>
        <dsp:cNvPr id="0" name=""/>
        <dsp:cNvSpPr/>
      </dsp:nvSpPr>
      <dsp:spPr>
        <a:xfrm>
          <a:off x="4695443" y="2208755"/>
          <a:ext cx="2589612" cy="9081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Supplementary labeled resume data from Kolkata region.</a:t>
          </a:r>
          <a:endParaRPr lang="en-US" sz="1900" kern="1200" dirty="0"/>
        </a:p>
      </dsp:txBody>
      <dsp:txXfrm>
        <a:off x="4722043" y="2235355"/>
        <a:ext cx="2536412" cy="854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7FBD-2505-4F4F-9534-F7C7380D3DDA}">
      <dsp:nvSpPr>
        <dsp:cNvPr id="0" name=""/>
        <dsp:cNvSpPr/>
      </dsp:nvSpPr>
      <dsp:spPr>
        <a:xfrm>
          <a:off x="0" y="539"/>
          <a:ext cx="80003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5BE9D-5CB7-43DB-B4AF-CD113B779A27}">
      <dsp:nvSpPr>
        <dsp:cNvPr id="0" name=""/>
        <dsp:cNvSpPr/>
      </dsp:nvSpPr>
      <dsp:spPr>
        <a:xfrm>
          <a:off x="0" y="539"/>
          <a:ext cx="1600063" cy="88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Python:</a:t>
          </a:r>
          <a:endParaRPr lang="en-US" sz="1800" kern="1200" dirty="0"/>
        </a:p>
      </dsp:txBody>
      <dsp:txXfrm>
        <a:off x="0" y="539"/>
        <a:ext cx="1600063" cy="883969"/>
      </dsp:txXfrm>
    </dsp:sp>
    <dsp:sp modelId="{AE5A443C-4253-4411-8E25-0C32AA8B9844}">
      <dsp:nvSpPr>
        <dsp:cNvPr id="0" name=""/>
        <dsp:cNvSpPr/>
      </dsp:nvSpPr>
      <dsp:spPr>
        <a:xfrm>
          <a:off x="1720068" y="40680"/>
          <a:ext cx="6280249" cy="80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 language used for data preprocessing, ML modelling , and back-end logic.</a:t>
          </a:r>
          <a:endParaRPr lang="en-US" sz="1800" kern="1200" dirty="0"/>
        </a:p>
      </dsp:txBody>
      <dsp:txXfrm>
        <a:off x="1720068" y="40680"/>
        <a:ext cx="6280249" cy="802823"/>
      </dsp:txXfrm>
    </dsp:sp>
    <dsp:sp modelId="{70B29D85-FEA5-4E99-95AF-01745B2EB067}">
      <dsp:nvSpPr>
        <dsp:cNvPr id="0" name=""/>
        <dsp:cNvSpPr/>
      </dsp:nvSpPr>
      <dsp:spPr>
        <a:xfrm>
          <a:off x="1600063" y="843504"/>
          <a:ext cx="64002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C96D2-90CF-4908-9927-0CFB04637A3F}">
      <dsp:nvSpPr>
        <dsp:cNvPr id="0" name=""/>
        <dsp:cNvSpPr/>
      </dsp:nvSpPr>
      <dsp:spPr>
        <a:xfrm>
          <a:off x="0" y="884508"/>
          <a:ext cx="80003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9BAFC-D0AD-4FE6-B035-36DBCA496079}">
      <dsp:nvSpPr>
        <dsp:cNvPr id="0" name=""/>
        <dsp:cNvSpPr/>
      </dsp:nvSpPr>
      <dsp:spPr>
        <a:xfrm>
          <a:off x="0" y="884508"/>
          <a:ext cx="1600063" cy="88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kern="1200" dirty="0"/>
        </a:p>
      </dsp:txBody>
      <dsp:txXfrm>
        <a:off x="0" y="884508"/>
        <a:ext cx="1600063" cy="883969"/>
      </dsp:txXfrm>
    </dsp:sp>
    <dsp:sp modelId="{C2254F87-F7DD-40B3-A65C-B5144492AF55}">
      <dsp:nvSpPr>
        <dsp:cNvPr id="0" name=""/>
        <dsp:cNvSpPr/>
      </dsp:nvSpPr>
      <dsp:spPr>
        <a:xfrm>
          <a:off x="1720068" y="924649"/>
          <a:ext cx="6280249" cy="80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open-source Python library used for Web application development and frontend framework</a:t>
          </a:r>
          <a:endParaRPr lang="en-US" sz="1800" kern="1200" dirty="0"/>
        </a:p>
      </dsp:txBody>
      <dsp:txXfrm>
        <a:off x="1720068" y="924649"/>
        <a:ext cx="6280249" cy="802823"/>
      </dsp:txXfrm>
    </dsp:sp>
    <dsp:sp modelId="{9DCA02F2-A76E-4E3A-B007-F4BD024B7F13}">
      <dsp:nvSpPr>
        <dsp:cNvPr id="0" name=""/>
        <dsp:cNvSpPr/>
      </dsp:nvSpPr>
      <dsp:spPr>
        <a:xfrm>
          <a:off x="1600063" y="1600864"/>
          <a:ext cx="64002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209A1-43D1-41A3-BBE6-ACB6E8C8D428}">
      <dsp:nvSpPr>
        <dsp:cNvPr id="0" name=""/>
        <dsp:cNvSpPr/>
      </dsp:nvSpPr>
      <dsp:spPr>
        <a:xfrm>
          <a:off x="0" y="1768477"/>
          <a:ext cx="80003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F8DA6-3B40-42C2-B590-C7415EB9E633}">
      <dsp:nvSpPr>
        <dsp:cNvPr id="0" name=""/>
        <dsp:cNvSpPr/>
      </dsp:nvSpPr>
      <dsp:spPr>
        <a:xfrm>
          <a:off x="0" y="1768477"/>
          <a:ext cx="1600063" cy="88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 &amp; </a:t>
          </a:r>
          <a:r>
            <a:rPr lang="en-I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WordCloud</a:t>
          </a: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/>
        </a:p>
      </dsp:txBody>
      <dsp:txXfrm>
        <a:off x="0" y="1768477"/>
        <a:ext cx="1600063" cy="883969"/>
      </dsp:txXfrm>
    </dsp:sp>
    <dsp:sp modelId="{0BFAC498-32CE-4ECB-ABDA-3E5EE532F0AC}">
      <dsp:nvSpPr>
        <dsp:cNvPr id="0" name=""/>
        <dsp:cNvSpPr/>
      </dsp:nvSpPr>
      <dsp:spPr>
        <a:xfrm>
          <a:off x="1720068" y="1795454"/>
          <a:ext cx="6280249" cy="828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to visualize model results (e.g., accuracy graphs, skill clouds) for better insights.</a:t>
          </a:r>
          <a:endParaRPr lang="en-US" sz="1800" kern="1200" dirty="0"/>
        </a:p>
      </dsp:txBody>
      <dsp:txXfrm>
        <a:off x="1720068" y="1795454"/>
        <a:ext cx="6280249" cy="828909"/>
      </dsp:txXfrm>
    </dsp:sp>
    <dsp:sp modelId="{D6BADDD2-E1E3-4AA7-AD0A-47EA1F557081}">
      <dsp:nvSpPr>
        <dsp:cNvPr id="0" name=""/>
        <dsp:cNvSpPr/>
      </dsp:nvSpPr>
      <dsp:spPr>
        <a:xfrm>
          <a:off x="1600063" y="2624364"/>
          <a:ext cx="64002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CE752-5CD1-44F9-B25F-370225AA9F48}">
      <dsp:nvSpPr>
        <dsp:cNvPr id="0" name=""/>
        <dsp:cNvSpPr/>
      </dsp:nvSpPr>
      <dsp:spPr>
        <a:xfrm>
          <a:off x="0" y="2652447"/>
          <a:ext cx="80003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9219-A598-4EC4-AE7A-F847410DA86C}">
      <dsp:nvSpPr>
        <dsp:cNvPr id="0" name=""/>
        <dsp:cNvSpPr/>
      </dsp:nvSpPr>
      <dsp:spPr>
        <a:xfrm>
          <a:off x="0" y="2652447"/>
          <a:ext cx="1600063" cy="88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Scikit -learn:</a:t>
          </a: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/>
        </a:p>
      </dsp:txBody>
      <dsp:txXfrm>
        <a:off x="0" y="2652447"/>
        <a:ext cx="1600063" cy="883969"/>
      </dsp:txXfrm>
    </dsp:sp>
    <dsp:sp modelId="{DAE96711-B6E1-450B-AD60-0FA8C6D389DB}">
      <dsp:nvSpPr>
        <dsp:cNvPr id="0" name=""/>
        <dsp:cNvSpPr/>
      </dsp:nvSpPr>
      <dsp:spPr>
        <a:xfrm>
          <a:off x="1720068" y="2692588"/>
          <a:ext cx="6280249" cy="80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Provides models like Logistic Regression, Naive Bayes, SVC, and tools for vectorization and evaluation.</a:t>
          </a:r>
          <a:endParaRPr lang="en-US" sz="1800" kern="1200"/>
        </a:p>
      </dsp:txBody>
      <dsp:txXfrm>
        <a:off x="1720068" y="2692588"/>
        <a:ext cx="6280249" cy="802823"/>
      </dsp:txXfrm>
    </dsp:sp>
    <dsp:sp modelId="{3CA4312F-CD96-41C4-A0EA-B4F0BE9AAC5F}">
      <dsp:nvSpPr>
        <dsp:cNvPr id="0" name=""/>
        <dsp:cNvSpPr/>
      </dsp:nvSpPr>
      <dsp:spPr>
        <a:xfrm>
          <a:off x="1600063" y="3495411"/>
          <a:ext cx="64002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967DD-3387-4077-98BB-53E7489DA6B4}">
      <dsp:nvSpPr>
        <dsp:cNvPr id="0" name=""/>
        <dsp:cNvSpPr/>
      </dsp:nvSpPr>
      <dsp:spPr>
        <a:xfrm>
          <a:off x="0" y="3536416"/>
          <a:ext cx="80003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50C7-F49C-4453-A95F-51CAF8B636C8}">
      <dsp:nvSpPr>
        <dsp:cNvPr id="0" name=""/>
        <dsp:cNvSpPr/>
      </dsp:nvSpPr>
      <dsp:spPr>
        <a:xfrm>
          <a:off x="0" y="3536416"/>
          <a:ext cx="1600063" cy="88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Pandas and NumPy :</a:t>
          </a: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/>
        </a:p>
      </dsp:txBody>
      <dsp:txXfrm>
        <a:off x="0" y="3536416"/>
        <a:ext cx="1600063" cy="883969"/>
      </dsp:txXfrm>
    </dsp:sp>
    <dsp:sp modelId="{87006634-05FE-4790-91F1-D66E1A51A26F}">
      <dsp:nvSpPr>
        <dsp:cNvPr id="0" name=""/>
        <dsp:cNvSpPr/>
      </dsp:nvSpPr>
      <dsp:spPr>
        <a:xfrm>
          <a:off x="1720068" y="3576557"/>
          <a:ext cx="6280249" cy="80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For cleaning and transforming raw resume data into structured format.</a:t>
          </a:r>
          <a:endParaRPr lang="en-US" sz="1800" kern="1200"/>
        </a:p>
      </dsp:txBody>
      <dsp:txXfrm>
        <a:off x="1720068" y="3576557"/>
        <a:ext cx="6280249" cy="802823"/>
      </dsp:txXfrm>
    </dsp:sp>
    <dsp:sp modelId="{7008A438-5917-46A2-8891-F1B6ACCB3726}">
      <dsp:nvSpPr>
        <dsp:cNvPr id="0" name=""/>
        <dsp:cNvSpPr/>
      </dsp:nvSpPr>
      <dsp:spPr>
        <a:xfrm>
          <a:off x="1600063" y="4379380"/>
          <a:ext cx="64002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6E802-B31F-436F-A939-B08AEC0B21A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A9902-D928-452A-A9D3-705888A3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A9902-D928-452A-A9D3-705888A3C81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2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781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405474"/>
            <a:ext cx="7772400" cy="1806784"/>
          </a:xfrm>
          <a:blipFill>
            <a:blip r:embed="rId2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sz="49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Resume Analyzer </a:t>
            </a:r>
            <a:r>
              <a:rPr lang="en-US" sz="49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 Job Role Matcher</a:t>
            </a:r>
            <a:br>
              <a:rPr lang="en-U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7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(Final Year Project-2025)</a:t>
            </a:r>
            <a:endParaRPr sz="27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4B9AC-25E8-6820-B465-51D99D33BA32}"/>
              </a:ext>
            </a:extLst>
          </p:cNvPr>
          <p:cNvSpPr txBox="1"/>
          <p:nvPr/>
        </p:nvSpPr>
        <p:spPr>
          <a:xfrm>
            <a:off x="620773" y="2592714"/>
            <a:ext cx="8188036" cy="42165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itchFamily="18" charset="0"/>
              </a:rPr>
              <a:t>Presented by-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  <a:latin typeface="Bell MT" pitchFamily="18" charset="0"/>
              </a:rPr>
              <a:t>Adrija Ghosh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  <a:latin typeface="Bell MT" pitchFamily="18" charset="0"/>
              </a:rPr>
              <a:t>Tanusree Dutta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 err="1">
                <a:solidFill>
                  <a:schemeClr val="bg1"/>
                </a:solidFill>
                <a:latin typeface="Bell MT" pitchFamily="18" charset="0"/>
              </a:rPr>
              <a:t>Nisha</a:t>
            </a:r>
            <a:r>
              <a:rPr lang="en-US" sz="2800" b="1" i="1" dirty="0">
                <a:solidFill>
                  <a:schemeClr val="bg1"/>
                </a:solidFill>
                <a:latin typeface="Bell MT" pitchFamily="18" charset="0"/>
              </a:rPr>
              <a:t> Das</a:t>
            </a:r>
          </a:p>
          <a:p>
            <a:endParaRPr lang="en-US" sz="2800" dirty="0"/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Bell MT" pitchFamily="18" charset="0"/>
              </a:rPr>
              <a:t>Under the guidance of</a:t>
            </a:r>
          </a:p>
          <a:p>
            <a:pPr algn="r"/>
            <a:r>
              <a:rPr lang="en-US" sz="2800" b="1" i="1" dirty="0">
                <a:solidFill>
                  <a:schemeClr val="bg1"/>
                </a:solidFill>
                <a:latin typeface="Bell MT" pitchFamily="18" charset="0"/>
              </a:rPr>
              <a:t>Mr. </a:t>
            </a:r>
            <a:r>
              <a:rPr lang="en-US" sz="2800" b="1" i="1" dirty="0" err="1">
                <a:solidFill>
                  <a:schemeClr val="bg1"/>
                </a:solidFill>
                <a:latin typeface="Bell MT" pitchFamily="18" charset="0"/>
              </a:rPr>
              <a:t>Dipankar</a:t>
            </a:r>
            <a:r>
              <a:rPr lang="en-US" sz="2800" b="1" i="1" dirty="0">
                <a:solidFill>
                  <a:schemeClr val="bg1"/>
                </a:solidFill>
                <a:latin typeface="Bell MT" pitchFamily="18" charset="0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Bell MT" pitchFamily="18" charset="0"/>
              </a:rPr>
              <a:t>Basu</a:t>
            </a:r>
            <a:endParaRPr lang="en-US" sz="2800" b="1" i="1" dirty="0">
              <a:solidFill>
                <a:schemeClr val="bg1"/>
              </a:solidFill>
              <a:latin typeface="Bell MT" pitchFamily="18" charset="0"/>
            </a:endParaRPr>
          </a:p>
          <a:p>
            <a:pPr algn="r"/>
            <a:r>
              <a:rPr lang="en-IN" sz="2200" b="1" i="1" dirty="0">
                <a:solidFill>
                  <a:schemeClr val="bg1"/>
                </a:solidFill>
                <a:latin typeface="Bell MT" pitchFamily="18" charset="0"/>
              </a:rPr>
              <a:t>Assistant Professor</a:t>
            </a:r>
            <a:endParaRPr lang="en-US" sz="2200" b="1" i="1" dirty="0">
              <a:solidFill>
                <a:schemeClr val="bg1"/>
              </a:solidFill>
              <a:latin typeface="Bell MT" pitchFamily="18" charset="0"/>
            </a:endParaRPr>
          </a:p>
          <a:p>
            <a:pPr algn="r"/>
            <a:r>
              <a:rPr lang="en-IN" sz="2400" b="1" dirty="0">
                <a:solidFill>
                  <a:schemeClr val="bg1"/>
                </a:solidFill>
              </a:rPr>
              <a:t>(</a:t>
            </a:r>
            <a:r>
              <a:rPr lang="en-IN" sz="2000" b="1" dirty="0">
                <a:solidFill>
                  <a:schemeClr val="bg1"/>
                </a:solidFill>
                <a:latin typeface="Bell MT" pitchFamily="18" charset="0"/>
              </a:rPr>
              <a:t>Department of Computer Science </a:t>
            </a:r>
          </a:p>
          <a:p>
            <a:pPr algn="r"/>
            <a:r>
              <a:rPr lang="en-IN" sz="2000" b="1" dirty="0">
                <a:solidFill>
                  <a:schemeClr val="bg1"/>
                </a:solidFill>
                <a:latin typeface="Bell MT" pitchFamily="18" charset="0"/>
              </a:rPr>
              <a:t>&amp; engineering</a:t>
            </a:r>
            <a:r>
              <a:rPr lang="en-IN" sz="2400" b="1" dirty="0">
                <a:solidFill>
                  <a:schemeClr val="bg1"/>
                </a:solidFill>
                <a:latin typeface="Bell MT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1755" y="619432"/>
            <a:ext cx="4601497" cy="796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68"/>
            <a:ext cx="7772400" cy="11722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988" y="2014765"/>
            <a:ext cx="6798212" cy="33872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Resumes are distributed across 25 categories such as Data Science, HR, Java Developer,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 Some roles like Java Developer and Testing have higher frequencies. Visualizations such as bar charts and pie charts help us understand category distribution.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5277" y="678426"/>
            <a:ext cx="5058697" cy="899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0"/>
            <a:ext cx="7772400" cy="118936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200" y="1858734"/>
            <a:ext cx="6724803" cy="4222751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 steps: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Removal of URLs,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hashtags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and extra whitespace.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Lowercasing and conversion to ASCII text.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Label Encoding of categories using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sklearn's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steps helped normalize data for consistent model input.</a:t>
            </a:r>
          </a:p>
          <a:p>
            <a:pPr algn="just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5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7729" y="516194"/>
            <a:ext cx="4570185" cy="78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77704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6" y="1600200"/>
            <a:ext cx="7794173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evaluated both Support Vector Classifier (SVC) and Logistic Regression models for resume classification using TF-IDF features.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provided higher accuracy (~98.5%) and better performance on multi-class classification compared to Logistic Regression.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15" y="195942"/>
            <a:ext cx="7104186" cy="1224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134"/>
            <a:ext cx="8229600" cy="4571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 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(TF-IDF)</a:t>
            </a:r>
            <a:b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340"/>
            <a:ext cx="8229600" cy="497571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importance of a word in a document compared to the entire corpus.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TF-IDF score means a word is important to a specific document.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TF-IDF?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focus the model on unique keywords in resumes.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influence of common terms that appear in all resumes.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raw text into a numeric matrix for ML input.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559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7226" y="752168"/>
            <a:ext cx="4424516" cy="766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29" y="316140"/>
            <a:ext cx="7772400" cy="115615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76" y="1873248"/>
            <a:ext cx="6963509" cy="381009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split: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80% training set (769 samples)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20% testing set (193 samples)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the model learns general patterns and is validated on unseen data.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matrices were of shape (769, 7351) and (193, 7351) respectively.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5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0594" y="132735"/>
            <a:ext cx="6548283" cy="87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701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250830"/>
            <a:ext cx="7859486" cy="4039929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how often the model correctly predicts the job role.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achieved 99.4%.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how many resumes predicted as a role (e.g., 'Data Scientist') were actually correct.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(Sensitivity):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how many actual resumes of a role were correctly identified.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metric useful when there is class imbalance (some roles may have fewer examples).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Precision, Recall, F1-score: All above 99%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was done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indicate a very effective resume classification model.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1342" y="267286"/>
            <a:ext cx="6671715" cy="1222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42" y="722670"/>
            <a:ext cx="6193008" cy="76691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  </a:t>
            </a:r>
            <a:r>
              <a:rPr lang="en-I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174" y="1868555"/>
            <a:ext cx="7484013" cy="390813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confirms that the model predicts most categories correctly with minimal confusion. Only a few misclassifications occurred among similar roles. This supports the model’s high reliability. Visualizes where the model makes errors, helping improve classification strategy.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 description has been provided for this image">
            <a:extLst>
              <a:ext uri="{FF2B5EF4-FFF2-40B4-BE49-F238E27FC236}">
                <a16:creationId xmlns:a16="http://schemas.microsoft.com/office/drawing/2014/main" id="{41B9FF83-EC48-F501-D508-906764A8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82" y="274638"/>
            <a:ext cx="7111218" cy="5999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6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628" y="388711"/>
            <a:ext cx="5932482" cy="85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388711"/>
            <a:ext cx="6699738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Mapping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785" y="1520370"/>
            <a:ext cx="7337528" cy="4948919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category is matched to a company and role using a custom dictionary: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Data Science → TCS → Junior Data Scientist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HR → Infosys → HR Executive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Java Developer → Cognizant → Backend Developer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mapping helps job seekers understand real-world opportunities.</a:t>
            </a:r>
          </a:p>
          <a:p>
            <a:pPr algn="just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805" y="530942"/>
            <a:ext cx="5883019" cy="766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0657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75582"/>
            <a:ext cx="7704667" cy="44242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user-friendly web app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 with real-time resume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model trained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application logic structured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modular development.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key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scikit-learn, pandas, pickle, PyPDF2, and docx for ML, data handling, and file parsing.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7444" y="858184"/>
            <a:ext cx="3979116" cy="1294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struggle to identify the right job category that matches their resume and skills.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reviewing resume-job fit is time-consuming and lacks direction for freshers.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intelligent system to analyze resumes and suggest the best-fit job category.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recommends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companies in Kolkata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hiring in that category, bridging the gap between education and employment.</a:t>
            </a:r>
          </a:p>
          <a:p>
            <a:pPr marL="0" indent="0" algn="just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8167" y="471946"/>
            <a:ext cx="3404836" cy="827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00331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742" y="4881489"/>
            <a:ext cx="8095040" cy="6189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Performance: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98.5% accuracy using Support Vector Classifier (SVC) with TF-IDF vectorized resume data.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 all averaged above 0.99, showing strong classification across 25 categories.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performance using confusion matrix heatmaps and classification reports for robust evaluation.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Insights: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common job roles: Data Science, HR, Developer.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 importance analysis shows skill keywords like 'Python', 'Recruitment', 'Java' were key indicators.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sz="20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2E122A-317E-90D5-9138-C49B8E76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B281E-CC00-DFA8-4C53-5C71BD2CFF3A}"/>
              </a:ext>
            </a:extLst>
          </p:cNvPr>
          <p:cNvSpPr/>
          <p:nvPr/>
        </p:nvSpPr>
        <p:spPr>
          <a:xfrm>
            <a:off x="2514600" y="280555"/>
            <a:ext cx="4094018" cy="74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87932-B4FF-55AB-827F-A70D825F8B3C}"/>
              </a:ext>
            </a:extLst>
          </p:cNvPr>
          <p:cNvSpPr txBox="1"/>
          <p:nvPr/>
        </p:nvSpPr>
        <p:spPr>
          <a:xfrm>
            <a:off x="2784763" y="393017"/>
            <a:ext cx="357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68DF7-354A-9803-B586-799F2FF27301}"/>
              </a:ext>
            </a:extLst>
          </p:cNvPr>
          <p:cNvSpPr/>
          <p:nvPr/>
        </p:nvSpPr>
        <p:spPr>
          <a:xfrm>
            <a:off x="758535" y="2130136"/>
            <a:ext cx="1849583" cy="8832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E80A5-FAEA-DF86-6D89-53AB17C86537}"/>
              </a:ext>
            </a:extLst>
          </p:cNvPr>
          <p:cNvSpPr/>
          <p:nvPr/>
        </p:nvSpPr>
        <p:spPr>
          <a:xfrm>
            <a:off x="2971799" y="2130136"/>
            <a:ext cx="1891147" cy="8832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2D861-B453-C5CE-1F6A-7A1041C554C3}"/>
              </a:ext>
            </a:extLst>
          </p:cNvPr>
          <p:cNvSpPr/>
          <p:nvPr/>
        </p:nvSpPr>
        <p:spPr>
          <a:xfrm>
            <a:off x="5185064" y="2130135"/>
            <a:ext cx="1756064" cy="8832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552A7-1141-7584-6D23-95192DFD8F8C}"/>
              </a:ext>
            </a:extLst>
          </p:cNvPr>
          <p:cNvSpPr/>
          <p:nvPr/>
        </p:nvSpPr>
        <p:spPr>
          <a:xfrm>
            <a:off x="7263245" y="2130134"/>
            <a:ext cx="1579418" cy="8832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BF6D01-4A5D-EA64-467E-FD5012BC98F5}"/>
              </a:ext>
            </a:extLst>
          </p:cNvPr>
          <p:cNvSpPr/>
          <p:nvPr/>
        </p:nvSpPr>
        <p:spPr>
          <a:xfrm>
            <a:off x="805295" y="3657600"/>
            <a:ext cx="1709305" cy="8832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58833-CFAF-AE07-08F0-9FB38805FAA9}"/>
              </a:ext>
            </a:extLst>
          </p:cNvPr>
          <p:cNvSpPr/>
          <p:nvPr/>
        </p:nvSpPr>
        <p:spPr>
          <a:xfrm>
            <a:off x="3044535" y="3657600"/>
            <a:ext cx="1745675" cy="8832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E2C73-47D1-310B-E30D-BC39747F3B3D}"/>
              </a:ext>
            </a:extLst>
          </p:cNvPr>
          <p:cNvSpPr/>
          <p:nvPr/>
        </p:nvSpPr>
        <p:spPr>
          <a:xfrm>
            <a:off x="5185064" y="3657600"/>
            <a:ext cx="1683328" cy="9337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C2233-41E0-B52A-760A-793049AF51BA}"/>
              </a:ext>
            </a:extLst>
          </p:cNvPr>
          <p:cNvSpPr/>
          <p:nvPr/>
        </p:nvSpPr>
        <p:spPr>
          <a:xfrm>
            <a:off x="7263244" y="3657600"/>
            <a:ext cx="1579419" cy="810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A7A91-5DE7-A52C-AE83-34393103B4E4}"/>
              </a:ext>
            </a:extLst>
          </p:cNvPr>
          <p:cNvSpPr/>
          <p:nvPr/>
        </p:nvSpPr>
        <p:spPr>
          <a:xfrm>
            <a:off x="758535" y="5185063"/>
            <a:ext cx="1943102" cy="10469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9316C-CE20-2D32-FE86-BC47002D5C6F}"/>
              </a:ext>
            </a:extLst>
          </p:cNvPr>
          <p:cNvSpPr/>
          <p:nvPr/>
        </p:nvSpPr>
        <p:spPr>
          <a:xfrm>
            <a:off x="3054923" y="5185064"/>
            <a:ext cx="1808023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86F92-DC66-701E-18BD-692553633E88}"/>
              </a:ext>
            </a:extLst>
          </p:cNvPr>
          <p:cNvSpPr txBox="1"/>
          <p:nvPr/>
        </p:nvSpPr>
        <p:spPr>
          <a:xfrm>
            <a:off x="805295" y="2248582"/>
            <a:ext cx="17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Acquisition and Inspection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56743-ED59-4124-30EA-0DAAEB3250B0}"/>
              </a:ext>
            </a:extLst>
          </p:cNvPr>
          <p:cNvSpPr txBox="1"/>
          <p:nvPr/>
        </p:nvSpPr>
        <p:spPr>
          <a:xfrm>
            <a:off x="3054924" y="2147972"/>
            <a:ext cx="174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 and preprocessing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15F48-A055-F2E5-3DD3-F63501CCF9B2}"/>
              </a:ext>
            </a:extLst>
          </p:cNvPr>
          <p:cNvSpPr txBox="1"/>
          <p:nvPr/>
        </p:nvSpPr>
        <p:spPr>
          <a:xfrm>
            <a:off x="5320143" y="2355910"/>
            <a:ext cx="15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Vectorization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5E647-3128-6047-3B99-51B11FAEA52B}"/>
              </a:ext>
            </a:extLst>
          </p:cNvPr>
          <p:cNvSpPr txBox="1"/>
          <p:nvPr/>
        </p:nvSpPr>
        <p:spPr>
          <a:xfrm>
            <a:off x="7450280" y="2217410"/>
            <a:ext cx="120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 Encoding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E6E18-DD80-175D-BDD4-4E36040B3155}"/>
              </a:ext>
            </a:extLst>
          </p:cNvPr>
          <p:cNvSpPr txBox="1"/>
          <p:nvPr/>
        </p:nvSpPr>
        <p:spPr>
          <a:xfrm>
            <a:off x="987136" y="3667991"/>
            <a:ext cx="138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selection and Training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91AC9-E4FF-2927-5A17-F1C0C5A38BBC}"/>
              </a:ext>
            </a:extLst>
          </p:cNvPr>
          <p:cNvSpPr txBox="1"/>
          <p:nvPr/>
        </p:nvSpPr>
        <p:spPr>
          <a:xfrm>
            <a:off x="3054924" y="3667990"/>
            <a:ext cx="1756061" cy="923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 and Validation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C9A30-D862-1E8B-1016-02BF45A85A66}"/>
              </a:ext>
            </a:extLst>
          </p:cNvPr>
          <p:cNvSpPr txBox="1"/>
          <p:nvPr/>
        </p:nvSpPr>
        <p:spPr>
          <a:xfrm>
            <a:off x="5320143" y="3914548"/>
            <a:ext cx="14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Serialization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8ACB3D-DBC0-1730-6F3B-0B9690578774}"/>
              </a:ext>
            </a:extLst>
          </p:cNvPr>
          <p:cNvSpPr txBox="1"/>
          <p:nvPr/>
        </p:nvSpPr>
        <p:spPr>
          <a:xfrm>
            <a:off x="7216498" y="3601180"/>
            <a:ext cx="161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Development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47EC3-1157-2C08-CD7A-6DA95F7FCB5F}"/>
              </a:ext>
            </a:extLst>
          </p:cNvPr>
          <p:cNvSpPr txBox="1"/>
          <p:nvPr/>
        </p:nvSpPr>
        <p:spPr>
          <a:xfrm>
            <a:off x="690995" y="5303510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Role &amp; Company mapping integration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2528FC-4628-E986-1AAA-F14516C1E7F6}"/>
              </a:ext>
            </a:extLst>
          </p:cNvPr>
          <p:cNvSpPr txBox="1"/>
          <p:nvPr/>
        </p:nvSpPr>
        <p:spPr>
          <a:xfrm>
            <a:off x="3164031" y="5316500"/>
            <a:ext cx="150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and Feedback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02BBA9-D78B-6C92-E6FE-0695DC7BBE0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608118" y="2571750"/>
            <a:ext cx="363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673B5B-3573-9283-231D-3DEC3C358C4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862946" y="2571749"/>
            <a:ext cx="3221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AE244B-6679-2C91-F9AE-ACEB916BFE2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941128" y="2571749"/>
            <a:ext cx="322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06CEF9-D30A-A18B-4249-D9D2BEFE137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514600" y="4099214"/>
            <a:ext cx="52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93E24A-1395-10D3-6DC3-C0F8BA8793C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4810985" y="4124461"/>
            <a:ext cx="374079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E900F7-D6BE-AC99-60F8-89BDA241BD62}"/>
              </a:ext>
            </a:extLst>
          </p:cNvPr>
          <p:cNvCxnSpPr>
            <a:stCxn id="14" idx="3"/>
          </p:cNvCxnSpPr>
          <p:nvPr/>
        </p:nvCxnSpPr>
        <p:spPr>
          <a:xfrm>
            <a:off x="6868392" y="4124461"/>
            <a:ext cx="394853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753E16-AD90-4BDF-9A30-16BF59CCFFE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01637" y="5648757"/>
            <a:ext cx="431220" cy="59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B2FE44A-61D5-1DB4-E50C-A44E2FFF20EF}"/>
              </a:ext>
            </a:extLst>
          </p:cNvPr>
          <p:cNvCxnSpPr>
            <a:stCxn id="11" idx="3"/>
            <a:endCxn id="22" idx="0"/>
          </p:cNvCxnSpPr>
          <p:nvPr/>
        </p:nvCxnSpPr>
        <p:spPr>
          <a:xfrm flipH="1">
            <a:off x="1678132" y="2571749"/>
            <a:ext cx="7164531" cy="1096242"/>
          </a:xfrm>
          <a:prstGeom prst="bentConnector4">
            <a:avLst>
              <a:gd name="adj1" fmla="val -2406"/>
              <a:gd name="adj2" fmla="val 70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03260C3-E6C1-466A-A53F-95B92DB3B7D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1730086" y="4062845"/>
            <a:ext cx="7096995" cy="1122218"/>
          </a:xfrm>
          <a:prstGeom prst="bentConnector4">
            <a:avLst>
              <a:gd name="adj1" fmla="val -3221"/>
              <a:gd name="adj2" fmla="val 705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3265" y="752168"/>
            <a:ext cx="4778477" cy="796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96"/>
            <a:ext cx="7772400" cy="117438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484" y="1775166"/>
            <a:ext cx="7387771" cy="409665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•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 resume formats and quality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Class imbalance among categories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Special character handling in text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File compatibility issues (e.g., scanned PDFs)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were managed with thorough cleaning and balanced training.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64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444" y="486697"/>
            <a:ext cx="3894709" cy="81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1771"/>
          </a:xfrm>
        </p:spPr>
        <p:txBody>
          <a:bodyPr/>
          <a:lstStyle/>
          <a:p>
            <a:r>
              <a:rPr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81686"/>
            <a:ext cx="7704667" cy="4818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•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resume analyzer has been successfully developed.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efficiently classifies resumes into job roles using machine learning.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system helps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to find suitable jobs according to their potentials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Real-world datasets were used for practical performance evaluation.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2258" y="450723"/>
            <a:ext cx="4807974" cy="901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94966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61514"/>
            <a:ext cx="7704667" cy="44383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sz="2800" dirty="0"/>
              <a:t>•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using advanced NLP models (e.g., BERT, GPT-based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Expand system to support image-based resumes using OCR.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database for storing resume history and analytics.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 multi-language resume processing support.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Deploy on cloud (AWS/Azure) for real-time scalable use.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64774" y="2462645"/>
            <a:ext cx="5132439" cy="1047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E1A6A-6B91-75DD-5182-4977AEE6DD30}"/>
              </a:ext>
            </a:extLst>
          </p:cNvPr>
          <p:cNvSpPr txBox="1"/>
          <p:nvPr/>
        </p:nvSpPr>
        <p:spPr>
          <a:xfrm>
            <a:off x="1600200" y="2462645"/>
            <a:ext cx="615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403" y="478303"/>
            <a:ext cx="5641144" cy="1038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8621" y="345168"/>
            <a:ext cx="5288949" cy="10386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468" y="1846398"/>
            <a:ext cx="7034517" cy="405220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 graduates lack tools to evaluate if their resumes are aligned with their desired job roles.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career counseling is not scalable for all students, especially in large institutions.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apply for mismatched jobs due to lack of role awareness.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automated, intelligent resume analyzer that can guide students toward the most suitable job roles and companies.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915" y="530940"/>
            <a:ext cx="3361953" cy="903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2999"/>
          </a:xfrm>
          <a:effectLst>
            <a:softEdge rad="31750"/>
          </a:effectLst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6BF5257-1117-4035-D06F-3BA1F1F02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905696"/>
              </p:ext>
            </p:extLst>
          </p:nvPr>
        </p:nvGraphicFramePr>
        <p:xfrm>
          <a:off x="982663" y="1673940"/>
          <a:ext cx="7936254" cy="413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E7F73E-4CA2-4F08-BAC6-C40F0C829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ECE7F73E-4CA2-4F08-BAC6-C40F0C829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ECE7F73E-4CA2-4F08-BAC6-C40F0C829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ECE7F73E-4CA2-4F08-BAC6-C40F0C829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9BB2E21-DCD1-4EA3-9FB0-9D997ACF4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graphicEl>
                                              <a:dgm id="{A9BB2E21-DCD1-4EA3-9FB0-9D997ACF45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graphicEl>
                                              <a:dgm id="{A9BB2E21-DCD1-4EA3-9FB0-9D997ACF4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graphicEl>
                                              <a:dgm id="{A9BB2E21-DCD1-4EA3-9FB0-9D997ACF4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1C12B28-DD44-4FEE-A05E-FC1CC00C1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graphicEl>
                                              <a:dgm id="{01C12B28-DD44-4FEE-A05E-FC1CC00C1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graphicEl>
                                              <a:dgm id="{01C12B28-DD44-4FEE-A05E-FC1CC00C1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graphicEl>
                                              <a:dgm id="{01C12B28-DD44-4FEE-A05E-FC1CC00C1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7794" y="529581"/>
            <a:ext cx="5515896" cy="78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77704"/>
          </a:xfrm>
        </p:spPr>
        <p:txBody>
          <a:bodyPr/>
          <a:lstStyle/>
          <a:p>
            <a:r>
              <a:rPr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F795D7-FCA2-5CEA-0994-C1CF7FC40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421264"/>
              </p:ext>
            </p:extLst>
          </p:nvPr>
        </p:nvGraphicFramePr>
        <p:xfrm>
          <a:off x="1307689" y="1631852"/>
          <a:ext cx="7285065" cy="417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8F18D1-6EA3-4783-BBD0-3266B12F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98F18D1-6EA3-4783-BBD0-3266B12F3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4D1386-9256-4BD0-9A69-50B3688C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24D1386-9256-4BD0-9A69-50B3688C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C68AE-D396-4589-8DA7-3D6729E9F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D1EC68AE-D396-4589-8DA7-3D6729E9F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790AF-26C5-48C5-A46E-8EE2C9FD1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B4790AF-26C5-48C5-A46E-8EE2C9FD1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F01847-F537-4893-93D1-8717E53AD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4FF01847-F537-4893-93D1-8717E53AD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238AED-33E7-4BBD-9A55-F6AAADD7E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4238AED-33E7-4BBD-9A55-F6AAADD7E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 description has been provided for this image">
            <a:extLst>
              <a:ext uri="{FF2B5EF4-FFF2-40B4-BE49-F238E27FC236}">
                <a16:creationId xmlns:a16="http://schemas.microsoft.com/office/drawing/2014/main" id="{4ED70576-01CA-CA80-BEA5-3BB5456F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50165"/>
            <a:ext cx="7230794" cy="55496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983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5277" y="221226"/>
            <a:ext cx="510294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85"/>
            <a:ext cx="8229600" cy="86504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7667B1-13C1-1D74-A3A5-3F4398609A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397071"/>
              </p:ext>
            </p:extLst>
          </p:nvPr>
        </p:nvGraphicFramePr>
        <p:xfrm>
          <a:off x="848260" y="1431233"/>
          <a:ext cx="8000318" cy="442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B7FBD-2505-4F4F-9534-F7C7380D3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6DB7FBD-2505-4F4F-9534-F7C7380D3D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5BE9D-5CB7-43DB-B4AF-CD113B779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E05BE9D-5CB7-43DB-B4AF-CD113B779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C96D2-90CF-4908-9927-0CFB04637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1B4C96D2-90CF-4908-9927-0CFB04637A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89BAFC-D0AD-4FE6-B035-36DBCA496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5D89BAFC-D0AD-4FE6-B035-36DBCA496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0209A1-43D1-41A3-BBE6-ACB6E8C8D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E0209A1-43D1-41A3-BBE6-ACB6E8C8D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0F8DA6-3B40-42C2-B590-C7415EB9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2D0F8DA6-3B40-42C2-B590-C7415EB9E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CE752-5CD1-44F9-B25F-370225AA9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0DBCE752-5CD1-44F9-B25F-370225AA9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1E9219-A598-4EC4-AE7A-F847410D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E1E9219-A598-4EC4-AE7A-F847410DA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B967DD-3387-4077-98BB-53E7489D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6B967DD-3387-4077-98BB-53E7489D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2350C7-F49C-4453-A95F-51CAF8B63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9C2350C7-F49C-4453-A95F-51CAF8B63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B29D85-FEA5-4E99-95AF-01745B2EB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0B29D85-FEA5-4E99-95AF-01745B2EB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5A443C-4253-4411-8E25-0C32AA8B9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AE5A443C-4253-4411-8E25-0C32AA8B9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CA02F2-A76E-4E3A-B007-F4BD024B7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9DCA02F2-A76E-4E3A-B007-F4BD024B7F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54F87-F7DD-40B3-A65C-B5144492A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C2254F87-F7DD-40B3-A65C-B5144492AF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BADDD2-E1E3-4AA7-AD0A-47EA1F557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D6BADDD2-E1E3-4AA7-AD0A-47EA1F557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FAC498-32CE-4ECB-ABDA-3E5EE532F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0BFAC498-32CE-4ECB-ABDA-3E5EE532F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A4312F-CD96-41C4-A0EA-B4F0BE9AA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CA4312F-CD96-41C4-A0EA-B4F0BE9AA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E96711-B6E1-450B-AD60-0FA8C6D38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AE96711-B6E1-450B-AD60-0FA8C6D38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08A438-5917-46A2-8891-F1B6ACCB3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7008A438-5917-46A2-8891-F1B6ACCB3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006634-05FE-4790-91F1-D66E1A51A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graphicEl>
                                              <a:dgm id="{87006634-05FE-4790-91F1-D66E1A51A2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73" y="530942"/>
            <a:ext cx="5391104" cy="737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1433"/>
          </a:xfrm>
        </p:spPr>
        <p:txBody>
          <a:bodyPr/>
          <a:lstStyle/>
          <a:p>
            <a:r>
              <a:rPr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88123"/>
            <a:ext cx="7704667" cy="4311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b="1" dirty="0"/>
              <a:t>•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flow of the application: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Resume Upload (PDF or Text format)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Text Extraction using Python (e.g., PyPDF2,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textract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Preprocessing and Cleaning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Feature Extraction (TF-IDF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ML Model Prediction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Logistic Regression).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 Result Displayed on Web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F2029E-F62F-7B93-F205-D04F3ABC3B26}"/>
              </a:ext>
            </a:extLst>
          </p:cNvPr>
          <p:cNvSpPr/>
          <p:nvPr/>
        </p:nvSpPr>
        <p:spPr>
          <a:xfrm>
            <a:off x="3516927" y="189914"/>
            <a:ext cx="1871003" cy="9425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Resume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6A0A72-C825-EB17-020E-C3AC3370E63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452429" y="1132449"/>
            <a:ext cx="0" cy="203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27AE71-8CD1-D17D-73FD-978E24F7C5B1}"/>
              </a:ext>
            </a:extLst>
          </p:cNvPr>
          <p:cNvSpPr/>
          <p:nvPr/>
        </p:nvSpPr>
        <p:spPr>
          <a:xfrm>
            <a:off x="3430178" y="1336431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976B4-E66A-C146-A482-282FA17A5E22}"/>
              </a:ext>
            </a:extLst>
          </p:cNvPr>
          <p:cNvCxnSpPr>
            <a:cxnSpLocks/>
          </p:cNvCxnSpPr>
          <p:nvPr/>
        </p:nvCxnSpPr>
        <p:spPr>
          <a:xfrm>
            <a:off x="4464150" y="1856935"/>
            <a:ext cx="0" cy="19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7BB265-29D5-280B-F906-A51BBFED5094}"/>
              </a:ext>
            </a:extLst>
          </p:cNvPr>
          <p:cNvSpPr/>
          <p:nvPr/>
        </p:nvSpPr>
        <p:spPr>
          <a:xfrm>
            <a:off x="3430177" y="2083187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94B911-A901-B582-526C-8F423B725C1E}"/>
              </a:ext>
            </a:extLst>
          </p:cNvPr>
          <p:cNvSpPr/>
          <p:nvPr/>
        </p:nvSpPr>
        <p:spPr>
          <a:xfrm>
            <a:off x="3430178" y="2799468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 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057BB5-72A1-0CBE-91B3-1B8EEFC15996}"/>
              </a:ext>
            </a:extLst>
          </p:cNvPr>
          <p:cNvCxnSpPr>
            <a:cxnSpLocks/>
          </p:cNvCxnSpPr>
          <p:nvPr/>
        </p:nvCxnSpPr>
        <p:spPr>
          <a:xfrm>
            <a:off x="4464151" y="2603691"/>
            <a:ext cx="0" cy="181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5B308-F500-E68B-5DD3-63B8682E0A3C}"/>
              </a:ext>
            </a:extLst>
          </p:cNvPr>
          <p:cNvCxnSpPr>
            <a:cxnSpLocks/>
          </p:cNvCxnSpPr>
          <p:nvPr/>
        </p:nvCxnSpPr>
        <p:spPr>
          <a:xfrm>
            <a:off x="4452429" y="3334037"/>
            <a:ext cx="1" cy="200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3C7989-7D0F-5BF4-648D-EA68FAAA5FEF}"/>
              </a:ext>
            </a:extLst>
          </p:cNvPr>
          <p:cNvSpPr/>
          <p:nvPr/>
        </p:nvSpPr>
        <p:spPr>
          <a:xfrm>
            <a:off x="3418456" y="3546810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Module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86688-4CCC-5450-DBE7-A9CD4AEE5CD6}"/>
              </a:ext>
            </a:extLst>
          </p:cNvPr>
          <p:cNvCxnSpPr>
            <a:cxnSpLocks/>
          </p:cNvCxnSpPr>
          <p:nvPr/>
        </p:nvCxnSpPr>
        <p:spPr>
          <a:xfrm>
            <a:off x="4468843" y="4079626"/>
            <a:ext cx="0" cy="209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98B12-A465-DBD3-81DF-98016965FEC1}"/>
              </a:ext>
            </a:extLst>
          </p:cNvPr>
          <p:cNvSpPr/>
          <p:nvPr/>
        </p:nvSpPr>
        <p:spPr>
          <a:xfrm>
            <a:off x="3430178" y="4343097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Module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39C1CE-4E23-2050-DBEF-817734E3B386}"/>
              </a:ext>
            </a:extLst>
          </p:cNvPr>
          <p:cNvCxnSpPr>
            <a:cxnSpLocks/>
          </p:cNvCxnSpPr>
          <p:nvPr/>
        </p:nvCxnSpPr>
        <p:spPr>
          <a:xfrm flipH="1">
            <a:off x="4464150" y="4863601"/>
            <a:ext cx="4693" cy="20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59D4B8-CBC7-CA6F-91EC-A70E115673C5}"/>
              </a:ext>
            </a:extLst>
          </p:cNvPr>
          <p:cNvSpPr/>
          <p:nvPr/>
        </p:nvSpPr>
        <p:spPr>
          <a:xfrm>
            <a:off x="3430177" y="5090439"/>
            <a:ext cx="2067946" cy="52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Web-Interface Module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E5123-55F1-06DA-E510-FF3EACD7C6AD}"/>
              </a:ext>
            </a:extLst>
          </p:cNvPr>
          <p:cNvCxnSpPr>
            <a:cxnSpLocks/>
          </p:cNvCxnSpPr>
          <p:nvPr/>
        </p:nvCxnSpPr>
        <p:spPr>
          <a:xfrm>
            <a:off x="4492295" y="5610943"/>
            <a:ext cx="0" cy="222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AF085CA-99D7-DA3E-2043-E06F370A15AD}"/>
              </a:ext>
            </a:extLst>
          </p:cNvPr>
          <p:cNvSpPr/>
          <p:nvPr/>
        </p:nvSpPr>
        <p:spPr>
          <a:xfrm>
            <a:off x="3403226" y="5882299"/>
            <a:ext cx="2178137" cy="9425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User-friendly format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F4E45-C854-84D9-B44C-85574900264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98124" y="3059720"/>
            <a:ext cx="8604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1E23841E-A3FF-4BEB-DA67-8DAA93AB1350}"/>
              </a:ext>
            </a:extLst>
          </p:cNvPr>
          <p:cNvSpPr/>
          <p:nvPr/>
        </p:nvSpPr>
        <p:spPr>
          <a:xfrm>
            <a:off x="6396112" y="2799468"/>
            <a:ext cx="2067946" cy="520496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category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1672D8-6C70-043B-2ABA-8E3656E6973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430085" y="3319964"/>
            <a:ext cx="0" cy="456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FBA300-F511-83DA-8E2E-9D415903F4F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486402" y="3775993"/>
            <a:ext cx="1943683" cy="3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287A0-57E1-5957-2ED1-4436408B94E2}"/>
              </a:ext>
            </a:extLst>
          </p:cNvPr>
          <p:cNvCxnSpPr>
            <a:stCxn id="17" idx="1"/>
          </p:cNvCxnSpPr>
          <p:nvPr/>
        </p:nvCxnSpPr>
        <p:spPr>
          <a:xfrm flipH="1">
            <a:off x="2715065" y="4603349"/>
            <a:ext cx="715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4534C11D-8160-B439-444D-DDCF1A974ADB}"/>
              </a:ext>
            </a:extLst>
          </p:cNvPr>
          <p:cNvSpPr/>
          <p:nvPr/>
        </p:nvSpPr>
        <p:spPr>
          <a:xfrm>
            <a:off x="529893" y="4380019"/>
            <a:ext cx="2185172" cy="536032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&amp; Job Role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4F798A-D1AB-D10E-A090-1C050B9F183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622479" y="4916051"/>
            <a:ext cx="9373" cy="434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9BCF45-7332-6494-DA90-FC0DC423B50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622479" y="5350691"/>
            <a:ext cx="1807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33" grpId="0" animBg="1"/>
      <p:bldP spid="37" grpId="0" animBg="1"/>
      <p:bldP spid="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768</TotalTime>
  <Words>1279</Words>
  <Application>Microsoft Office PowerPoint</Application>
  <PresentationFormat>On-screen Show (4:3)</PresentationFormat>
  <Paragraphs>153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Bell MT</vt:lpstr>
      <vt:lpstr>Calibri</vt:lpstr>
      <vt:lpstr>Corbel</vt:lpstr>
      <vt:lpstr>Symbol</vt:lpstr>
      <vt:lpstr>Times New Roman</vt:lpstr>
      <vt:lpstr>Wingdings</vt:lpstr>
      <vt:lpstr>Parallax</vt:lpstr>
      <vt:lpstr>Resume Analyzer &amp; Job Role Matcher (Final Year Project-2025)</vt:lpstr>
      <vt:lpstr>Introduction</vt:lpstr>
      <vt:lpstr>Problem Statement</vt:lpstr>
      <vt:lpstr>Objective</vt:lpstr>
      <vt:lpstr>Dataset Description</vt:lpstr>
      <vt:lpstr>PowerPoint Presentation</vt:lpstr>
      <vt:lpstr>Technologies Used  </vt:lpstr>
      <vt:lpstr>System Architecture</vt:lpstr>
      <vt:lpstr>PowerPoint Presentation</vt:lpstr>
      <vt:lpstr>Data Exploration</vt:lpstr>
      <vt:lpstr>Data Preprocessing</vt:lpstr>
      <vt:lpstr>Model Building</vt:lpstr>
      <vt:lpstr>Feature Extraction Technique  (TF-IDF) </vt:lpstr>
      <vt:lpstr>Train-Test Split</vt:lpstr>
      <vt:lpstr>Model Evaluation Metrics  </vt:lpstr>
      <vt:lpstr>   Confusion Matrix Visualization</vt:lpstr>
      <vt:lpstr>PowerPoint Presentation</vt:lpstr>
      <vt:lpstr>Prediction and Mapping </vt:lpstr>
      <vt:lpstr>Application Interface</vt:lpstr>
      <vt:lpstr>Results</vt:lpstr>
      <vt:lpstr>PowerPoint Presentation</vt:lpstr>
      <vt:lpstr>Challenges Faced</vt:lpstr>
      <vt:lpstr>Conclusion</vt:lpstr>
      <vt:lpstr>Future Work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Analyzer using Machine Learning</dc:title>
  <dc:creator>NISHA</dc:creator>
  <dc:description>generated using python-pptx</dc:description>
  <cp:lastModifiedBy>Adrija Ghosh</cp:lastModifiedBy>
  <cp:revision>63</cp:revision>
  <dcterms:created xsi:type="dcterms:W3CDTF">2013-01-27T09:14:16Z</dcterms:created>
  <dcterms:modified xsi:type="dcterms:W3CDTF">2025-06-15T16:04:52Z</dcterms:modified>
</cp:coreProperties>
</file>