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0" r:id="rId3"/>
    <p:sldId id="281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764714" cy="354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b="1" i="0" dirty="0">
                <a:solidFill>
                  <a:srgbClr val="212529"/>
                </a:solidFill>
                <a:effectLst/>
                <a:latin typeface="montserratregular"/>
              </a:rPr>
              <a:t>SIH1586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Student innovations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- Smart Education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 -      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-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EAB716-48A8-A586-4AD0-78C0CE034722}"/>
              </a:ext>
            </a:extLst>
          </p:cNvPr>
          <p:cNvSpPr txBox="1"/>
          <p:nvPr/>
        </p:nvSpPr>
        <p:spPr>
          <a:xfrm>
            <a:off x="4158966" y="1033501"/>
            <a:ext cx="29956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095375"/>
            <a:ext cx="11252627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 we are making what we are making </a:t>
            </a:r>
          </a:p>
          <a:p>
            <a:pPr lvl="1" indent="-298450">
              <a:lnSpc>
                <a:spcPct val="100000"/>
              </a:lnSpc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aim to inspire a shift in education, encouraging the industry to embrace and build deeper, more accessible learning experiences.</a:t>
            </a:r>
            <a:endParaRPr 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are making </a:t>
            </a:r>
          </a:p>
          <a:p>
            <a:pPr lvl="1" indent="-298450">
              <a:lnSpc>
                <a:spcPct val="100000"/>
              </a:lnSpc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We're crafting an intelligent learning companion that transforms questions into immersive, intuitive journeys of discovery, powered by AI.</a:t>
            </a:r>
          </a:p>
          <a:p>
            <a:pPr lvl="1" indent="-298450">
              <a:lnSpc>
                <a:spcPct val="100000"/>
              </a:lnSpc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Interactive animations and videos generated by AI models.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Accessibility features for students with learning disabilities (Braille, sign language integration)</a:t>
            </a:r>
            <a:endParaRPr lang="en-US" sz="14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98450">
              <a:lnSpc>
                <a:spcPct val="100000"/>
              </a:lnSpc>
              <a:spcBef>
                <a:spcPts val="1200"/>
              </a:spcBef>
              <a:buSzPts val="1100"/>
              <a:buFont typeface="Montserrat Medium"/>
              <a:buChar char="●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Innovation and Uniqueness: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Multi-AI model integration for diverse content generation (text, images, videos).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Fine-tuned AI models for subject-specific accuracy.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Blockchain-based data storage for enhanced protection and security.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It Addresses the Problem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Delivers personalized and interactive learning experiences tailored to individual needs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Ensures accessibility for all students, including those with learning disabilities.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Utilizes blockchain technology to guarantee data security and integrity.</a:t>
            </a:r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Fosters an inclusive and effective educational environment, promoting deep learning </a:t>
            </a:r>
          </a:p>
          <a:p>
            <a:pPr marL="1073150" lvl="2" indent="0">
              <a:spcBef>
                <a:spcPts val="1200"/>
              </a:spcBef>
              <a:buSzPts val="11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05958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95;p61">
            <a:extLst>
              <a:ext uri="{FF2B5EF4-FFF2-40B4-BE49-F238E27FC236}">
                <a16:creationId xmlns:a16="http://schemas.microsoft.com/office/drawing/2014/main" id="{830C82BD-1CA5-8C83-0426-2E5264D61381}"/>
              </a:ext>
            </a:extLst>
          </p:cNvPr>
          <p:cNvSpPr txBox="1">
            <a:spLocks/>
          </p:cNvSpPr>
          <p:nvPr/>
        </p:nvSpPr>
        <p:spPr>
          <a:xfrm>
            <a:off x="649961" y="2086008"/>
            <a:ext cx="2403233" cy="80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IN" sz="2800" dirty="0"/>
              <a:t>Technologies to be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810B-7E40-F2F9-3D46-25A486074EF9}"/>
              </a:ext>
            </a:extLst>
          </p:cNvPr>
          <p:cNvSpPr txBox="1"/>
          <p:nvPr/>
        </p:nvSpPr>
        <p:spPr>
          <a:xfrm>
            <a:off x="3195483" y="1365527"/>
            <a:ext cx="89965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LLMs and GANs:</a:t>
            </a:r>
            <a:r>
              <a:rPr lang="en-IN" sz="1400" dirty="0"/>
              <a:t> </a:t>
            </a:r>
            <a:r>
              <a:rPr lang="en-US" sz="1400" b="1" dirty="0"/>
              <a:t>AI models </a:t>
            </a:r>
            <a:r>
              <a:rPr lang="en-US" sz="1400" dirty="0"/>
              <a:t>like </a:t>
            </a:r>
            <a:r>
              <a:rPr lang="en-US" sz="1400" b="1" dirty="0"/>
              <a:t>GPT, </a:t>
            </a:r>
            <a:r>
              <a:rPr lang="en-US" sz="1400" b="1" dirty="0" err="1"/>
              <a:t>MidJourney</a:t>
            </a:r>
            <a:r>
              <a:rPr lang="en-US" sz="1400" b="1" dirty="0"/>
              <a:t>, Pictionary, </a:t>
            </a:r>
            <a:r>
              <a:rPr lang="en-US" sz="1400" b="1" dirty="0" err="1"/>
              <a:t>Krea</a:t>
            </a:r>
            <a:r>
              <a:rPr lang="en-US" sz="1400" b="1" dirty="0"/>
              <a:t>.</a:t>
            </a:r>
          </a:p>
          <a:p>
            <a:pPr lvl="2">
              <a:lnSpc>
                <a:spcPct val="100000"/>
              </a:lnSpc>
            </a:pPr>
            <a:endParaRPr lang="en-US" sz="14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400" b="1" dirty="0"/>
              <a:t>Development: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ReactJS,Django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for frontend 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400" b="1" dirty="0"/>
              <a:t>Personalization Engine :</a:t>
            </a:r>
            <a:r>
              <a:rPr lang="en-US" sz="1400" b="1" dirty="0"/>
              <a:t>TensorFlow, </a:t>
            </a:r>
            <a:r>
              <a:rPr lang="en-US" sz="1400" dirty="0"/>
              <a:t>to analyze student interactions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400" b="1" dirty="0"/>
              <a:t>Blockchain technologies:</a:t>
            </a:r>
            <a:r>
              <a:rPr lang="en-US" sz="1400" b="1" dirty="0"/>
              <a:t>Ethereum and Hyperledger </a:t>
            </a:r>
            <a:r>
              <a:rPr lang="en-US" sz="1400" dirty="0"/>
              <a:t>offer </a:t>
            </a:r>
            <a:r>
              <a:rPr lang="en-US" sz="1400" b="1" dirty="0"/>
              <a:t>decentralized storage solutions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400" b="1" dirty="0"/>
              <a:t>Accessibility Tools:</a:t>
            </a:r>
            <a:r>
              <a:rPr lang="en-US" sz="1400" b="1" dirty="0"/>
              <a:t>Google’s Text-to-Speech API support</a:t>
            </a:r>
            <a:r>
              <a:rPr lang="en-US" sz="1400" dirty="0"/>
              <a:t> diverse learning needs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400" b="1" dirty="0"/>
              <a:t>Sentiment Analysis and Feedback Tools :</a:t>
            </a:r>
            <a:r>
              <a:rPr lang="en-US" sz="1400" dirty="0"/>
              <a:t> </a:t>
            </a:r>
            <a:r>
              <a:rPr lang="en-US" sz="1400" b="1" dirty="0"/>
              <a:t>VADER and BERT-based sentiment analysis models</a:t>
            </a:r>
            <a:r>
              <a:rPr lang="en-US" sz="1400" dirty="0"/>
              <a:t> assess </a:t>
            </a:r>
            <a:r>
              <a:rPr lang="en-US" sz="1400" b="1" dirty="0"/>
              <a:t>user feedback</a:t>
            </a:r>
            <a:endParaRPr lang="en-IN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8E4BA-B7DE-8918-4933-46263102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483" y="3894140"/>
            <a:ext cx="8996517" cy="2462213"/>
          </a:xfrm>
          <a:prstGeom prst="rect">
            <a:avLst/>
          </a:prstGeom>
        </p:spPr>
      </p:pic>
      <p:sp>
        <p:nvSpPr>
          <p:cNvPr id="5" name="Google Shape;495;p61">
            <a:extLst>
              <a:ext uri="{FF2B5EF4-FFF2-40B4-BE49-F238E27FC236}">
                <a16:creationId xmlns:a16="http://schemas.microsoft.com/office/drawing/2014/main" id="{2DB4F870-0929-8DB3-CEA1-F014CA64C73B}"/>
              </a:ext>
            </a:extLst>
          </p:cNvPr>
          <p:cNvSpPr txBox="1">
            <a:spLocks/>
          </p:cNvSpPr>
          <p:nvPr/>
        </p:nvSpPr>
        <p:spPr>
          <a:xfrm>
            <a:off x="96826" y="4386464"/>
            <a:ext cx="3291712" cy="1275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  <a:p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process implementation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24376"/>
            <a:ext cx="11626253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Feasibility Analysis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/>
              <a:t> </a:t>
            </a:r>
          </a:p>
          <a:p>
            <a:pPr marL="800100"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Technological Feasibility </a:t>
            </a:r>
            <a:r>
              <a:rPr lang="en-US" sz="1600" dirty="0"/>
              <a:t>:AI language models and animation tools have grown more advanced and simple to use. 	Developers, now have many options for libraries and frameworks to work with these technologies.</a:t>
            </a:r>
          </a:p>
          <a:p>
            <a:pPr marL="800100" lvl="1">
              <a:spcAft>
                <a:spcPts val="1200"/>
              </a:spcAft>
            </a:pPr>
            <a:r>
              <a:rPr lang="en-IN" sz="1600" dirty="0"/>
              <a:t>	</a:t>
            </a:r>
            <a:r>
              <a:rPr lang="en-IN" sz="1600" b="1" dirty="0"/>
              <a:t>Market Feasibility</a:t>
            </a:r>
            <a:r>
              <a:rPr lang="en-IN" sz="1600" dirty="0"/>
              <a:t>: </a:t>
            </a:r>
            <a:r>
              <a:rPr lang="en-US" sz="1600" dirty="0"/>
              <a:t>Strong demand for cutting-edge teaching resources with an emphasis on individualized learning.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158750" lvl="1">
              <a:lnSpc>
                <a:spcPct val="100000"/>
              </a:lnSpc>
              <a:spcBef>
                <a:spcPts val="1200"/>
              </a:spcBef>
              <a:buSzPts val="11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Potential challenges:</a:t>
            </a:r>
          </a:p>
          <a:p>
            <a:pPr marL="615950" lvl="2">
              <a:spcBef>
                <a:spcPts val="1200"/>
              </a:spcBef>
              <a:buSzPts val="1100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AI Content Accuracy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Ensuring the generated explanations and animations are accurate and  sounds educationally.</a:t>
            </a:r>
          </a:p>
          <a:p>
            <a:pPr marL="615950" lvl="2">
              <a:spcBef>
                <a:spcPts val="1200"/>
              </a:spcBef>
              <a:buSzPts val="1100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	Accessibility Standards: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Meeting the diverse needs of students with disabilities.</a:t>
            </a:r>
          </a:p>
          <a:p>
            <a:pPr marL="615950" lvl="2">
              <a:spcBef>
                <a:spcPts val="1200"/>
              </a:spcBef>
              <a:buSzPts val="11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Aft>
                <a:spcPts val="1200"/>
              </a:spcAft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Strategies for overcoming Challenges: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spcAft>
                <a:spcPts val="1200"/>
              </a:spcAft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Rigorous Testing and Iteration: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Continuous feedback loops with educators and students.</a:t>
            </a:r>
          </a:p>
          <a:p>
            <a:pPr marL="0" indent="0" algn="l">
              <a:spcAft>
                <a:spcPts val="120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Use of Advanced Technologies for Accessibility:  </a:t>
            </a:r>
          </a:p>
          <a:p>
            <a:pPr marL="0" indent="0" algn="l"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		. 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Braille Support      . Sign Language Recognition    . Text-to-Speech and Speech-to-Text   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" y="-1"/>
            <a:ext cx="12191998" cy="109537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266710"/>
            <a:ext cx="11252627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Impact on the Target Audience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l">
              <a:spcAft>
                <a:spcPts val="1200"/>
              </a:spcAft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Educational Transformation 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Replace memorization with critical thinking, creativity, and in-depth 											   understanding of the subject</a:t>
            </a:r>
          </a:p>
          <a:p>
            <a:pPr marL="0" indent="0" algn="l">
              <a:spcAft>
                <a:spcPts val="1200"/>
              </a:spcAft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Accessibility: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Empower students with disabilities by providing tailored educational content.</a:t>
            </a:r>
          </a:p>
          <a:p>
            <a:pPr marL="0" indent="0" algn="l">
              <a:spcAft>
                <a:spcPts val="12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Social Impact: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Closing educational gaps, promoting inclusivity, and enabling equal opportunities for all students, 					  including those with disabilities.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pPr marL="0" indent="0" algn="l">
              <a:spcAft>
                <a:spcPts val="1200"/>
              </a:spcAft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to reduce costs associated with specialized education by providing scalable, AI-driven 					     solutions.</a:t>
            </a:r>
          </a:p>
          <a:p>
            <a:pPr marL="0" indent="0" algn="l">
              <a:spcAft>
                <a:spcPts val="1200"/>
              </a:spcAft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Digital learning reduces the need for physical materials, contributing to sustainability.</a:t>
            </a:r>
          </a:p>
          <a:p>
            <a:pPr marL="0" indent="0" algn="l">
              <a:spcAft>
                <a:spcPts val="120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Smart Education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Everyone will receive quality education and gain a deep understanding of concepts through 							animated videos and step-by-step learning.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980790" y="2386169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7551</TotalTime>
  <Words>636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 Medium</vt:lpstr>
      <vt:lpstr>montserratregular</vt:lpstr>
      <vt:lpstr>Times New Roman</vt:lpstr>
      <vt:lpstr>TradeGothic</vt:lpstr>
      <vt:lpstr>Office Theme</vt:lpstr>
      <vt:lpstr>SMART INDIA HACKATHON 2024</vt:lpstr>
      <vt:lpstr>IDEA TITLE</vt:lpstr>
      <vt:lpstr> 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Dell Laptop</cp:lastModifiedBy>
  <cp:revision>149</cp:revision>
  <dcterms:created xsi:type="dcterms:W3CDTF">2013-12-12T18:46:50Z</dcterms:created>
  <dcterms:modified xsi:type="dcterms:W3CDTF">2024-08-27T12:42:49Z</dcterms:modified>
  <cp:category/>
</cp:coreProperties>
</file>