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
  </p:notesMasterIdLst>
  <p:sldIdLst>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441F8-10A1-68F7-8AD7-553E5F42FA6D}" v="1803" dt="2019-12-02T09:50:55.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065" autoAdjust="0"/>
    <p:restoredTop sz="94660"/>
  </p:normalViewPr>
  <p:slideViewPr>
    <p:cSldViewPr snapToGrid="0">
      <p:cViewPr varScale="1">
        <p:scale>
          <a:sx n="76" d="100"/>
          <a:sy n="76" d="100"/>
        </p:scale>
        <p:origin x="756"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hate, Pratik Ramesh" userId="S::pratikramesh.barhate@mavs.uta.edu::cc7b0340-fdba-4669-88d1-901d3625a083" providerId="AD" clId="Web-{298441F8-10A1-68F7-8AD7-553E5F42FA6D}"/>
    <pc:docChg chg="modSld">
      <pc:chgData name="Barhate, Pratik Ramesh" userId="S::pratikramesh.barhate@mavs.uta.edu::cc7b0340-fdba-4669-88d1-901d3625a083" providerId="AD" clId="Web-{298441F8-10A1-68F7-8AD7-553E5F42FA6D}" dt="2019-12-02T09:50:51.467" v="1782"/>
      <pc:docMkLst>
        <pc:docMk/>
      </pc:docMkLst>
      <pc:sldChg chg="modSp">
        <pc:chgData name="Barhate, Pratik Ramesh" userId="S::pratikramesh.barhate@mavs.uta.edu::cc7b0340-fdba-4669-88d1-901d3625a083" providerId="AD" clId="Web-{298441F8-10A1-68F7-8AD7-553E5F42FA6D}" dt="2019-12-02T09:28:59.158" v="0" actId="20577"/>
        <pc:sldMkLst>
          <pc:docMk/>
          <pc:sldMk cId="0" sldId="256"/>
        </pc:sldMkLst>
        <pc:spChg chg="mod">
          <ac:chgData name="Barhate, Pratik Ramesh" userId="S::pratikramesh.barhate@mavs.uta.edu::cc7b0340-fdba-4669-88d1-901d3625a083" providerId="AD" clId="Web-{298441F8-10A1-68F7-8AD7-553E5F42FA6D}" dt="2019-12-02T09:28:59.158" v="0" actId="20577"/>
          <ac:spMkLst>
            <pc:docMk/>
            <pc:sldMk cId="0" sldId="256"/>
            <ac:spMk id="90" creationId="{00000000-0000-0000-0000-000000000000}"/>
          </ac:spMkLst>
        </pc:spChg>
      </pc:sldChg>
      <pc:sldChg chg="modSp">
        <pc:chgData name="Barhate, Pratik Ramesh" userId="S::pratikramesh.barhate@mavs.uta.edu::cc7b0340-fdba-4669-88d1-901d3625a083" providerId="AD" clId="Web-{298441F8-10A1-68F7-8AD7-553E5F42FA6D}" dt="2019-12-02T09:50:51.467" v="1782"/>
        <pc:sldMkLst>
          <pc:docMk/>
          <pc:sldMk cId="734097479" sldId="257"/>
        </pc:sldMkLst>
        <pc:spChg chg="mod">
          <ac:chgData name="Barhate, Pratik Ramesh" userId="S::pratikramesh.barhate@mavs.uta.edu::cc7b0340-fdba-4669-88d1-901d3625a083" providerId="AD" clId="Web-{298441F8-10A1-68F7-8AD7-553E5F42FA6D}" dt="2019-12-02T09:45:33.923" v="1135" actId="1076"/>
          <ac:spMkLst>
            <pc:docMk/>
            <pc:sldMk cId="734097479" sldId="257"/>
            <ac:spMk id="2" creationId="{F9B41C13-A478-481B-B61B-14F0003D73A9}"/>
          </ac:spMkLst>
        </pc:spChg>
        <pc:graphicFrameChg chg="mod modGraphic">
          <ac:chgData name="Barhate, Pratik Ramesh" userId="S::pratikramesh.barhate@mavs.uta.edu::cc7b0340-fdba-4669-88d1-901d3625a083" providerId="AD" clId="Web-{298441F8-10A1-68F7-8AD7-553E5F42FA6D}" dt="2019-12-02T09:50:51.467" v="1782"/>
          <ac:graphicFrameMkLst>
            <pc:docMk/>
            <pc:sldMk cId="734097479" sldId="257"/>
            <ac:graphicFrameMk id="6" creationId="{0D722D02-895B-4930-9E51-3B2F9225726E}"/>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57048-3E3F-4628-91FE-C45C152380E4}" type="datetimeFigureOut">
              <a:rPr lang="en-US" smtClean="0"/>
              <a:pPr/>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612F8-7D1E-4180-B895-357816DDF60D}" type="slidenum">
              <a:rPr lang="en-US" smtClean="0"/>
              <a:pPr/>
              <a:t>‹#›</a:t>
            </a:fld>
            <a:endParaRPr lang="en-US"/>
          </a:p>
        </p:txBody>
      </p:sp>
    </p:spTree>
    <p:extLst>
      <p:ext uri="{BB962C8B-B14F-4D97-AF65-F5344CB8AC3E}">
        <p14:creationId xmlns:p14="http://schemas.microsoft.com/office/powerpoint/2010/main" val="2768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5488A-798A-42B3-9606-6EA0C4E3E9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2F5E85-BBB3-4861-9521-4286E6587B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F6BDF3-DF1E-48D0-AABA-793B832868F0}"/>
              </a:ext>
            </a:extLst>
          </p:cNvPr>
          <p:cNvSpPr>
            <a:spLocks noGrp="1"/>
          </p:cNvSpPr>
          <p:nvPr>
            <p:ph type="dt" sz="half" idx="10"/>
          </p:nvPr>
        </p:nvSpPr>
        <p:spPr/>
        <p:txBody>
          <a:bodyPr/>
          <a:lstStyle/>
          <a:p>
            <a:fld id="{1E41E02A-EE3C-401D-B8FC-4D9317E19E4D}" type="datetimeFigureOut">
              <a:rPr lang="en-US" smtClean="0"/>
              <a:pPr/>
              <a:t>12/2/2019</a:t>
            </a:fld>
            <a:endParaRPr lang="en-US"/>
          </a:p>
        </p:txBody>
      </p:sp>
      <p:sp>
        <p:nvSpPr>
          <p:cNvPr id="5" name="Footer Placeholder 4">
            <a:extLst>
              <a:ext uri="{FF2B5EF4-FFF2-40B4-BE49-F238E27FC236}">
                <a16:creationId xmlns:a16="http://schemas.microsoft.com/office/drawing/2014/main" id="{9847AC0E-5A54-40D2-AA3E-E04C91C6F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F5686-3B74-479B-8660-01B4E7F135AE}"/>
              </a:ext>
            </a:extLst>
          </p:cNvPr>
          <p:cNvSpPr>
            <a:spLocks noGrp="1"/>
          </p:cNvSpPr>
          <p:nvPr>
            <p:ph type="sldNum" sz="quarter" idx="12"/>
          </p:nvPr>
        </p:nvSpPr>
        <p:spPr/>
        <p:txBody>
          <a:bodyPr/>
          <a:lstStyle/>
          <a:p>
            <a:fld id="{3CCF534D-F06A-43BE-9341-C1640A16093E}" type="slidenum">
              <a:rPr lang="en-US" smtClean="0"/>
              <a:pPr/>
              <a:t>‹#›</a:t>
            </a:fld>
            <a:endParaRPr lang="en-US"/>
          </a:p>
        </p:txBody>
      </p:sp>
    </p:spTree>
    <p:extLst>
      <p:ext uri="{BB962C8B-B14F-4D97-AF65-F5344CB8AC3E}">
        <p14:creationId xmlns:p14="http://schemas.microsoft.com/office/powerpoint/2010/main" val="424381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EA31-FBF9-42EF-B48D-1FE82A6E1B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9CF52B-8B66-43CD-BAE4-6B14CB047E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A45F2-E668-42D7-9DD3-D2D11F66AADE}"/>
              </a:ext>
            </a:extLst>
          </p:cNvPr>
          <p:cNvSpPr>
            <a:spLocks noGrp="1"/>
          </p:cNvSpPr>
          <p:nvPr>
            <p:ph type="dt" sz="half" idx="10"/>
          </p:nvPr>
        </p:nvSpPr>
        <p:spPr/>
        <p:txBody>
          <a:bodyPr/>
          <a:lstStyle/>
          <a:p>
            <a:fld id="{1E41E02A-EE3C-401D-B8FC-4D9317E19E4D}" type="datetimeFigureOut">
              <a:rPr lang="en-US" smtClean="0"/>
              <a:pPr/>
              <a:t>12/2/2019</a:t>
            </a:fld>
            <a:endParaRPr lang="en-US"/>
          </a:p>
        </p:txBody>
      </p:sp>
      <p:sp>
        <p:nvSpPr>
          <p:cNvPr id="5" name="Footer Placeholder 4">
            <a:extLst>
              <a:ext uri="{FF2B5EF4-FFF2-40B4-BE49-F238E27FC236}">
                <a16:creationId xmlns:a16="http://schemas.microsoft.com/office/drawing/2014/main" id="{14C0D674-1C6C-4326-A37C-D398A1E8A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2B961-8789-4A52-82E0-DA3F251CC616}"/>
              </a:ext>
            </a:extLst>
          </p:cNvPr>
          <p:cNvSpPr>
            <a:spLocks noGrp="1"/>
          </p:cNvSpPr>
          <p:nvPr>
            <p:ph type="sldNum" sz="quarter" idx="12"/>
          </p:nvPr>
        </p:nvSpPr>
        <p:spPr/>
        <p:txBody>
          <a:bodyPr/>
          <a:lstStyle/>
          <a:p>
            <a:fld id="{3CCF534D-F06A-43BE-9341-C1640A16093E}" type="slidenum">
              <a:rPr lang="en-US" smtClean="0"/>
              <a:pPr/>
              <a:t>‹#›</a:t>
            </a:fld>
            <a:endParaRPr lang="en-US"/>
          </a:p>
        </p:txBody>
      </p:sp>
    </p:spTree>
    <p:extLst>
      <p:ext uri="{BB962C8B-B14F-4D97-AF65-F5344CB8AC3E}">
        <p14:creationId xmlns:p14="http://schemas.microsoft.com/office/powerpoint/2010/main" val="92569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D3A8B6-EB74-4E90-8E7D-59FB90C139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F8BB26-8666-474B-BC63-11B343B3E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5B3FA-E86E-4D79-B0DA-75A56A15EBE6}"/>
              </a:ext>
            </a:extLst>
          </p:cNvPr>
          <p:cNvSpPr>
            <a:spLocks noGrp="1"/>
          </p:cNvSpPr>
          <p:nvPr>
            <p:ph type="dt" sz="half" idx="10"/>
          </p:nvPr>
        </p:nvSpPr>
        <p:spPr/>
        <p:txBody>
          <a:bodyPr/>
          <a:lstStyle/>
          <a:p>
            <a:fld id="{1E41E02A-EE3C-401D-B8FC-4D9317E19E4D}" type="datetimeFigureOut">
              <a:rPr lang="en-US" smtClean="0"/>
              <a:pPr/>
              <a:t>12/2/2019</a:t>
            </a:fld>
            <a:endParaRPr lang="en-US"/>
          </a:p>
        </p:txBody>
      </p:sp>
      <p:sp>
        <p:nvSpPr>
          <p:cNvPr id="5" name="Footer Placeholder 4">
            <a:extLst>
              <a:ext uri="{FF2B5EF4-FFF2-40B4-BE49-F238E27FC236}">
                <a16:creationId xmlns:a16="http://schemas.microsoft.com/office/drawing/2014/main" id="{355E3B25-8A78-4AA5-B076-1C3B1B2B7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C5A7E-F25F-47D7-A7E4-F91A4DCB5443}"/>
              </a:ext>
            </a:extLst>
          </p:cNvPr>
          <p:cNvSpPr>
            <a:spLocks noGrp="1"/>
          </p:cNvSpPr>
          <p:nvPr>
            <p:ph type="sldNum" sz="quarter" idx="12"/>
          </p:nvPr>
        </p:nvSpPr>
        <p:spPr/>
        <p:txBody>
          <a:bodyPr/>
          <a:lstStyle/>
          <a:p>
            <a:fld id="{3CCF534D-F06A-43BE-9341-C1640A16093E}" type="slidenum">
              <a:rPr lang="en-US" smtClean="0"/>
              <a:pPr/>
              <a:t>‹#›</a:t>
            </a:fld>
            <a:endParaRPr lang="en-US"/>
          </a:p>
        </p:txBody>
      </p:sp>
    </p:spTree>
    <p:extLst>
      <p:ext uri="{BB962C8B-B14F-4D97-AF65-F5344CB8AC3E}">
        <p14:creationId xmlns:p14="http://schemas.microsoft.com/office/powerpoint/2010/main" val="703994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bg>
      <p:bgPr>
        <a:blipFill>
          <a:blip r:embed="rId2" cstate="print">
            <a:alphaModFix/>
          </a:blip>
          <a:stretch>
            <a:fillRect/>
          </a:stretch>
        </a:blip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066800" y="2606040"/>
            <a:ext cx="10058400" cy="2743200"/>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dk1"/>
              </a:buClr>
              <a:buSzPts val="6800"/>
              <a:buFont typeface="Cambria"/>
              <a:buNone/>
              <a:defRPr sz="6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066800" y="5360437"/>
            <a:ext cx="10058400" cy="365760"/>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SzPts val="2000"/>
              <a:buNone/>
              <a:defRPr sz="2000" b="1" cap="none">
                <a:solidFill>
                  <a:srgbClr val="7E3D1E"/>
                </a:solidFill>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a:endParaRPr/>
          </a:p>
        </p:txBody>
      </p:sp>
      <p:sp>
        <p:nvSpPr>
          <p:cNvPr id="19" name="Google Shape;19;p2"/>
          <p:cNvSpPr/>
          <p:nvPr/>
        </p:nvSpPr>
        <p:spPr>
          <a:xfrm>
            <a:off x="0" y="5888736"/>
            <a:ext cx="12192000" cy="109728"/>
          </a:xfrm>
          <a:prstGeom prst="rect">
            <a:avLst/>
          </a:prstGeom>
          <a:solidFill>
            <a:schemeClr val="accent1"/>
          </a:solidFill>
          <a:ln>
            <a:noFill/>
          </a:ln>
          <a:effectLst>
            <a:outerShdw blurRad="25400" dist="25400" dir="5400000" algn="t" rotWithShape="0">
              <a:schemeClr val="lt1">
                <a:alpha val="4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8841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1295400" y="1828800"/>
            <a:ext cx="9601200" cy="41148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228600" algn="l">
              <a:lnSpc>
                <a:spcPct val="90000"/>
              </a:lnSpc>
              <a:spcBef>
                <a:spcPts val="800"/>
              </a:spcBef>
              <a:spcAft>
                <a:spcPts val="0"/>
              </a:spcAft>
              <a:buSzPts val="1800"/>
              <a:buNone/>
              <a:defRPr/>
            </a:lvl9pPr>
          </a:lstStyle>
          <a:p>
            <a:endParaRPr/>
          </a:p>
        </p:txBody>
      </p:sp>
      <p:sp>
        <p:nvSpPr>
          <p:cNvPr id="23" name="Google Shape;23;p3"/>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27953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066800" y="1565829"/>
            <a:ext cx="5943600" cy="4114800"/>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5400"/>
              <a:buFont typeface="Cambr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066801" y="5682343"/>
            <a:ext cx="5943600" cy="41054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0"/>
              </a:spcBef>
              <a:spcAft>
                <a:spcPts val="0"/>
              </a:spcAft>
              <a:buSzPts val="2200"/>
              <a:buNone/>
              <a:defRPr sz="2200" b="1" cap="none"/>
            </a:lvl1pPr>
            <a:lvl2pPr marL="914400" lvl="1" indent="-228600" algn="l">
              <a:lnSpc>
                <a:spcPct val="90000"/>
              </a:lnSpc>
              <a:spcBef>
                <a:spcPts val="1000"/>
              </a:spcBef>
              <a:spcAft>
                <a:spcPts val="0"/>
              </a:spcAft>
              <a:buSzPts val="2000"/>
              <a:buNone/>
              <a:defRPr sz="2000"/>
            </a:lvl2pPr>
            <a:lvl3pPr marL="1371600" lvl="2" indent="-228600" algn="l">
              <a:lnSpc>
                <a:spcPct val="90000"/>
              </a:lnSpc>
              <a:spcBef>
                <a:spcPts val="800"/>
              </a:spcBef>
              <a:spcAft>
                <a:spcPts val="0"/>
              </a:spcAft>
              <a:buSzPts val="1800"/>
              <a:buNone/>
              <a:defRPr sz="1800"/>
            </a:lvl3pPr>
            <a:lvl4pPr marL="1828800" lvl="3" indent="-228600" algn="l">
              <a:lnSpc>
                <a:spcPct val="90000"/>
              </a:lnSpc>
              <a:spcBef>
                <a:spcPts val="800"/>
              </a:spcBef>
              <a:spcAft>
                <a:spcPts val="0"/>
              </a:spcAft>
              <a:buSzPts val="1600"/>
              <a:buNone/>
              <a:defRPr sz="1600"/>
            </a:lvl4pPr>
            <a:lvl5pPr marL="2286000" lvl="4" indent="-228600" algn="l">
              <a:lnSpc>
                <a:spcPct val="90000"/>
              </a:lnSpc>
              <a:spcBef>
                <a:spcPts val="800"/>
              </a:spcBef>
              <a:spcAft>
                <a:spcPts val="0"/>
              </a:spcAft>
              <a:buSzPts val="1600"/>
              <a:buNone/>
              <a:defRPr sz="1600"/>
            </a:lvl5pPr>
            <a:lvl6pPr marL="2743200" lvl="5" indent="-228600" algn="l">
              <a:lnSpc>
                <a:spcPct val="90000"/>
              </a:lnSpc>
              <a:spcBef>
                <a:spcPts val="800"/>
              </a:spcBef>
              <a:spcAft>
                <a:spcPts val="0"/>
              </a:spcAft>
              <a:buSzPts val="1600"/>
              <a:buNone/>
              <a:defRPr sz="1600"/>
            </a:lvl6pPr>
            <a:lvl7pPr marL="3200400" lvl="6" indent="-228600" algn="l">
              <a:lnSpc>
                <a:spcPct val="90000"/>
              </a:lnSpc>
              <a:spcBef>
                <a:spcPts val="800"/>
              </a:spcBef>
              <a:spcAft>
                <a:spcPts val="0"/>
              </a:spcAft>
              <a:buSzPts val="1600"/>
              <a:buNone/>
              <a:defRPr sz="1600"/>
            </a:lvl7pPr>
            <a:lvl8pPr marL="3657600" lvl="7" indent="-228600" algn="l">
              <a:lnSpc>
                <a:spcPct val="90000"/>
              </a:lnSpc>
              <a:spcBef>
                <a:spcPts val="800"/>
              </a:spcBef>
              <a:spcAft>
                <a:spcPts val="0"/>
              </a:spcAft>
              <a:buSzPts val="1600"/>
              <a:buNone/>
              <a:defRPr sz="1600"/>
            </a:lvl8pPr>
            <a:lvl9pPr marL="4114800" lvl="8" indent="-228600" algn="l">
              <a:lnSpc>
                <a:spcPct val="90000"/>
              </a:lnSpc>
              <a:spcBef>
                <a:spcPts val="800"/>
              </a:spcBef>
              <a:spcAft>
                <a:spcPts val="0"/>
              </a:spcAft>
              <a:buSzPts val="1600"/>
              <a:buNone/>
              <a:defRPr sz="1600"/>
            </a:lvl9pPr>
          </a:lstStyle>
          <a:p>
            <a:endParaRPr/>
          </a:p>
        </p:txBody>
      </p:sp>
      <p:sp>
        <p:nvSpPr>
          <p:cNvPr id="29" name="Google Shape;29;p4"/>
          <p:cNvSpPr/>
          <p:nvPr/>
        </p:nvSpPr>
        <p:spPr>
          <a:xfrm>
            <a:off x="7707084" y="0"/>
            <a:ext cx="54864" cy="6858000"/>
          </a:xfrm>
          <a:prstGeom prst="rect">
            <a:avLst/>
          </a:prstGeom>
          <a:solidFill>
            <a:schemeClr val="accent1"/>
          </a:solidFill>
          <a:ln>
            <a:noFill/>
          </a:ln>
          <a:effectLst>
            <a:outerShdw blurRad="25400" dist="25400" algn="t" rotWithShape="0">
              <a:schemeClr val="lt1">
                <a:alpha val="4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mbria"/>
              <a:ea typeface="Cambria"/>
              <a:cs typeface="Cambria"/>
              <a:sym typeface="Cambria"/>
            </a:endParaRPr>
          </a:p>
        </p:txBody>
      </p:sp>
      <p:pic>
        <p:nvPicPr>
          <p:cNvPr id="30" name="Google Shape;30;p4"/>
          <p:cNvPicPr preferRelativeResize="0"/>
          <p:nvPr/>
        </p:nvPicPr>
        <p:blipFill rotWithShape="1">
          <a:blip r:embed="rId2" cstate="print">
            <a:alphaModFix/>
          </a:blip>
          <a:srcRect/>
          <a:stretch/>
        </p:blipFill>
        <p:spPr>
          <a:xfrm>
            <a:off x="7761948" y="283"/>
            <a:ext cx="4427508" cy="6856286"/>
          </a:xfrm>
          <a:prstGeom prst="rect">
            <a:avLst/>
          </a:prstGeom>
          <a:noFill/>
          <a:ln>
            <a:noFill/>
          </a:ln>
        </p:spPr>
      </p:pic>
    </p:spTree>
    <p:extLst>
      <p:ext uri="{BB962C8B-B14F-4D97-AF65-F5344CB8AC3E}">
        <p14:creationId xmlns:p14="http://schemas.microsoft.com/office/powerpoint/2010/main" val="84953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5400" y="1825625"/>
            <a:ext cx="4724400" cy="4117975"/>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42900" algn="l">
              <a:lnSpc>
                <a:spcPct val="90000"/>
              </a:lnSpc>
              <a:spcBef>
                <a:spcPts val="800"/>
              </a:spcBef>
              <a:spcAft>
                <a:spcPts val="0"/>
              </a:spcAft>
              <a:buSzPts val="1800"/>
              <a:buChar char="•"/>
              <a:defRPr sz="1800"/>
            </a:lvl6pPr>
            <a:lvl7pPr marL="3200400" lvl="6" indent="-342900" algn="l">
              <a:lnSpc>
                <a:spcPct val="90000"/>
              </a:lnSpc>
              <a:spcBef>
                <a:spcPts val="800"/>
              </a:spcBef>
              <a:spcAft>
                <a:spcPts val="0"/>
              </a:spcAft>
              <a:buSzPts val="1800"/>
              <a:buChar char="•"/>
              <a:defRPr sz="1800"/>
            </a:lvl7pPr>
            <a:lvl8pPr marL="3657600" lvl="7" indent="-342900" algn="l">
              <a:lnSpc>
                <a:spcPct val="90000"/>
              </a:lnSpc>
              <a:spcBef>
                <a:spcPts val="800"/>
              </a:spcBef>
              <a:spcAft>
                <a:spcPts val="0"/>
              </a:spcAft>
              <a:buSzPts val="1800"/>
              <a:buChar char="•"/>
              <a:defRPr sz="1800"/>
            </a:lvl8pPr>
            <a:lvl9pPr marL="4114800" lvl="8" indent="-228600" algn="l">
              <a:lnSpc>
                <a:spcPct val="90000"/>
              </a:lnSpc>
              <a:spcBef>
                <a:spcPts val="800"/>
              </a:spcBef>
              <a:spcAft>
                <a:spcPts val="0"/>
              </a:spcAft>
              <a:buSzPts val="1800"/>
              <a:buNone/>
              <a:defRPr sz="1800"/>
            </a:lvl9pPr>
          </a:lstStyle>
          <a:p>
            <a:endParaRPr/>
          </a:p>
        </p:txBody>
      </p:sp>
      <p:sp>
        <p:nvSpPr>
          <p:cNvPr id="34" name="Google Shape;34;p5"/>
          <p:cNvSpPr txBox="1">
            <a:spLocks noGrp="1"/>
          </p:cNvSpPr>
          <p:nvPr>
            <p:ph type="body" idx="2"/>
          </p:nvPr>
        </p:nvSpPr>
        <p:spPr>
          <a:xfrm>
            <a:off x="6172199" y="1825625"/>
            <a:ext cx="4724400" cy="4117975"/>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42900" algn="l">
              <a:lnSpc>
                <a:spcPct val="90000"/>
              </a:lnSpc>
              <a:spcBef>
                <a:spcPts val="800"/>
              </a:spcBef>
              <a:spcAft>
                <a:spcPts val="0"/>
              </a:spcAft>
              <a:buSzPts val="1800"/>
              <a:buChar char="•"/>
              <a:defRPr sz="1800"/>
            </a:lvl6pPr>
            <a:lvl7pPr marL="3200400" lvl="6" indent="-342900" algn="l">
              <a:lnSpc>
                <a:spcPct val="90000"/>
              </a:lnSpc>
              <a:spcBef>
                <a:spcPts val="800"/>
              </a:spcBef>
              <a:spcAft>
                <a:spcPts val="0"/>
              </a:spcAft>
              <a:buSzPts val="1800"/>
              <a:buChar char="•"/>
              <a:defRPr sz="1800"/>
            </a:lvl7pPr>
            <a:lvl8pPr marL="3657600" lvl="7" indent="-342900" algn="l">
              <a:lnSpc>
                <a:spcPct val="90000"/>
              </a:lnSpc>
              <a:spcBef>
                <a:spcPts val="800"/>
              </a:spcBef>
              <a:spcAft>
                <a:spcPts val="0"/>
              </a:spcAft>
              <a:buSzPts val="1800"/>
              <a:buChar char="•"/>
              <a:defRPr sz="1800"/>
            </a:lvl8pPr>
            <a:lvl9pPr marL="4114800" lvl="8" indent="-228600" algn="l">
              <a:lnSpc>
                <a:spcPct val="90000"/>
              </a:lnSpc>
              <a:spcBef>
                <a:spcPts val="800"/>
              </a:spcBef>
              <a:spcAft>
                <a:spcPts val="0"/>
              </a:spcAft>
              <a:buSzPts val="1800"/>
              <a:buNone/>
              <a:defRPr sz="1800"/>
            </a:lvl9pPr>
          </a:lstStyle>
          <a:p>
            <a:endParaRPr/>
          </a:p>
        </p:txBody>
      </p:sp>
      <p:sp>
        <p:nvSpPr>
          <p:cNvPr id="35" name="Google Shape;35;p5"/>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77537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1295400" y="1828800"/>
            <a:ext cx="4727448" cy="641350"/>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0"/>
              </a:spcBef>
              <a:spcAft>
                <a:spcPts val="0"/>
              </a:spcAft>
              <a:buSzPts val="2000"/>
              <a:buNone/>
              <a:defRPr sz="2000" b="1" cap="none"/>
            </a:lvl1pPr>
            <a:lvl2pPr marL="914400" lvl="1" indent="-228600" algn="l">
              <a:lnSpc>
                <a:spcPct val="90000"/>
              </a:lnSpc>
              <a:spcBef>
                <a:spcPts val="10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41" name="Google Shape;41;p6"/>
          <p:cNvSpPr txBox="1">
            <a:spLocks noGrp="1"/>
          </p:cNvSpPr>
          <p:nvPr>
            <p:ph type="body" idx="2"/>
          </p:nvPr>
        </p:nvSpPr>
        <p:spPr>
          <a:xfrm>
            <a:off x="1295400" y="2470151"/>
            <a:ext cx="4727448" cy="3473450"/>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30200" algn="l">
              <a:lnSpc>
                <a:spcPct val="90000"/>
              </a:lnSpc>
              <a:spcBef>
                <a:spcPts val="800"/>
              </a:spcBef>
              <a:spcAft>
                <a:spcPts val="0"/>
              </a:spcAft>
              <a:buSzPts val="1600"/>
              <a:buChar char="•"/>
              <a:defRPr sz="1600"/>
            </a:lvl6pPr>
            <a:lvl7pPr marL="3200400" lvl="6" indent="-330200" algn="l">
              <a:lnSpc>
                <a:spcPct val="90000"/>
              </a:lnSpc>
              <a:spcBef>
                <a:spcPts val="800"/>
              </a:spcBef>
              <a:spcAft>
                <a:spcPts val="0"/>
              </a:spcAft>
              <a:buSzPts val="1600"/>
              <a:buChar char="•"/>
              <a:defRPr sz="1600"/>
            </a:lvl7pPr>
            <a:lvl8pPr marL="3657600" lvl="7" indent="-330200" algn="l">
              <a:lnSpc>
                <a:spcPct val="90000"/>
              </a:lnSpc>
              <a:spcBef>
                <a:spcPts val="800"/>
              </a:spcBef>
              <a:spcAft>
                <a:spcPts val="0"/>
              </a:spcAft>
              <a:buSzPts val="1600"/>
              <a:buChar char="•"/>
              <a:defRPr sz="1600"/>
            </a:lvl8pPr>
            <a:lvl9pPr marL="4114800" lvl="8" indent="-228600" algn="l">
              <a:lnSpc>
                <a:spcPct val="90000"/>
              </a:lnSpc>
              <a:spcBef>
                <a:spcPts val="800"/>
              </a:spcBef>
              <a:spcAft>
                <a:spcPts val="0"/>
              </a:spcAft>
              <a:buSzPts val="1600"/>
              <a:buNone/>
              <a:defRPr sz="1600"/>
            </a:lvl9pPr>
          </a:lstStyle>
          <a:p>
            <a:endParaRPr/>
          </a:p>
        </p:txBody>
      </p:sp>
      <p:sp>
        <p:nvSpPr>
          <p:cNvPr id="42" name="Google Shape;42;p6"/>
          <p:cNvSpPr txBox="1">
            <a:spLocks noGrp="1"/>
          </p:cNvSpPr>
          <p:nvPr>
            <p:ph type="body" idx="3"/>
          </p:nvPr>
        </p:nvSpPr>
        <p:spPr>
          <a:xfrm>
            <a:off x="6167628" y="1828800"/>
            <a:ext cx="4727448" cy="641350"/>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0"/>
              </a:spcBef>
              <a:spcAft>
                <a:spcPts val="0"/>
              </a:spcAft>
              <a:buSzPts val="2000"/>
              <a:buNone/>
              <a:defRPr sz="2000" b="1" cap="none"/>
            </a:lvl1pPr>
            <a:lvl2pPr marL="914400" lvl="1" indent="-228600" algn="l">
              <a:lnSpc>
                <a:spcPct val="90000"/>
              </a:lnSpc>
              <a:spcBef>
                <a:spcPts val="10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800"/>
              </a:spcBef>
              <a:spcAft>
                <a:spcPts val="0"/>
              </a:spcAft>
              <a:buSzPts val="1600"/>
              <a:buNone/>
              <a:defRPr sz="1600" b="1"/>
            </a:lvl5pPr>
            <a:lvl6pPr marL="2743200" lvl="5" indent="-228600" algn="l">
              <a:lnSpc>
                <a:spcPct val="90000"/>
              </a:lnSpc>
              <a:spcBef>
                <a:spcPts val="800"/>
              </a:spcBef>
              <a:spcAft>
                <a:spcPts val="0"/>
              </a:spcAft>
              <a:buSzPts val="1600"/>
              <a:buNone/>
              <a:defRPr sz="1600" b="1"/>
            </a:lvl6pPr>
            <a:lvl7pPr marL="3200400" lvl="6" indent="-228600" algn="l">
              <a:lnSpc>
                <a:spcPct val="90000"/>
              </a:lnSpc>
              <a:spcBef>
                <a:spcPts val="800"/>
              </a:spcBef>
              <a:spcAft>
                <a:spcPts val="0"/>
              </a:spcAft>
              <a:buSzPts val="1600"/>
              <a:buNone/>
              <a:defRPr sz="1600" b="1"/>
            </a:lvl7pPr>
            <a:lvl8pPr marL="3657600" lvl="7" indent="-228600" algn="l">
              <a:lnSpc>
                <a:spcPct val="90000"/>
              </a:lnSpc>
              <a:spcBef>
                <a:spcPts val="800"/>
              </a:spcBef>
              <a:spcAft>
                <a:spcPts val="0"/>
              </a:spcAft>
              <a:buSzPts val="1600"/>
              <a:buNone/>
              <a:defRPr sz="1600" b="1"/>
            </a:lvl8pPr>
            <a:lvl9pPr marL="4114800" lvl="8" indent="-228600" algn="l">
              <a:lnSpc>
                <a:spcPct val="90000"/>
              </a:lnSpc>
              <a:spcBef>
                <a:spcPts val="800"/>
              </a:spcBef>
              <a:spcAft>
                <a:spcPts val="0"/>
              </a:spcAft>
              <a:buSzPts val="1600"/>
              <a:buNone/>
              <a:defRPr sz="1600" b="1"/>
            </a:lvl9pPr>
          </a:lstStyle>
          <a:p>
            <a:endParaRPr/>
          </a:p>
        </p:txBody>
      </p:sp>
      <p:sp>
        <p:nvSpPr>
          <p:cNvPr id="43" name="Google Shape;43;p6"/>
          <p:cNvSpPr txBox="1">
            <a:spLocks noGrp="1"/>
          </p:cNvSpPr>
          <p:nvPr>
            <p:ph type="body" idx="4"/>
          </p:nvPr>
        </p:nvSpPr>
        <p:spPr>
          <a:xfrm>
            <a:off x="6169152" y="2470151"/>
            <a:ext cx="4727448" cy="3473450"/>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30200" algn="l">
              <a:lnSpc>
                <a:spcPct val="90000"/>
              </a:lnSpc>
              <a:spcBef>
                <a:spcPts val="800"/>
              </a:spcBef>
              <a:spcAft>
                <a:spcPts val="0"/>
              </a:spcAft>
              <a:buSzPts val="1600"/>
              <a:buChar char="•"/>
              <a:defRPr sz="1600"/>
            </a:lvl6pPr>
            <a:lvl7pPr marL="3200400" lvl="6" indent="-330200" algn="l">
              <a:lnSpc>
                <a:spcPct val="90000"/>
              </a:lnSpc>
              <a:spcBef>
                <a:spcPts val="800"/>
              </a:spcBef>
              <a:spcAft>
                <a:spcPts val="0"/>
              </a:spcAft>
              <a:buSzPts val="1600"/>
              <a:buChar char="•"/>
              <a:defRPr sz="1600"/>
            </a:lvl7pPr>
            <a:lvl8pPr marL="3657600" lvl="7" indent="-330200" algn="l">
              <a:lnSpc>
                <a:spcPct val="90000"/>
              </a:lnSpc>
              <a:spcBef>
                <a:spcPts val="800"/>
              </a:spcBef>
              <a:spcAft>
                <a:spcPts val="0"/>
              </a:spcAft>
              <a:buSzPts val="1600"/>
              <a:buChar char="•"/>
              <a:defRPr sz="1600"/>
            </a:lvl8pPr>
            <a:lvl9pPr marL="4114800" lvl="8" indent="-228600" algn="l">
              <a:lnSpc>
                <a:spcPct val="90000"/>
              </a:lnSpc>
              <a:spcBef>
                <a:spcPts val="800"/>
              </a:spcBef>
              <a:spcAft>
                <a:spcPts val="0"/>
              </a:spcAft>
              <a:buSzPts val="1600"/>
              <a:buNone/>
              <a:defRPr sz="1600"/>
            </a:lvl9pPr>
          </a:lstStyle>
          <a:p>
            <a:endParaRPr/>
          </a:p>
        </p:txBody>
      </p:sp>
      <p:sp>
        <p:nvSpPr>
          <p:cNvPr id="44" name="Google Shape;44;p6"/>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63082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93365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19603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spTree>
      <p:nvGrpSpPr>
        <p:cNvPr id="1" name="Shape 56"/>
        <p:cNvGrpSpPr/>
        <p:nvPr/>
      </p:nvGrpSpPr>
      <p:grpSpPr>
        <a:xfrm>
          <a:off x="0" y="0"/>
          <a:ext cx="0" cy="0"/>
          <a:chOff x="0" y="0"/>
          <a:chExt cx="0" cy="0"/>
        </a:xfrm>
      </p:grpSpPr>
      <p:pic>
        <p:nvPicPr>
          <p:cNvPr id="57" name="Google Shape;57;p9"/>
          <p:cNvPicPr preferRelativeResize="0"/>
          <p:nvPr/>
        </p:nvPicPr>
        <p:blipFill rotWithShape="1">
          <a:blip r:embed="rId2" cstate="print">
            <a:alphaModFix/>
          </a:blip>
          <a:srcRect/>
          <a:stretch/>
        </p:blipFill>
        <p:spPr>
          <a:xfrm>
            <a:off x="7766439" y="283"/>
            <a:ext cx="4435717" cy="6856286"/>
          </a:xfrm>
          <a:prstGeom prst="rect">
            <a:avLst/>
          </a:prstGeom>
          <a:noFill/>
          <a:ln>
            <a:noFill/>
          </a:ln>
        </p:spPr>
      </p:pic>
      <p:sp>
        <p:nvSpPr>
          <p:cNvPr id="58" name="Google Shape;58;p9"/>
          <p:cNvSpPr txBox="1">
            <a:spLocks noGrp="1"/>
          </p:cNvSpPr>
          <p:nvPr>
            <p:ph type="title"/>
          </p:nvPr>
        </p:nvSpPr>
        <p:spPr>
          <a:xfrm>
            <a:off x="8229601" y="2514600"/>
            <a:ext cx="347472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rgbClr val="7E3D1E"/>
              </a:buClr>
              <a:buSzPts val="3200"/>
              <a:buFont typeface="Cambria"/>
              <a:buNone/>
              <a:defRPr sz="3200">
                <a:solidFill>
                  <a:srgbClr val="7E3D1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790302" y="685800"/>
            <a:ext cx="6126480" cy="5486400"/>
          </a:xfrm>
          <a:prstGeom prst="rect">
            <a:avLst/>
          </a:prstGeom>
          <a:noFill/>
          <a:ln>
            <a:noFill/>
          </a:ln>
        </p:spPr>
        <p:txBody>
          <a:bodyPr spcFirstLastPara="1" wrap="square" lIns="91425" tIns="45700" rIns="91425" bIns="45700" anchor="t" anchorCtr="0"/>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55600" algn="l">
              <a:lnSpc>
                <a:spcPct val="90000"/>
              </a:lnSpc>
              <a:spcBef>
                <a:spcPts val="800"/>
              </a:spcBef>
              <a:spcAft>
                <a:spcPts val="0"/>
              </a:spcAft>
              <a:buSzPts val="2000"/>
              <a:buChar char="•"/>
              <a:defRPr sz="2000"/>
            </a:lvl6pPr>
            <a:lvl7pPr marL="3200400" lvl="6" indent="-355600" algn="l">
              <a:lnSpc>
                <a:spcPct val="90000"/>
              </a:lnSpc>
              <a:spcBef>
                <a:spcPts val="800"/>
              </a:spcBef>
              <a:spcAft>
                <a:spcPts val="0"/>
              </a:spcAft>
              <a:buSzPts val="2000"/>
              <a:buChar char="•"/>
              <a:defRPr sz="2000"/>
            </a:lvl7pPr>
            <a:lvl8pPr marL="3657600" lvl="7" indent="-355600" algn="l">
              <a:lnSpc>
                <a:spcPct val="90000"/>
              </a:lnSpc>
              <a:spcBef>
                <a:spcPts val="800"/>
              </a:spcBef>
              <a:spcAft>
                <a:spcPts val="0"/>
              </a:spcAft>
              <a:buSzPts val="2000"/>
              <a:buChar char="•"/>
              <a:defRPr sz="2000"/>
            </a:lvl8pPr>
            <a:lvl9pPr marL="4114800" lvl="8" indent="-228600" algn="l">
              <a:lnSpc>
                <a:spcPct val="90000"/>
              </a:lnSpc>
              <a:spcBef>
                <a:spcPts val="800"/>
              </a:spcBef>
              <a:spcAft>
                <a:spcPts val="0"/>
              </a:spcAft>
              <a:buSzPts val="2000"/>
              <a:buNone/>
              <a:defRPr sz="2000"/>
            </a:lvl9pPr>
          </a:lstStyle>
          <a:p>
            <a:endParaRPr/>
          </a:p>
        </p:txBody>
      </p:sp>
      <p:sp>
        <p:nvSpPr>
          <p:cNvPr id="60" name="Google Shape;60;p9"/>
          <p:cNvSpPr txBox="1">
            <a:spLocks noGrp="1"/>
          </p:cNvSpPr>
          <p:nvPr>
            <p:ph type="body" idx="2"/>
          </p:nvPr>
        </p:nvSpPr>
        <p:spPr>
          <a:xfrm>
            <a:off x="8229600" y="4343400"/>
            <a:ext cx="3474720" cy="118872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800"/>
              </a:spcBef>
              <a:spcAft>
                <a:spcPts val="0"/>
              </a:spcAft>
              <a:buSzPts val="1800"/>
              <a:buNone/>
              <a:defRPr sz="18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61" name="Google Shape;61;p9"/>
          <p:cNvSpPr/>
          <p:nvPr/>
        </p:nvSpPr>
        <p:spPr>
          <a:xfrm>
            <a:off x="7711702" y="0"/>
            <a:ext cx="54864" cy="6858000"/>
          </a:xfrm>
          <a:prstGeom prst="rect">
            <a:avLst/>
          </a:prstGeom>
          <a:solidFill>
            <a:schemeClr val="accent1"/>
          </a:solidFill>
          <a:ln>
            <a:noFill/>
          </a:ln>
          <a:effectLst>
            <a:outerShdw blurRad="25400" dist="25400" algn="t" rotWithShape="0">
              <a:schemeClr val="lt1">
                <a:alpha val="4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mbria"/>
              <a:ea typeface="Cambria"/>
              <a:cs typeface="Cambria"/>
              <a:sym typeface="Cambria"/>
            </a:endParaRPr>
          </a:p>
        </p:txBody>
      </p:sp>
      <p:sp>
        <p:nvSpPr>
          <p:cNvPr id="62" name="Google Shape;62;p9"/>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71246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EEBD-7616-4A3F-96AA-39D7755F22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16FE38-F721-45B5-9C01-CDEF16672C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C6C3-49AC-434E-BD69-D84F1A6B5168}"/>
              </a:ext>
            </a:extLst>
          </p:cNvPr>
          <p:cNvSpPr>
            <a:spLocks noGrp="1"/>
          </p:cNvSpPr>
          <p:nvPr>
            <p:ph type="dt" sz="half" idx="10"/>
          </p:nvPr>
        </p:nvSpPr>
        <p:spPr/>
        <p:txBody>
          <a:bodyPr/>
          <a:lstStyle/>
          <a:p>
            <a:fld id="{1E41E02A-EE3C-401D-B8FC-4D9317E19E4D}" type="datetimeFigureOut">
              <a:rPr lang="en-US" smtClean="0"/>
              <a:pPr/>
              <a:t>12/2/2019</a:t>
            </a:fld>
            <a:endParaRPr lang="en-US"/>
          </a:p>
        </p:txBody>
      </p:sp>
      <p:sp>
        <p:nvSpPr>
          <p:cNvPr id="5" name="Footer Placeholder 4">
            <a:extLst>
              <a:ext uri="{FF2B5EF4-FFF2-40B4-BE49-F238E27FC236}">
                <a16:creationId xmlns:a16="http://schemas.microsoft.com/office/drawing/2014/main" id="{2FEE1009-0FCA-4D0E-90F1-A3C7F2DB3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FD47A-7043-4AA2-BCF7-4109F4B45B76}"/>
              </a:ext>
            </a:extLst>
          </p:cNvPr>
          <p:cNvSpPr>
            <a:spLocks noGrp="1"/>
          </p:cNvSpPr>
          <p:nvPr>
            <p:ph type="sldNum" sz="quarter" idx="12"/>
          </p:nvPr>
        </p:nvSpPr>
        <p:spPr/>
        <p:txBody>
          <a:bodyPr/>
          <a:lstStyle/>
          <a:p>
            <a:fld id="{3CCF534D-F06A-43BE-9341-C1640A16093E}" type="slidenum">
              <a:rPr lang="en-US" smtClean="0"/>
              <a:pPr/>
              <a:t>‹#›</a:t>
            </a:fld>
            <a:endParaRPr lang="en-US"/>
          </a:p>
        </p:txBody>
      </p:sp>
    </p:spTree>
    <p:extLst>
      <p:ext uri="{BB962C8B-B14F-4D97-AF65-F5344CB8AC3E}">
        <p14:creationId xmlns:p14="http://schemas.microsoft.com/office/powerpoint/2010/main" val="1004269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 with Caption">
    <p:spTree>
      <p:nvGrpSpPr>
        <p:cNvPr id="1" name="Shape 65"/>
        <p:cNvGrpSpPr/>
        <p:nvPr/>
      </p:nvGrpSpPr>
      <p:grpSpPr>
        <a:xfrm>
          <a:off x="0" y="0"/>
          <a:ext cx="0" cy="0"/>
          <a:chOff x="0" y="0"/>
          <a:chExt cx="0" cy="0"/>
        </a:xfrm>
      </p:grpSpPr>
      <p:pic>
        <p:nvPicPr>
          <p:cNvPr id="66" name="Google Shape;66;p10"/>
          <p:cNvPicPr preferRelativeResize="0"/>
          <p:nvPr/>
        </p:nvPicPr>
        <p:blipFill rotWithShape="1">
          <a:blip r:embed="rId2" cstate="print">
            <a:alphaModFix/>
          </a:blip>
          <a:srcRect/>
          <a:stretch/>
        </p:blipFill>
        <p:spPr>
          <a:xfrm>
            <a:off x="7766439" y="283"/>
            <a:ext cx="4435717" cy="6856286"/>
          </a:xfrm>
          <a:prstGeom prst="rect">
            <a:avLst/>
          </a:prstGeom>
          <a:noFill/>
          <a:ln>
            <a:noFill/>
          </a:ln>
        </p:spPr>
      </p:pic>
      <p:sp>
        <p:nvSpPr>
          <p:cNvPr id="67" name="Google Shape;67;p10"/>
          <p:cNvSpPr txBox="1">
            <a:spLocks noGrp="1"/>
          </p:cNvSpPr>
          <p:nvPr>
            <p:ph type="title"/>
          </p:nvPr>
        </p:nvSpPr>
        <p:spPr>
          <a:xfrm>
            <a:off x="8229600" y="2514600"/>
            <a:ext cx="347472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rgbClr val="7E3D1E"/>
              </a:buClr>
              <a:buSzPts val="3200"/>
              <a:buFont typeface="Cambria"/>
              <a:buNone/>
              <a:defRPr sz="3200">
                <a:solidFill>
                  <a:srgbClr val="7E3D1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descr="An empty placeholder to add an image. Click on the placeholder and select the image that you wish to add"/>
          <p:cNvSpPr>
            <a:spLocks noGrp="1"/>
          </p:cNvSpPr>
          <p:nvPr>
            <p:ph type="pic" idx="2"/>
          </p:nvPr>
        </p:nvSpPr>
        <p:spPr>
          <a:xfrm>
            <a:off x="0" y="1325880"/>
            <a:ext cx="6858000" cy="4206240"/>
          </a:xfrm>
          <a:prstGeom prst="rect">
            <a:avLst/>
          </a:prstGeom>
          <a:solidFill>
            <a:schemeClr val="lt2"/>
          </a:solidFill>
          <a:ln>
            <a:noFill/>
          </a:ln>
          <a:effectLst>
            <a:outerShdw blurRad="63500" sx="101000" sy="101000" algn="ctr" rotWithShape="0">
              <a:srgbClr val="000000">
                <a:alpha val="14901"/>
              </a:srgbClr>
            </a:outerShdw>
          </a:effectLst>
        </p:spPr>
        <p:txBody>
          <a:bodyPr spcFirstLastPara="1" wrap="square" lIns="91425" tIns="45700" rIns="91425" bIns="45700" anchor="t" anchorCtr="0"/>
          <a:lstStyle>
            <a:lvl1pPr marR="0" lvl="0" algn="ctr" rtl="0">
              <a:lnSpc>
                <a:spcPct val="90000"/>
              </a:lnSpc>
              <a:spcBef>
                <a:spcPts val="1800"/>
              </a:spcBef>
              <a:spcAft>
                <a:spcPts val="0"/>
              </a:spcAft>
              <a:buClr>
                <a:schemeClr val="accent1"/>
              </a:buClr>
              <a:buSzPts val="2400"/>
              <a:buFont typeface="Arial"/>
              <a:buNone/>
              <a:defRPr sz="2400" b="0" i="0" u="none" strike="noStrike" cap="none">
                <a:solidFill>
                  <a:schemeClr val="dk1"/>
                </a:solidFill>
                <a:latin typeface="Cambria"/>
                <a:ea typeface="Cambria"/>
                <a:cs typeface="Cambria"/>
                <a:sym typeface="Cambria"/>
              </a:defRPr>
            </a:lvl1pPr>
            <a:lvl2pPr marR="0" lvl="1" algn="l" rtl="0">
              <a:lnSpc>
                <a:spcPct val="90000"/>
              </a:lnSpc>
              <a:spcBef>
                <a:spcPts val="1000"/>
              </a:spcBef>
              <a:spcAft>
                <a:spcPts val="0"/>
              </a:spcAft>
              <a:buClr>
                <a:schemeClr val="accent1"/>
              </a:buClr>
              <a:buSzPts val="2800"/>
              <a:buFont typeface="Arial"/>
              <a:buNone/>
              <a:defRPr sz="2800" b="0" i="0" u="none" strike="noStrike" cap="none">
                <a:solidFill>
                  <a:schemeClr val="dk1"/>
                </a:solidFill>
                <a:latin typeface="Cambria"/>
                <a:ea typeface="Cambria"/>
                <a:cs typeface="Cambria"/>
                <a:sym typeface="Cambria"/>
              </a:defRPr>
            </a:lvl2pPr>
            <a:lvl3pPr marR="0" lvl="2" algn="l" rtl="0">
              <a:lnSpc>
                <a:spcPct val="90000"/>
              </a:lnSpc>
              <a:spcBef>
                <a:spcPts val="800"/>
              </a:spcBef>
              <a:spcAft>
                <a:spcPts val="0"/>
              </a:spcAft>
              <a:buClr>
                <a:schemeClr val="accent1"/>
              </a:buClr>
              <a:buSzPts val="2400"/>
              <a:buFont typeface="Arial"/>
              <a:buNone/>
              <a:defRPr sz="2400" b="0" i="0" u="none" strike="noStrike" cap="none">
                <a:solidFill>
                  <a:schemeClr val="dk1"/>
                </a:solidFill>
                <a:latin typeface="Cambria"/>
                <a:ea typeface="Cambria"/>
                <a:cs typeface="Cambria"/>
                <a:sym typeface="Cambria"/>
              </a:defRPr>
            </a:lvl3pPr>
            <a:lvl4pPr marR="0" lvl="3" algn="l" rtl="0">
              <a:lnSpc>
                <a:spcPct val="90000"/>
              </a:lnSpc>
              <a:spcBef>
                <a:spcPts val="800"/>
              </a:spcBef>
              <a:spcAft>
                <a:spcPts val="0"/>
              </a:spcAft>
              <a:buClr>
                <a:schemeClr val="accent1"/>
              </a:buClr>
              <a:buSzPts val="2000"/>
              <a:buFont typeface="Arial"/>
              <a:buNone/>
              <a:defRPr sz="2000" b="0" i="0" u="none" strike="noStrike" cap="none">
                <a:solidFill>
                  <a:schemeClr val="dk1"/>
                </a:solidFill>
                <a:latin typeface="Cambria"/>
                <a:ea typeface="Cambria"/>
                <a:cs typeface="Cambria"/>
                <a:sym typeface="Cambria"/>
              </a:defRPr>
            </a:lvl4pPr>
            <a:lvl5pPr marR="0" lvl="4" algn="l" rtl="0">
              <a:lnSpc>
                <a:spcPct val="90000"/>
              </a:lnSpc>
              <a:spcBef>
                <a:spcPts val="800"/>
              </a:spcBef>
              <a:spcAft>
                <a:spcPts val="0"/>
              </a:spcAft>
              <a:buClr>
                <a:schemeClr val="accent1"/>
              </a:buClr>
              <a:buSzPts val="2000"/>
              <a:buFont typeface="Arial"/>
              <a:buNone/>
              <a:defRPr sz="2000" b="0" i="0" u="none" strike="noStrike" cap="none">
                <a:solidFill>
                  <a:schemeClr val="dk1"/>
                </a:solidFill>
                <a:latin typeface="Cambria"/>
                <a:ea typeface="Cambria"/>
                <a:cs typeface="Cambria"/>
                <a:sym typeface="Cambria"/>
              </a:defRPr>
            </a:lvl5pPr>
            <a:lvl6pPr marR="0" lvl="5" algn="l" rtl="0">
              <a:lnSpc>
                <a:spcPct val="90000"/>
              </a:lnSpc>
              <a:spcBef>
                <a:spcPts val="800"/>
              </a:spcBef>
              <a:spcAft>
                <a:spcPts val="0"/>
              </a:spcAft>
              <a:buClr>
                <a:schemeClr val="accent1"/>
              </a:buClr>
              <a:buSzPts val="2000"/>
              <a:buFont typeface="Arial"/>
              <a:buNone/>
              <a:defRPr sz="2000" b="0" i="0" u="none" strike="noStrike" cap="none">
                <a:solidFill>
                  <a:schemeClr val="dk1"/>
                </a:solidFill>
                <a:latin typeface="Cambria"/>
                <a:ea typeface="Cambria"/>
                <a:cs typeface="Cambria"/>
                <a:sym typeface="Cambria"/>
              </a:defRPr>
            </a:lvl6pPr>
            <a:lvl7pPr marR="0" lvl="6" algn="l" rtl="0">
              <a:lnSpc>
                <a:spcPct val="90000"/>
              </a:lnSpc>
              <a:spcBef>
                <a:spcPts val="800"/>
              </a:spcBef>
              <a:spcAft>
                <a:spcPts val="0"/>
              </a:spcAft>
              <a:buClr>
                <a:schemeClr val="accent1"/>
              </a:buClr>
              <a:buSzPts val="2000"/>
              <a:buFont typeface="Arial"/>
              <a:buNone/>
              <a:defRPr sz="2000" b="0" i="0" u="none" strike="noStrike" cap="none">
                <a:solidFill>
                  <a:schemeClr val="dk1"/>
                </a:solidFill>
                <a:latin typeface="Cambria"/>
                <a:ea typeface="Cambria"/>
                <a:cs typeface="Cambria"/>
                <a:sym typeface="Cambria"/>
              </a:defRPr>
            </a:lvl7pPr>
            <a:lvl8pPr marR="0" lvl="7" algn="l" rtl="0">
              <a:lnSpc>
                <a:spcPct val="90000"/>
              </a:lnSpc>
              <a:spcBef>
                <a:spcPts val="800"/>
              </a:spcBef>
              <a:spcAft>
                <a:spcPts val="0"/>
              </a:spcAft>
              <a:buClr>
                <a:schemeClr val="accent1"/>
              </a:buClr>
              <a:buSzPts val="2000"/>
              <a:buFont typeface="Arial"/>
              <a:buNone/>
              <a:defRPr sz="2000" b="0" i="0" u="none" strike="noStrike" cap="none">
                <a:solidFill>
                  <a:schemeClr val="dk1"/>
                </a:solidFill>
                <a:latin typeface="Cambria"/>
                <a:ea typeface="Cambria"/>
                <a:cs typeface="Cambria"/>
                <a:sym typeface="Cambria"/>
              </a:defRPr>
            </a:lvl8pPr>
            <a:lvl9pPr marR="0" lvl="8" algn="l" rtl="0">
              <a:lnSpc>
                <a:spcPct val="90000"/>
              </a:lnSpc>
              <a:spcBef>
                <a:spcPts val="800"/>
              </a:spcBef>
              <a:spcAft>
                <a:spcPts val="0"/>
              </a:spcAft>
              <a:buClr>
                <a:schemeClr val="accent1"/>
              </a:buClr>
              <a:buSzPts val="2000"/>
              <a:buFont typeface="Arial"/>
              <a:buNone/>
              <a:defRPr sz="2000" b="0" i="0" u="none" strike="noStrike" cap="none">
                <a:solidFill>
                  <a:schemeClr val="dk1"/>
                </a:solidFill>
                <a:latin typeface="Cambria"/>
                <a:ea typeface="Cambria"/>
                <a:cs typeface="Cambria"/>
                <a:sym typeface="Cambria"/>
              </a:defRPr>
            </a:lvl9pPr>
          </a:lstStyle>
          <a:p>
            <a:endParaRPr/>
          </a:p>
        </p:txBody>
      </p:sp>
      <p:sp>
        <p:nvSpPr>
          <p:cNvPr id="69" name="Google Shape;69;p10"/>
          <p:cNvSpPr txBox="1">
            <a:spLocks noGrp="1"/>
          </p:cNvSpPr>
          <p:nvPr>
            <p:ph type="body" idx="1"/>
          </p:nvPr>
        </p:nvSpPr>
        <p:spPr>
          <a:xfrm>
            <a:off x="8229600" y="4343400"/>
            <a:ext cx="3474720" cy="118872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800"/>
              </a:spcBef>
              <a:spcAft>
                <a:spcPts val="0"/>
              </a:spcAft>
              <a:buSzPts val="1800"/>
              <a:buNone/>
              <a:defRPr sz="18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endParaRPr/>
          </a:p>
        </p:txBody>
      </p:sp>
      <p:sp>
        <p:nvSpPr>
          <p:cNvPr id="70" name="Google Shape;70;p10"/>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73" name="Google Shape;73;p10"/>
          <p:cNvSpPr/>
          <p:nvPr/>
        </p:nvSpPr>
        <p:spPr>
          <a:xfrm>
            <a:off x="7711702" y="0"/>
            <a:ext cx="54864" cy="6858000"/>
          </a:xfrm>
          <a:prstGeom prst="rect">
            <a:avLst/>
          </a:prstGeom>
          <a:solidFill>
            <a:schemeClr val="accent1"/>
          </a:solidFill>
          <a:ln>
            <a:noFill/>
          </a:ln>
          <a:effectLst>
            <a:outerShdw blurRad="25400" dist="25400" algn="t" rotWithShape="0">
              <a:schemeClr val="lt1">
                <a:alpha val="4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119145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4038600" y="-914400"/>
            <a:ext cx="4114800" cy="960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228600" algn="l">
              <a:lnSpc>
                <a:spcPct val="90000"/>
              </a:lnSpc>
              <a:spcBef>
                <a:spcPts val="800"/>
              </a:spcBef>
              <a:spcAft>
                <a:spcPts val="0"/>
              </a:spcAft>
              <a:buSzPts val="1800"/>
              <a:buNone/>
              <a:defRPr/>
            </a:lvl9pPr>
          </a:lstStyle>
          <a:p>
            <a:endParaRPr/>
          </a:p>
        </p:txBody>
      </p:sp>
      <p:sp>
        <p:nvSpPr>
          <p:cNvPr id="77" name="Google Shape;77;p11"/>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314428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430115" y="2477115"/>
            <a:ext cx="5561369" cy="13716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2446635" y="-769005"/>
            <a:ext cx="5561370" cy="786384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228600" algn="l">
              <a:lnSpc>
                <a:spcPct val="90000"/>
              </a:lnSpc>
              <a:spcBef>
                <a:spcPts val="800"/>
              </a:spcBef>
              <a:spcAft>
                <a:spcPts val="0"/>
              </a:spcAft>
              <a:buSzPts val="1800"/>
              <a:buNone/>
              <a:defRPr/>
            </a:lvl9pPr>
          </a:lstStyle>
          <a:p>
            <a:endParaRPr/>
          </a:p>
        </p:txBody>
      </p:sp>
      <p:sp>
        <p:nvSpPr>
          <p:cNvPr id="83" name="Google Shape;83;p12"/>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95580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5C3B-D562-4815-8FFF-4090725F9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8D9B32-4765-4914-A04A-5FA509CD8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CD0D08-6629-4CB8-9DDD-1667EF4C10D8}"/>
              </a:ext>
            </a:extLst>
          </p:cNvPr>
          <p:cNvSpPr>
            <a:spLocks noGrp="1"/>
          </p:cNvSpPr>
          <p:nvPr>
            <p:ph type="dt" sz="half" idx="10"/>
          </p:nvPr>
        </p:nvSpPr>
        <p:spPr/>
        <p:txBody>
          <a:bodyPr/>
          <a:lstStyle/>
          <a:p>
            <a:fld id="{1E41E02A-EE3C-401D-B8FC-4D9317E19E4D}" type="datetimeFigureOut">
              <a:rPr lang="en-US" smtClean="0"/>
              <a:pPr/>
              <a:t>12/2/2019</a:t>
            </a:fld>
            <a:endParaRPr lang="en-US"/>
          </a:p>
        </p:txBody>
      </p:sp>
      <p:sp>
        <p:nvSpPr>
          <p:cNvPr id="5" name="Footer Placeholder 4">
            <a:extLst>
              <a:ext uri="{FF2B5EF4-FFF2-40B4-BE49-F238E27FC236}">
                <a16:creationId xmlns:a16="http://schemas.microsoft.com/office/drawing/2014/main" id="{221227E9-7855-4236-A311-3284FCD48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0764B-8379-4536-BDEB-2457DCBCDBE2}"/>
              </a:ext>
            </a:extLst>
          </p:cNvPr>
          <p:cNvSpPr>
            <a:spLocks noGrp="1"/>
          </p:cNvSpPr>
          <p:nvPr>
            <p:ph type="sldNum" sz="quarter" idx="12"/>
          </p:nvPr>
        </p:nvSpPr>
        <p:spPr/>
        <p:txBody>
          <a:bodyPr/>
          <a:lstStyle/>
          <a:p>
            <a:fld id="{3CCF534D-F06A-43BE-9341-C1640A16093E}" type="slidenum">
              <a:rPr lang="en-US" smtClean="0"/>
              <a:pPr/>
              <a:t>‹#›</a:t>
            </a:fld>
            <a:endParaRPr lang="en-US"/>
          </a:p>
        </p:txBody>
      </p:sp>
    </p:spTree>
    <p:extLst>
      <p:ext uri="{BB962C8B-B14F-4D97-AF65-F5344CB8AC3E}">
        <p14:creationId xmlns:p14="http://schemas.microsoft.com/office/powerpoint/2010/main" val="247275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B134-86A3-4CD3-AC44-D91589463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4CE3A-7A09-4A6B-8F62-C269982C9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D211F8-99C2-4AA7-8B0D-BB91247D86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269DF0-64C3-4F3F-9261-F8AA9A5B203E}"/>
              </a:ext>
            </a:extLst>
          </p:cNvPr>
          <p:cNvSpPr>
            <a:spLocks noGrp="1"/>
          </p:cNvSpPr>
          <p:nvPr>
            <p:ph type="dt" sz="half" idx="10"/>
          </p:nvPr>
        </p:nvSpPr>
        <p:spPr/>
        <p:txBody>
          <a:bodyPr/>
          <a:lstStyle/>
          <a:p>
            <a:fld id="{1E41E02A-EE3C-401D-B8FC-4D9317E19E4D}" type="datetimeFigureOut">
              <a:rPr lang="en-US" smtClean="0"/>
              <a:pPr/>
              <a:t>12/2/2019</a:t>
            </a:fld>
            <a:endParaRPr lang="en-US"/>
          </a:p>
        </p:txBody>
      </p:sp>
      <p:sp>
        <p:nvSpPr>
          <p:cNvPr id="6" name="Footer Placeholder 5">
            <a:extLst>
              <a:ext uri="{FF2B5EF4-FFF2-40B4-BE49-F238E27FC236}">
                <a16:creationId xmlns:a16="http://schemas.microsoft.com/office/drawing/2014/main" id="{A27E78DD-90E3-4A81-B4B6-35355B377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7E1CA-7147-4B6A-8A2A-1419DB29F844}"/>
              </a:ext>
            </a:extLst>
          </p:cNvPr>
          <p:cNvSpPr>
            <a:spLocks noGrp="1"/>
          </p:cNvSpPr>
          <p:nvPr>
            <p:ph type="sldNum" sz="quarter" idx="12"/>
          </p:nvPr>
        </p:nvSpPr>
        <p:spPr/>
        <p:txBody>
          <a:bodyPr/>
          <a:lstStyle/>
          <a:p>
            <a:fld id="{3CCF534D-F06A-43BE-9341-C1640A16093E}" type="slidenum">
              <a:rPr lang="en-US" smtClean="0"/>
              <a:pPr/>
              <a:t>‹#›</a:t>
            </a:fld>
            <a:endParaRPr lang="en-US"/>
          </a:p>
        </p:txBody>
      </p:sp>
    </p:spTree>
    <p:extLst>
      <p:ext uri="{BB962C8B-B14F-4D97-AF65-F5344CB8AC3E}">
        <p14:creationId xmlns:p14="http://schemas.microsoft.com/office/powerpoint/2010/main" val="230550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1992-642A-49AA-9E8D-D84AC04DCB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943035-75E6-481B-AC28-1C3D8C1E5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70A397-8B8A-4344-85CE-7EF0ABB8B7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0636FE-0321-4597-95C0-887811184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30C668-34FD-4717-9591-E2CF4F60E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567A6B-2B17-4C31-8057-C941C055AF18}"/>
              </a:ext>
            </a:extLst>
          </p:cNvPr>
          <p:cNvSpPr>
            <a:spLocks noGrp="1"/>
          </p:cNvSpPr>
          <p:nvPr>
            <p:ph type="dt" sz="half" idx="10"/>
          </p:nvPr>
        </p:nvSpPr>
        <p:spPr/>
        <p:txBody>
          <a:bodyPr/>
          <a:lstStyle/>
          <a:p>
            <a:fld id="{1E41E02A-EE3C-401D-B8FC-4D9317E19E4D}" type="datetimeFigureOut">
              <a:rPr lang="en-US" smtClean="0"/>
              <a:pPr/>
              <a:t>12/2/2019</a:t>
            </a:fld>
            <a:endParaRPr lang="en-US"/>
          </a:p>
        </p:txBody>
      </p:sp>
      <p:sp>
        <p:nvSpPr>
          <p:cNvPr id="8" name="Footer Placeholder 7">
            <a:extLst>
              <a:ext uri="{FF2B5EF4-FFF2-40B4-BE49-F238E27FC236}">
                <a16:creationId xmlns:a16="http://schemas.microsoft.com/office/drawing/2014/main" id="{65A56727-2291-4FFC-AD8C-D7D56C783D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DF8E7B-48A0-41CB-8927-0A5904C2CA04}"/>
              </a:ext>
            </a:extLst>
          </p:cNvPr>
          <p:cNvSpPr>
            <a:spLocks noGrp="1"/>
          </p:cNvSpPr>
          <p:nvPr>
            <p:ph type="sldNum" sz="quarter" idx="12"/>
          </p:nvPr>
        </p:nvSpPr>
        <p:spPr/>
        <p:txBody>
          <a:bodyPr/>
          <a:lstStyle/>
          <a:p>
            <a:fld id="{3CCF534D-F06A-43BE-9341-C1640A16093E}" type="slidenum">
              <a:rPr lang="en-US" smtClean="0"/>
              <a:pPr/>
              <a:t>‹#›</a:t>
            </a:fld>
            <a:endParaRPr lang="en-US"/>
          </a:p>
        </p:txBody>
      </p:sp>
    </p:spTree>
    <p:extLst>
      <p:ext uri="{BB962C8B-B14F-4D97-AF65-F5344CB8AC3E}">
        <p14:creationId xmlns:p14="http://schemas.microsoft.com/office/powerpoint/2010/main" val="159647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5148-9E81-461C-8195-E529578867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50406A-A1D6-4EF9-8A8A-AEC6631F1C43}"/>
              </a:ext>
            </a:extLst>
          </p:cNvPr>
          <p:cNvSpPr>
            <a:spLocks noGrp="1"/>
          </p:cNvSpPr>
          <p:nvPr>
            <p:ph type="dt" sz="half" idx="10"/>
          </p:nvPr>
        </p:nvSpPr>
        <p:spPr/>
        <p:txBody>
          <a:bodyPr/>
          <a:lstStyle/>
          <a:p>
            <a:fld id="{1E41E02A-EE3C-401D-B8FC-4D9317E19E4D}" type="datetimeFigureOut">
              <a:rPr lang="en-US" smtClean="0"/>
              <a:pPr/>
              <a:t>12/2/2019</a:t>
            </a:fld>
            <a:endParaRPr lang="en-US"/>
          </a:p>
        </p:txBody>
      </p:sp>
      <p:sp>
        <p:nvSpPr>
          <p:cNvPr id="4" name="Footer Placeholder 3">
            <a:extLst>
              <a:ext uri="{FF2B5EF4-FFF2-40B4-BE49-F238E27FC236}">
                <a16:creationId xmlns:a16="http://schemas.microsoft.com/office/drawing/2014/main" id="{86D40DB5-088F-43B2-99E2-0DFA2002BC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D6B95C-31E5-430F-B165-760957E74832}"/>
              </a:ext>
            </a:extLst>
          </p:cNvPr>
          <p:cNvSpPr>
            <a:spLocks noGrp="1"/>
          </p:cNvSpPr>
          <p:nvPr>
            <p:ph type="sldNum" sz="quarter" idx="12"/>
          </p:nvPr>
        </p:nvSpPr>
        <p:spPr/>
        <p:txBody>
          <a:bodyPr/>
          <a:lstStyle/>
          <a:p>
            <a:fld id="{3CCF534D-F06A-43BE-9341-C1640A16093E}" type="slidenum">
              <a:rPr lang="en-US" smtClean="0"/>
              <a:pPr/>
              <a:t>‹#›</a:t>
            </a:fld>
            <a:endParaRPr lang="en-US"/>
          </a:p>
        </p:txBody>
      </p:sp>
    </p:spTree>
    <p:extLst>
      <p:ext uri="{BB962C8B-B14F-4D97-AF65-F5344CB8AC3E}">
        <p14:creationId xmlns:p14="http://schemas.microsoft.com/office/powerpoint/2010/main" val="159200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0C6D92-0F21-4739-937F-361B5E2C1C87}"/>
              </a:ext>
            </a:extLst>
          </p:cNvPr>
          <p:cNvSpPr>
            <a:spLocks noGrp="1"/>
          </p:cNvSpPr>
          <p:nvPr>
            <p:ph type="dt" sz="half" idx="10"/>
          </p:nvPr>
        </p:nvSpPr>
        <p:spPr/>
        <p:txBody>
          <a:bodyPr/>
          <a:lstStyle/>
          <a:p>
            <a:fld id="{1E41E02A-EE3C-401D-B8FC-4D9317E19E4D}" type="datetimeFigureOut">
              <a:rPr lang="en-US" smtClean="0"/>
              <a:pPr/>
              <a:t>12/2/2019</a:t>
            </a:fld>
            <a:endParaRPr lang="en-US"/>
          </a:p>
        </p:txBody>
      </p:sp>
      <p:sp>
        <p:nvSpPr>
          <p:cNvPr id="3" name="Footer Placeholder 2">
            <a:extLst>
              <a:ext uri="{FF2B5EF4-FFF2-40B4-BE49-F238E27FC236}">
                <a16:creationId xmlns:a16="http://schemas.microsoft.com/office/drawing/2014/main" id="{7A8DD13C-1E7A-40A3-B59A-AF10721EB6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73EC63-0397-4D2E-A5A1-F8F03293068C}"/>
              </a:ext>
            </a:extLst>
          </p:cNvPr>
          <p:cNvSpPr>
            <a:spLocks noGrp="1"/>
          </p:cNvSpPr>
          <p:nvPr>
            <p:ph type="sldNum" sz="quarter" idx="12"/>
          </p:nvPr>
        </p:nvSpPr>
        <p:spPr/>
        <p:txBody>
          <a:bodyPr/>
          <a:lstStyle/>
          <a:p>
            <a:fld id="{3CCF534D-F06A-43BE-9341-C1640A16093E}" type="slidenum">
              <a:rPr lang="en-US" smtClean="0"/>
              <a:pPr/>
              <a:t>‹#›</a:t>
            </a:fld>
            <a:endParaRPr lang="en-US"/>
          </a:p>
        </p:txBody>
      </p:sp>
    </p:spTree>
    <p:extLst>
      <p:ext uri="{BB962C8B-B14F-4D97-AF65-F5344CB8AC3E}">
        <p14:creationId xmlns:p14="http://schemas.microsoft.com/office/powerpoint/2010/main" val="979332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6B84-DA51-4799-AE2E-5FA0333A7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2F1F65-30E1-4DA3-8808-2EEA33374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D38AA9-C6B4-4EA5-9E0A-A04F4BF690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5626C-5DBD-4236-995C-F259BE1EC4F6}"/>
              </a:ext>
            </a:extLst>
          </p:cNvPr>
          <p:cNvSpPr>
            <a:spLocks noGrp="1"/>
          </p:cNvSpPr>
          <p:nvPr>
            <p:ph type="dt" sz="half" idx="10"/>
          </p:nvPr>
        </p:nvSpPr>
        <p:spPr/>
        <p:txBody>
          <a:bodyPr/>
          <a:lstStyle/>
          <a:p>
            <a:fld id="{1E41E02A-EE3C-401D-B8FC-4D9317E19E4D}" type="datetimeFigureOut">
              <a:rPr lang="en-US" smtClean="0"/>
              <a:pPr/>
              <a:t>12/2/2019</a:t>
            </a:fld>
            <a:endParaRPr lang="en-US"/>
          </a:p>
        </p:txBody>
      </p:sp>
      <p:sp>
        <p:nvSpPr>
          <p:cNvPr id="6" name="Footer Placeholder 5">
            <a:extLst>
              <a:ext uri="{FF2B5EF4-FFF2-40B4-BE49-F238E27FC236}">
                <a16:creationId xmlns:a16="http://schemas.microsoft.com/office/drawing/2014/main" id="{35A7F6E1-7B23-40A8-A7A3-237143DD0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C6DCC-1EB8-4549-AEA3-D08DD3940918}"/>
              </a:ext>
            </a:extLst>
          </p:cNvPr>
          <p:cNvSpPr>
            <a:spLocks noGrp="1"/>
          </p:cNvSpPr>
          <p:nvPr>
            <p:ph type="sldNum" sz="quarter" idx="12"/>
          </p:nvPr>
        </p:nvSpPr>
        <p:spPr/>
        <p:txBody>
          <a:bodyPr/>
          <a:lstStyle/>
          <a:p>
            <a:fld id="{3CCF534D-F06A-43BE-9341-C1640A16093E}" type="slidenum">
              <a:rPr lang="en-US" smtClean="0"/>
              <a:pPr/>
              <a:t>‹#›</a:t>
            </a:fld>
            <a:endParaRPr lang="en-US"/>
          </a:p>
        </p:txBody>
      </p:sp>
    </p:spTree>
    <p:extLst>
      <p:ext uri="{BB962C8B-B14F-4D97-AF65-F5344CB8AC3E}">
        <p14:creationId xmlns:p14="http://schemas.microsoft.com/office/powerpoint/2010/main" val="83849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664D-607D-4B76-B4C6-822D2FC31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EEFFA8-4A23-429C-94CA-7EECB7B9B6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2676A7-2E58-402B-8F7D-0C6C1832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BF2EE-1BAA-495D-B5B6-C224DD9D6ECC}"/>
              </a:ext>
            </a:extLst>
          </p:cNvPr>
          <p:cNvSpPr>
            <a:spLocks noGrp="1"/>
          </p:cNvSpPr>
          <p:nvPr>
            <p:ph type="dt" sz="half" idx="10"/>
          </p:nvPr>
        </p:nvSpPr>
        <p:spPr/>
        <p:txBody>
          <a:bodyPr/>
          <a:lstStyle/>
          <a:p>
            <a:fld id="{1E41E02A-EE3C-401D-B8FC-4D9317E19E4D}" type="datetimeFigureOut">
              <a:rPr lang="en-US" smtClean="0"/>
              <a:pPr/>
              <a:t>12/2/2019</a:t>
            </a:fld>
            <a:endParaRPr lang="en-US"/>
          </a:p>
        </p:txBody>
      </p:sp>
      <p:sp>
        <p:nvSpPr>
          <p:cNvPr id="6" name="Footer Placeholder 5">
            <a:extLst>
              <a:ext uri="{FF2B5EF4-FFF2-40B4-BE49-F238E27FC236}">
                <a16:creationId xmlns:a16="http://schemas.microsoft.com/office/drawing/2014/main" id="{F33F8C00-9624-448E-B924-7CC7D99CD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FBC6F3-E402-425C-BA0A-0ADEA4D7ED99}"/>
              </a:ext>
            </a:extLst>
          </p:cNvPr>
          <p:cNvSpPr>
            <a:spLocks noGrp="1"/>
          </p:cNvSpPr>
          <p:nvPr>
            <p:ph type="sldNum" sz="quarter" idx="12"/>
          </p:nvPr>
        </p:nvSpPr>
        <p:spPr/>
        <p:txBody>
          <a:bodyPr/>
          <a:lstStyle/>
          <a:p>
            <a:fld id="{3CCF534D-F06A-43BE-9341-C1640A16093E}" type="slidenum">
              <a:rPr lang="en-US" smtClean="0"/>
              <a:pPr/>
              <a:t>‹#›</a:t>
            </a:fld>
            <a:endParaRPr lang="en-US"/>
          </a:p>
        </p:txBody>
      </p:sp>
    </p:spTree>
    <p:extLst>
      <p:ext uri="{BB962C8B-B14F-4D97-AF65-F5344CB8AC3E}">
        <p14:creationId xmlns:p14="http://schemas.microsoft.com/office/powerpoint/2010/main" val="353798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0812F6-3D21-473A-94E6-79F23568A2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35680F-E3A6-4BE7-9CE2-D10DBB0A7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E3342-1DCF-46B8-8887-4E37409E3E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1E02A-EE3C-401D-B8FC-4D9317E19E4D}" type="datetimeFigureOut">
              <a:rPr lang="en-US" smtClean="0"/>
              <a:pPr/>
              <a:t>12/2/2019</a:t>
            </a:fld>
            <a:endParaRPr lang="en-US"/>
          </a:p>
        </p:txBody>
      </p:sp>
      <p:sp>
        <p:nvSpPr>
          <p:cNvPr id="5" name="Footer Placeholder 4">
            <a:extLst>
              <a:ext uri="{FF2B5EF4-FFF2-40B4-BE49-F238E27FC236}">
                <a16:creationId xmlns:a16="http://schemas.microsoft.com/office/drawing/2014/main" id="{8A488F54-B62F-45EB-95E8-77C824D34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9D3DEC-7457-4068-B236-9A155FD98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F534D-F06A-43BE-9341-C1640A16093E}" type="slidenum">
              <a:rPr lang="en-US" smtClean="0"/>
              <a:pPr/>
              <a:t>‹#›</a:t>
            </a:fld>
            <a:endParaRPr lang="en-US"/>
          </a:p>
        </p:txBody>
      </p:sp>
    </p:spTree>
    <p:extLst>
      <p:ext uri="{BB962C8B-B14F-4D97-AF65-F5344CB8AC3E}">
        <p14:creationId xmlns:p14="http://schemas.microsoft.com/office/powerpoint/2010/main" val="227947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cstate="print">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accent1"/>
              </a:buClr>
              <a:buSzPts val="3200"/>
              <a:buFont typeface="Cambria"/>
              <a:buNone/>
              <a:defRPr sz="3200" b="1" i="0" u="none" strike="noStrike" cap="none">
                <a:solidFill>
                  <a:schemeClr val="accen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295400" y="1828800"/>
            <a:ext cx="9601200" cy="4114800"/>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chemeClr val="dk1"/>
                </a:solidFill>
                <a:latin typeface="Cambria"/>
                <a:ea typeface="Cambria"/>
                <a:cs typeface="Cambria"/>
                <a:sym typeface="Cambria"/>
              </a:defRPr>
            </a:lvl1pPr>
            <a:lvl2pPr marL="914400" marR="0" lvl="1" indent="-342900" algn="l" rtl="0">
              <a:lnSpc>
                <a:spcPct val="90000"/>
              </a:lnSpc>
              <a:spcBef>
                <a:spcPts val="1000"/>
              </a:spcBef>
              <a:spcAft>
                <a:spcPts val="0"/>
              </a:spcAft>
              <a:buClr>
                <a:schemeClr val="accent1"/>
              </a:buClr>
              <a:buSzPts val="1800"/>
              <a:buFont typeface="Arial"/>
              <a:buChar char="•"/>
              <a:defRPr sz="1800" b="0" i="0" u="none" strike="noStrike" cap="none">
                <a:solidFill>
                  <a:schemeClr val="dk1"/>
                </a:solidFill>
                <a:latin typeface="Cambria"/>
                <a:ea typeface="Cambria"/>
                <a:cs typeface="Cambria"/>
                <a:sym typeface="Cambria"/>
              </a:defRPr>
            </a:lvl2pPr>
            <a:lvl3pPr marL="1371600" marR="0" lvl="2" indent="-330200" algn="l" rtl="0">
              <a:lnSpc>
                <a:spcPct val="90000"/>
              </a:lnSpc>
              <a:spcBef>
                <a:spcPts val="800"/>
              </a:spcBef>
              <a:spcAft>
                <a:spcPts val="0"/>
              </a:spcAft>
              <a:buClr>
                <a:schemeClr val="accent1"/>
              </a:buClr>
              <a:buSzPts val="1600"/>
              <a:buFont typeface="Arial"/>
              <a:buChar char="•"/>
              <a:defRPr sz="1600" b="0" i="0" u="none" strike="noStrike" cap="none">
                <a:solidFill>
                  <a:schemeClr val="dk1"/>
                </a:solidFill>
                <a:latin typeface="Cambria"/>
                <a:ea typeface="Cambria"/>
                <a:cs typeface="Cambria"/>
                <a:sym typeface="Cambria"/>
              </a:defRPr>
            </a:lvl3pPr>
            <a:lvl4pPr marL="1828800" marR="0" lvl="3"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4pPr>
            <a:lvl5pPr marL="2286000" marR="0" lvl="4"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5pPr>
            <a:lvl6pPr marL="2743200" marR="0" lvl="5"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6pPr>
            <a:lvl7pPr marL="3200400" marR="0" lvl="6"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7pPr>
            <a:lvl8pPr marL="3657600" marR="0" lvl="7"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8pPr>
            <a:lvl9pPr marL="4114800" marR="0" lvl="8" indent="-228600" algn="l" rtl="0">
              <a:lnSpc>
                <a:spcPct val="90000"/>
              </a:lnSpc>
              <a:spcBef>
                <a:spcPts val="800"/>
              </a:spcBef>
              <a:spcAft>
                <a:spcPts val="0"/>
              </a:spcAft>
              <a:buClr>
                <a:schemeClr val="accent1"/>
              </a:buClr>
              <a:buSzPts val="1400"/>
              <a:buFont typeface="Arial"/>
              <a:buNone/>
              <a:defRPr sz="1400" b="0" i="0" u="none" strike="noStrike" cap="none">
                <a:solidFill>
                  <a:schemeClr val="dk1"/>
                </a:solidFill>
                <a:latin typeface="Cambria"/>
                <a:ea typeface="Cambria"/>
                <a:cs typeface="Cambria"/>
                <a:sym typeface="Cambria"/>
              </a:defRPr>
            </a:lvl9pPr>
          </a:lstStyle>
          <a:p>
            <a:endParaRPr/>
          </a:p>
        </p:txBody>
      </p:sp>
      <p:sp>
        <p:nvSpPr>
          <p:cNvPr id="12" name="Google Shape;12;p1"/>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1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3" name="Google Shape;13;p1"/>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1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4" name="Google Shape;14;p1"/>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dk1"/>
                </a:solidFill>
                <a:latin typeface="Cambria"/>
                <a:ea typeface="Cambria"/>
                <a:cs typeface="Cambria"/>
                <a:sym typeface="Cambria"/>
              </a:defRPr>
            </a:lvl1pPr>
            <a:lvl2pPr marL="0" marR="0" lvl="1" indent="0" algn="r" rtl="0">
              <a:spcBef>
                <a:spcPts val="0"/>
              </a:spcBef>
              <a:buNone/>
              <a:defRPr sz="1100" b="0" i="0" u="none" strike="noStrike" cap="none">
                <a:solidFill>
                  <a:schemeClr val="dk1"/>
                </a:solidFill>
                <a:latin typeface="Cambria"/>
                <a:ea typeface="Cambria"/>
                <a:cs typeface="Cambria"/>
                <a:sym typeface="Cambria"/>
              </a:defRPr>
            </a:lvl2pPr>
            <a:lvl3pPr marL="0" marR="0" lvl="2" indent="0" algn="r" rtl="0">
              <a:spcBef>
                <a:spcPts val="0"/>
              </a:spcBef>
              <a:buNone/>
              <a:defRPr sz="1100" b="0" i="0" u="none" strike="noStrike" cap="none">
                <a:solidFill>
                  <a:schemeClr val="dk1"/>
                </a:solidFill>
                <a:latin typeface="Cambria"/>
                <a:ea typeface="Cambria"/>
                <a:cs typeface="Cambria"/>
                <a:sym typeface="Cambria"/>
              </a:defRPr>
            </a:lvl3pPr>
            <a:lvl4pPr marL="0" marR="0" lvl="3" indent="0" algn="r" rtl="0">
              <a:spcBef>
                <a:spcPts val="0"/>
              </a:spcBef>
              <a:buNone/>
              <a:defRPr sz="1100" b="0" i="0" u="none" strike="noStrike" cap="none">
                <a:solidFill>
                  <a:schemeClr val="dk1"/>
                </a:solidFill>
                <a:latin typeface="Cambria"/>
                <a:ea typeface="Cambria"/>
                <a:cs typeface="Cambria"/>
                <a:sym typeface="Cambria"/>
              </a:defRPr>
            </a:lvl4pPr>
            <a:lvl5pPr marL="0" marR="0" lvl="4" indent="0" algn="r" rtl="0">
              <a:spcBef>
                <a:spcPts val="0"/>
              </a:spcBef>
              <a:buNone/>
              <a:defRPr sz="1100" b="0" i="0" u="none" strike="noStrike" cap="none">
                <a:solidFill>
                  <a:schemeClr val="dk1"/>
                </a:solidFill>
                <a:latin typeface="Cambria"/>
                <a:ea typeface="Cambria"/>
                <a:cs typeface="Cambria"/>
                <a:sym typeface="Cambria"/>
              </a:defRPr>
            </a:lvl5pPr>
            <a:lvl6pPr marL="0" marR="0" lvl="5" indent="0" algn="r" rtl="0">
              <a:spcBef>
                <a:spcPts val="0"/>
              </a:spcBef>
              <a:buNone/>
              <a:defRPr sz="1100" b="0" i="0" u="none" strike="noStrike" cap="none">
                <a:solidFill>
                  <a:schemeClr val="dk1"/>
                </a:solidFill>
                <a:latin typeface="Cambria"/>
                <a:ea typeface="Cambria"/>
                <a:cs typeface="Cambria"/>
                <a:sym typeface="Cambria"/>
              </a:defRPr>
            </a:lvl6pPr>
            <a:lvl7pPr marL="0" marR="0" lvl="6" indent="0" algn="r" rtl="0">
              <a:spcBef>
                <a:spcPts val="0"/>
              </a:spcBef>
              <a:buNone/>
              <a:defRPr sz="1100" b="0" i="0" u="none" strike="noStrike" cap="none">
                <a:solidFill>
                  <a:schemeClr val="dk1"/>
                </a:solidFill>
                <a:latin typeface="Cambria"/>
                <a:ea typeface="Cambria"/>
                <a:cs typeface="Cambria"/>
                <a:sym typeface="Cambria"/>
              </a:defRPr>
            </a:lvl7pPr>
            <a:lvl8pPr marL="0" marR="0" lvl="7" indent="0" algn="r" rtl="0">
              <a:spcBef>
                <a:spcPts val="0"/>
              </a:spcBef>
              <a:buNone/>
              <a:defRPr sz="1100" b="0" i="0" u="none" strike="noStrike" cap="none">
                <a:solidFill>
                  <a:schemeClr val="dk1"/>
                </a:solidFill>
                <a:latin typeface="Cambria"/>
                <a:ea typeface="Cambria"/>
                <a:cs typeface="Cambria"/>
                <a:sym typeface="Cambria"/>
              </a:defRPr>
            </a:lvl8pPr>
            <a:lvl9pPr marL="0" marR="0" lvl="8" indent="0" algn="r" rtl="0">
              <a:spcBef>
                <a:spcPts val="0"/>
              </a:spcBef>
              <a:buNone/>
              <a:defRPr sz="1100" b="0" i="0" u="none" strike="noStrike" cap="none">
                <a:solidFill>
                  <a:schemeClr val="dk1"/>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
          <p:cNvSpPr/>
          <p:nvPr/>
        </p:nvSpPr>
        <p:spPr>
          <a:xfrm>
            <a:off x="0" y="6257036"/>
            <a:ext cx="12192000" cy="5486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3041944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ctrTitle"/>
          </p:nvPr>
        </p:nvSpPr>
        <p:spPr>
          <a:xfrm>
            <a:off x="1066800" y="201048"/>
            <a:ext cx="10058400" cy="2743200"/>
          </a:xfrm>
          <a:prstGeom prst="rect">
            <a:avLst/>
          </a:prstGeom>
          <a:noFill/>
          <a:ln>
            <a:noFill/>
          </a:ln>
        </p:spPr>
        <p:txBody>
          <a:bodyPr spcFirstLastPara="1" wrap="square" lIns="91425" tIns="45700" rIns="91425" bIns="45700" anchor="b" anchorCtr="0">
            <a:noAutofit/>
          </a:bodyPr>
          <a:lstStyle/>
          <a:p>
            <a:pPr lvl="0"/>
            <a:r>
              <a:rPr lang="en-US" dirty="0"/>
              <a:t>TEAM 3- TASK DISTRIBUTION A-06</a:t>
            </a:r>
            <a:endParaRPr dirty="0"/>
          </a:p>
        </p:txBody>
      </p:sp>
      <p:sp>
        <p:nvSpPr>
          <p:cNvPr id="91" name="Google Shape;91;p13"/>
          <p:cNvSpPr txBox="1">
            <a:spLocks noGrp="1"/>
          </p:cNvSpPr>
          <p:nvPr>
            <p:ph type="subTitle" idx="1"/>
          </p:nvPr>
        </p:nvSpPr>
        <p:spPr>
          <a:xfrm>
            <a:off x="1066800" y="3080705"/>
            <a:ext cx="10058400" cy="1810077"/>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700"/>
              <a:buNone/>
            </a:pPr>
            <a:r>
              <a:rPr lang="en-US" sz="1700" dirty="0">
                <a:solidFill>
                  <a:srgbClr val="7E3D1E"/>
                </a:solidFill>
              </a:rPr>
              <a:t>BY TEAM-3: </a:t>
            </a:r>
          </a:p>
          <a:p>
            <a:pPr marL="0" lvl="0" indent="0" algn="l" rtl="0">
              <a:lnSpc>
                <a:spcPct val="80000"/>
              </a:lnSpc>
              <a:spcBef>
                <a:spcPts val="0"/>
              </a:spcBef>
              <a:spcAft>
                <a:spcPts val="0"/>
              </a:spcAft>
              <a:buSzPts val="1700"/>
              <a:buNone/>
            </a:pPr>
            <a:endParaRPr lang="en-US" sz="1700" dirty="0">
              <a:solidFill>
                <a:srgbClr val="7E3D1E"/>
              </a:solidFill>
            </a:endParaRPr>
          </a:p>
          <a:p>
            <a:pPr marL="0" lvl="0" indent="0" algn="l" rtl="0">
              <a:lnSpc>
                <a:spcPct val="80000"/>
              </a:lnSpc>
              <a:spcBef>
                <a:spcPts val="0"/>
              </a:spcBef>
              <a:spcAft>
                <a:spcPts val="0"/>
              </a:spcAft>
              <a:buSzPts val="1700"/>
              <a:buNone/>
            </a:pPr>
            <a:r>
              <a:rPr lang="en-US" sz="1700" b="0" dirty="0"/>
              <a:t>Sneha Srinivas(1001667832),</a:t>
            </a:r>
          </a:p>
          <a:p>
            <a:pPr marL="0" lvl="0" indent="0" algn="l" rtl="0">
              <a:lnSpc>
                <a:spcPct val="80000"/>
              </a:lnSpc>
              <a:spcBef>
                <a:spcPts val="0"/>
              </a:spcBef>
              <a:spcAft>
                <a:spcPts val="0"/>
              </a:spcAft>
              <a:buSzPts val="1700"/>
              <a:buNone/>
            </a:pPr>
            <a:r>
              <a:rPr lang="en-US" sz="1700" b="0" dirty="0"/>
              <a:t>Deepika Saxena(1001651065),</a:t>
            </a:r>
          </a:p>
          <a:p>
            <a:pPr marL="0" lvl="0" indent="0" algn="l" rtl="0">
              <a:lnSpc>
                <a:spcPct val="80000"/>
              </a:lnSpc>
              <a:spcBef>
                <a:spcPts val="0"/>
              </a:spcBef>
              <a:spcAft>
                <a:spcPts val="0"/>
              </a:spcAft>
              <a:buSzPts val="1700"/>
              <a:buNone/>
            </a:pPr>
            <a:r>
              <a:rPr lang="en-US" sz="1700" b="0" dirty="0"/>
              <a:t>Pratik Barhate(1001649826),</a:t>
            </a:r>
          </a:p>
          <a:p>
            <a:pPr marL="0" lvl="0" indent="0" algn="l" rtl="0">
              <a:lnSpc>
                <a:spcPct val="80000"/>
              </a:lnSpc>
              <a:spcBef>
                <a:spcPts val="0"/>
              </a:spcBef>
              <a:spcAft>
                <a:spcPts val="0"/>
              </a:spcAft>
              <a:buSzPts val="1700"/>
              <a:buNone/>
            </a:pPr>
            <a:r>
              <a:rPr lang="en-US" sz="1700" b="0" dirty="0"/>
              <a:t>Tanveer Ahmed Shaik(1001704423),</a:t>
            </a:r>
          </a:p>
          <a:p>
            <a:pPr marL="0" lvl="0" indent="0" algn="l" rtl="0">
              <a:lnSpc>
                <a:spcPct val="80000"/>
              </a:lnSpc>
              <a:spcBef>
                <a:spcPts val="0"/>
              </a:spcBef>
              <a:spcAft>
                <a:spcPts val="0"/>
              </a:spcAft>
              <a:buSzPts val="1700"/>
              <a:buNone/>
            </a:pPr>
            <a:r>
              <a:rPr lang="en-US" sz="1700" b="0" dirty="0"/>
              <a:t>Aditya Zodpe(1001670405),</a:t>
            </a:r>
          </a:p>
          <a:p>
            <a:pPr marL="0" lvl="0" indent="0" algn="l" rtl="0">
              <a:lnSpc>
                <a:spcPct val="80000"/>
              </a:lnSpc>
              <a:spcBef>
                <a:spcPts val="0"/>
              </a:spcBef>
              <a:spcAft>
                <a:spcPts val="0"/>
              </a:spcAft>
              <a:buSzPts val="1700"/>
              <a:buNone/>
            </a:pPr>
            <a:r>
              <a:rPr lang="en-US" sz="1700" b="0" dirty="0">
                <a:solidFill>
                  <a:srgbClr val="7E3D1E"/>
                </a:solidFill>
              </a:rPr>
              <a:t>Lajja Dave(1001450656)</a:t>
            </a:r>
            <a:endParaRPr sz="1700" dirty="0">
              <a:solidFill>
                <a:srgbClr val="7E3D1E"/>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1C13-A478-481B-B61B-14F0003D73A9}"/>
              </a:ext>
            </a:extLst>
          </p:cNvPr>
          <p:cNvSpPr>
            <a:spLocks noGrp="1"/>
          </p:cNvSpPr>
          <p:nvPr>
            <p:ph type="title"/>
          </p:nvPr>
        </p:nvSpPr>
        <p:spPr>
          <a:xfrm>
            <a:off x="750320" y="-30591"/>
            <a:ext cx="9601200" cy="598714"/>
          </a:xfrm>
        </p:spPr>
        <p:txBody>
          <a:bodyPr/>
          <a:lstStyle/>
          <a:p>
            <a:r>
              <a:rPr lang="en-US" dirty="0"/>
              <a:t>Tasks Distribution</a:t>
            </a:r>
          </a:p>
        </p:txBody>
      </p:sp>
      <p:graphicFrame>
        <p:nvGraphicFramePr>
          <p:cNvPr id="6" name="Table 5">
            <a:extLst>
              <a:ext uri="{FF2B5EF4-FFF2-40B4-BE49-F238E27FC236}">
                <a16:creationId xmlns:a16="http://schemas.microsoft.com/office/drawing/2014/main" id="{0D722D02-895B-4930-9E51-3B2F9225726E}"/>
              </a:ext>
            </a:extLst>
          </p:cNvPr>
          <p:cNvGraphicFramePr>
            <a:graphicFrameLocks noGrp="1"/>
          </p:cNvGraphicFramePr>
          <p:nvPr>
            <p:extLst>
              <p:ext uri="{D42A27DB-BD31-4B8C-83A1-F6EECF244321}">
                <p14:modId xmlns:p14="http://schemas.microsoft.com/office/powerpoint/2010/main" val="3833017898"/>
              </p:ext>
            </p:extLst>
          </p:nvPr>
        </p:nvGraphicFramePr>
        <p:xfrm>
          <a:off x="400467" y="567328"/>
          <a:ext cx="11248721" cy="5653682"/>
        </p:xfrm>
        <a:graphic>
          <a:graphicData uri="http://schemas.openxmlformats.org/drawingml/2006/table">
            <a:tbl>
              <a:tblPr firstRow="1" bandRow="1">
                <a:tableStyleId>{5C22544A-7EE6-4342-B048-85BDC9FD1C3A}</a:tableStyleId>
              </a:tblPr>
              <a:tblGrid>
                <a:gridCol w="5251154">
                  <a:extLst>
                    <a:ext uri="{9D8B030D-6E8A-4147-A177-3AD203B41FA5}">
                      <a16:colId xmlns:a16="http://schemas.microsoft.com/office/drawing/2014/main" val="2661529410"/>
                    </a:ext>
                  </a:extLst>
                </a:gridCol>
                <a:gridCol w="5997567">
                  <a:extLst>
                    <a:ext uri="{9D8B030D-6E8A-4147-A177-3AD203B41FA5}">
                      <a16:colId xmlns:a16="http://schemas.microsoft.com/office/drawing/2014/main" val="4263723824"/>
                    </a:ext>
                  </a:extLst>
                </a:gridCol>
              </a:tblGrid>
              <a:tr h="270861">
                <a:tc>
                  <a:txBody>
                    <a:bodyPr/>
                    <a:lstStyle/>
                    <a:p>
                      <a:r>
                        <a:rPr lang="en-US" dirty="0"/>
                        <a:t>Team Member Name</a:t>
                      </a:r>
                    </a:p>
                  </a:txBody>
                  <a:tcPr/>
                </a:tc>
                <a:tc>
                  <a:txBody>
                    <a:bodyPr/>
                    <a:lstStyle/>
                    <a:p>
                      <a:r>
                        <a:rPr lang="en-US" dirty="0"/>
                        <a:t>Tasks</a:t>
                      </a:r>
                    </a:p>
                  </a:txBody>
                  <a:tcPr/>
                </a:tc>
                <a:extLst>
                  <a:ext uri="{0D108BD9-81ED-4DB2-BD59-A6C34878D82A}">
                    <a16:rowId xmlns:a16="http://schemas.microsoft.com/office/drawing/2014/main" val="3473379013"/>
                  </a:ext>
                </a:extLst>
              </a:tr>
              <a:tr h="842679">
                <a:tc>
                  <a:txBody>
                    <a:bodyPr/>
                    <a:lstStyle/>
                    <a:p>
                      <a:r>
                        <a:rPr lang="en-US" sz="1400" b="0" dirty="0"/>
                        <a:t>Sneha</a:t>
                      </a:r>
                      <a:endParaRPr lang="en-US" dirty="0"/>
                    </a:p>
                  </a:txBody>
                  <a:tcPr/>
                </a:tc>
                <a:tc>
                  <a:txBody>
                    <a:bodyPr/>
                    <a:lstStyle/>
                    <a:p>
                      <a:r>
                        <a:rPr lang="en-US" dirty="0"/>
                        <a:t>Developing test cases for 'cancel my reserved repairs', 'request reservation' functionalities and ensure that Junit test is passed, and corresponding Controllers and DAO files have complete coverage.</a:t>
                      </a:r>
                    </a:p>
                  </a:txBody>
                  <a:tcPr/>
                </a:tc>
                <a:extLst>
                  <a:ext uri="{0D108BD9-81ED-4DB2-BD59-A6C34878D82A}">
                    <a16:rowId xmlns:a16="http://schemas.microsoft.com/office/drawing/2014/main" val="1708512714"/>
                  </a:ext>
                </a:extLst>
              </a:tr>
              <a:tr h="1033286">
                <a:tc>
                  <a:txBody>
                    <a:bodyPr/>
                    <a:lstStyle/>
                    <a:p>
                      <a:r>
                        <a:rPr lang="en-US" sz="1400" b="0" dirty="0"/>
                        <a:t>Pratik</a:t>
                      </a:r>
                      <a:endParaRPr lang="en-US" dirty="0"/>
                    </a:p>
                  </a:txBody>
                  <a:tcPr/>
                </a:tc>
                <a:tc>
                  <a:txBody>
                    <a:bodyPr/>
                    <a:lstStyle/>
                    <a:p>
                      <a:pPr marL="0" marR="0" lvl="0" indent="0" algn="l">
                        <a:lnSpc>
                          <a:spcPct val="100000"/>
                        </a:lnSpc>
                        <a:spcBef>
                          <a:spcPts val="0"/>
                        </a:spcBef>
                        <a:spcAft>
                          <a:spcPts val="0"/>
                        </a:spcAft>
                        <a:buNone/>
                      </a:pPr>
                      <a:r>
                        <a:rPr lang="en-US" sz="1400" b="0" i="0" u="none" strike="noStrike" noProof="0" dirty="0">
                          <a:latin typeface="Arial"/>
                        </a:rPr>
                        <a:t>Developing test cases for 'view number of facilities by type, date or time', 'view details of specific facility' and 'adds new facility' functionalities and ensure that Junit test is passed, and corresponding Controllers and DAO files have complete coverage.</a:t>
                      </a:r>
                      <a:endParaRPr lang="en-US" dirty="0"/>
                    </a:p>
                  </a:txBody>
                  <a:tcPr/>
                </a:tc>
                <a:extLst>
                  <a:ext uri="{0D108BD9-81ED-4DB2-BD59-A6C34878D82A}">
                    <a16:rowId xmlns:a16="http://schemas.microsoft.com/office/drawing/2014/main" val="1068400921"/>
                  </a:ext>
                </a:extLst>
              </a:tr>
              <a:tr h="842679">
                <a:tc>
                  <a:txBody>
                    <a:bodyPr/>
                    <a:lstStyle/>
                    <a:p>
                      <a:r>
                        <a:rPr lang="en-US" sz="1400" b="0" dirty="0"/>
                        <a:t>Tanveer</a:t>
                      </a:r>
                      <a:endParaRPr lang="en-US" dirty="0"/>
                    </a:p>
                  </a:txBody>
                  <a:tcPr/>
                </a:tc>
                <a:tc>
                  <a:txBody>
                    <a:bodyPr/>
                    <a:lstStyle/>
                    <a:p>
                      <a:pPr marL="0" marR="0" lvl="0" indent="0" algn="l">
                        <a:lnSpc>
                          <a:spcPct val="100000"/>
                        </a:lnSpc>
                        <a:spcBef>
                          <a:spcPts val="0"/>
                        </a:spcBef>
                        <a:spcAft>
                          <a:spcPts val="0"/>
                        </a:spcAft>
                        <a:buNone/>
                      </a:pPr>
                      <a:r>
                        <a:rPr lang="en-US" sz="1400" b="0" i="0" u="none" strike="noStrike" noProof="0" dirty="0">
                          <a:latin typeface="Arial"/>
                        </a:rPr>
                        <a:t>Developing test cases for 'reviews an unassigned problem', 'searches assigned repairs by date' functionalities and ensure that Junit test is passed, and corresponding Controllers and DAO files have</a:t>
                      </a:r>
                      <a:endParaRPr lang="en-US" dirty="0"/>
                    </a:p>
                    <a:p>
                      <a:pPr marL="0" marR="0" lvl="0" indent="0" algn="l">
                        <a:lnSpc>
                          <a:spcPct val="100000"/>
                        </a:lnSpc>
                        <a:spcBef>
                          <a:spcPts val="0"/>
                        </a:spcBef>
                        <a:spcAft>
                          <a:spcPts val="0"/>
                        </a:spcAft>
                        <a:buNone/>
                      </a:pPr>
                      <a:r>
                        <a:rPr lang="en-US" sz="1400" b="0" i="0" u="none" strike="noStrike" noProof="0" dirty="0">
                          <a:latin typeface="Arial"/>
                        </a:rPr>
                        <a:t>complete coverage.</a:t>
                      </a:r>
                    </a:p>
                  </a:txBody>
                  <a:tcPr/>
                </a:tc>
                <a:extLst>
                  <a:ext uri="{0D108BD9-81ED-4DB2-BD59-A6C34878D82A}">
                    <a16:rowId xmlns:a16="http://schemas.microsoft.com/office/drawing/2014/main" val="2653916318"/>
                  </a:ext>
                </a:extLst>
              </a:tr>
              <a:tr h="842679">
                <a:tc>
                  <a:txBody>
                    <a:bodyPr/>
                    <a:lstStyle/>
                    <a:p>
                      <a:r>
                        <a:rPr lang="en-US" sz="1400" b="0" dirty="0"/>
                        <a:t>Deepika</a:t>
                      </a:r>
                    </a:p>
                  </a:txBody>
                  <a:tcPr/>
                </a:tc>
                <a:tc>
                  <a:txBody>
                    <a:bodyPr/>
                    <a:lstStyle/>
                    <a:p>
                      <a:pPr marL="0" marR="0" lvl="0" indent="0" algn="l">
                        <a:lnSpc>
                          <a:spcPct val="100000"/>
                        </a:lnSpc>
                        <a:spcBef>
                          <a:spcPts val="0"/>
                        </a:spcBef>
                        <a:spcAft>
                          <a:spcPts val="0"/>
                        </a:spcAft>
                        <a:buNone/>
                      </a:pPr>
                      <a:r>
                        <a:rPr lang="en-US" sz="1400" b="0" i="0" u="none" strike="noStrike" noProof="0" dirty="0">
                          <a:latin typeface="Arial"/>
                        </a:rPr>
                        <a:t>Developing test cases for 'modify my reserved repairs', 'request reservation' functionalities and ensure that Junit test is passed, and corresponding Controllers and DAO files have complete coverage.</a:t>
                      </a:r>
                      <a:endParaRPr lang="en-US" dirty="0"/>
                    </a:p>
                  </a:txBody>
                  <a:tcPr/>
                </a:tc>
                <a:extLst>
                  <a:ext uri="{0D108BD9-81ED-4DB2-BD59-A6C34878D82A}">
                    <a16:rowId xmlns:a16="http://schemas.microsoft.com/office/drawing/2014/main" val="1504938816"/>
                  </a:ext>
                </a:extLst>
              </a:tr>
              <a:tr h="842679">
                <a:tc>
                  <a:txBody>
                    <a:bodyPr/>
                    <a:lstStyle/>
                    <a:p>
                      <a:r>
                        <a:rPr lang="en-US" sz="1400" b="0" i="0" u="none" strike="noStrike" cap="none" dirty="0" err="1">
                          <a:solidFill>
                            <a:schemeClr val="dk1"/>
                          </a:solidFill>
                          <a:effectLst/>
                          <a:latin typeface="+mn-lt"/>
                          <a:ea typeface="+mn-ea"/>
                          <a:cs typeface="+mn-cs"/>
                          <a:sym typeface="Arial"/>
                        </a:rPr>
                        <a:t>Lajja</a:t>
                      </a:r>
                      <a:endParaRPr lang="en-US" sz="1400" b="0" i="0" u="none" strike="noStrike" cap="none" dirty="0" err="1">
                        <a:solidFill>
                          <a:schemeClr val="dk1"/>
                        </a:solidFill>
                        <a:effectLst/>
                        <a:latin typeface="+mn-lt"/>
                        <a:ea typeface="+mn-ea"/>
                        <a:cs typeface="+mn-cs"/>
                      </a:endParaRPr>
                    </a:p>
                  </a:txBody>
                  <a:tcPr/>
                </a:tc>
                <a:tc>
                  <a:txBody>
                    <a:bodyPr/>
                    <a:lstStyle/>
                    <a:p>
                      <a:pPr marL="0" marR="0" lvl="0" indent="0" algn="l">
                        <a:lnSpc>
                          <a:spcPct val="100000"/>
                        </a:lnSpc>
                        <a:spcBef>
                          <a:spcPts val="0"/>
                        </a:spcBef>
                        <a:spcAft>
                          <a:spcPts val="0"/>
                        </a:spcAft>
                        <a:buNone/>
                      </a:pPr>
                      <a:r>
                        <a:rPr lang="en-US" sz="1400" b="0" i="0" u="none" strike="noStrike" noProof="0" dirty="0">
                          <a:latin typeface="Arial"/>
                        </a:rPr>
                        <a:t>Developing test cases for 'update profile' functionality and ensure that Junit test is passed, and corresponding Controllers and DAO files </a:t>
                      </a:r>
                    </a:p>
                    <a:p>
                      <a:pPr marL="0" marR="0" lvl="0" indent="0" algn="l">
                        <a:lnSpc>
                          <a:spcPct val="100000"/>
                        </a:lnSpc>
                        <a:spcBef>
                          <a:spcPts val="0"/>
                        </a:spcBef>
                        <a:spcAft>
                          <a:spcPts val="0"/>
                        </a:spcAft>
                        <a:buNone/>
                      </a:pPr>
                      <a:r>
                        <a:rPr lang="en-US" sz="1400" b="0" i="0" u="none" strike="noStrike" noProof="0" dirty="0">
                          <a:latin typeface="Arial"/>
                        </a:rPr>
                        <a:t>have complete coverage.</a:t>
                      </a:r>
                    </a:p>
                  </a:txBody>
                  <a:tcPr/>
                </a:tc>
                <a:extLst>
                  <a:ext uri="{0D108BD9-81ED-4DB2-BD59-A6C34878D82A}">
                    <a16:rowId xmlns:a16="http://schemas.microsoft.com/office/drawing/2014/main" val="1100763061"/>
                  </a:ext>
                </a:extLst>
              </a:tr>
              <a:tr h="842679">
                <a:tc>
                  <a:txBody>
                    <a:bodyPr/>
                    <a:lstStyle/>
                    <a:p>
                      <a:pPr lvl="0">
                        <a:buNone/>
                      </a:pPr>
                      <a:r>
                        <a:rPr lang="en-US" sz="1400" b="0" i="0" u="none" strike="noStrike" cap="none" dirty="0">
                          <a:solidFill>
                            <a:schemeClr val="dk1"/>
                          </a:solidFill>
                          <a:effectLst/>
                          <a:latin typeface="+mn-lt"/>
                          <a:ea typeface="+mn-ea"/>
                          <a:cs typeface="+mn-cs"/>
                        </a:rPr>
                        <a:t>Aditya</a:t>
                      </a:r>
                    </a:p>
                  </a:txBody>
                  <a:tcPr/>
                </a:tc>
                <a:tc>
                  <a:txBody>
                    <a:bodyPr/>
                    <a:lstStyle/>
                    <a:p>
                      <a:pPr marL="0" lvl="0" indent="0" algn="l">
                        <a:lnSpc>
                          <a:spcPct val="100000"/>
                        </a:lnSpc>
                        <a:spcBef>
                          <a:spcPts val="0"/>
                        </a:spcBef>
                        <a:spcAft>
                          <a:spcPts val="0"/>
                        </a:spcAft>
                        <a:buNone/>
                      </a:pPr>
                      <a:r>
                        <a:rPr lang="en-US" sz="1400" b="0" i="0" u="none" strike="noStrike" noProof="0" dirty="0">
                          <a:latin typeface="Arial"/>
                        </a:rPr>
                        <a:t>Developing test cases for 'edit user profile' functionality and ensure that Junit test is passed, and corresponding Controllers and DAO files</a:t>
                      </a:r>
                      <a:endParaRPr lang="en-US" dirty="0"/>
                    </a:p>
                    <a:p>
                      <a:pPr marL="0" lvl="0" indent="0" algn="l">
                        <a:lnSpc>
                          <a:spcPct val="100000"/>
                        </a:lnSpc>
                        <a:spcBef>
                          <a:spcPts val="0"/>
                        </a:spcBef>
                        <a:spcAft>
                          <a:spcPts val="0"/>
                        </a:spcAft>
                        <a:buNone/>
                      </a:pPr>
                      <a:r>
                        <a:rPr lang="en-US" sz="1400" b="0" i="0" u="none" strike="noStrike" noProof="0">
                          <a:latin typeface="Arial"/>
                        </a:rPr>
                        <a:t>have complete coverage.</a:t>
                      </a:r>
                    </a:p>
                  </a:txBody>
                  <a:tcPr/>
                </a:tc>
                <a:extLst>
                  <a:ext uri="{0D108BD9-81ED-4DB2-BD59-A6C34878D82A}">
                    <a16:rowId xmlns:a16="http://schemas.microsoft.com/office/drawing/2014/main" val="2316259856"/>
                  </a:ext>
                </a:extLst>
              </a:tr>
            </a:tbl>
          </a:graphicData>
        </a:graphic>
      </p:graphicFrame>
    </p:spTree>
    <p:extLst>
      <p:ext uri="{BB962C8B-B14F-4D97-AF65-F5344CB8AC3E}">
        <p14:creationId xmlns:p14="http://schemas.microsoft.com/office/powerpoint/2010/main" val="73409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d Line Business 16x9">
  <a:themeElements>
    <a:clrScheme name="RedLineBusiness_16x9">
      <a:dk1>
        <a:srgbClr val="514A40"/>
      </a:dk1>
      <a:lt1>
        <a:srgbClr val="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197</Words>
  <Application>Microsoft Office PowerPoint</Application>
  <PresentationFormat>Widescreen</PresentationFormat>
  <Paragraphs>22</Paragraphs>
  <Slides>2</Slides>
  <Notes>1</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Office Theme</vt:lpstr>
      <vt:lpstr>Red Line Business 16x9</vt:lpstr>
      <vt:lpstr>TEAM 3- TASK DISTRIBUTION A-06</vt:lpstr>
      <vt:lpstr>Tasks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TASKS DISTRIBUTION A-04</dc:title>
  <dc:creator>Shehzad ul Islam</dc:creator>
  <cp:lastModifiedBy>Sneha Srinivas</cp:lastModifiedBy>
  <cp:revision>211</cp:revision>
  <dcterms:created xsi:type="dcterms:W3CDTF">2019-03-25T01:25:41Z</dcterms:created>
  <dcterms:modified xsi:type="dcterms:W3CDTF">2019-12-02T09:50:55Z</dcterms:modified>
</cp:coreProperties>
</file>