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3"/>
    <p:sldId id="257" r:id="rId34"/>
    <p:sldId id="258" r:id="rId35"/>
    <p:sldId id="259" r:id="rId36"/>
    <p:sldId id="260" r:id="rId37"/>
    <p:sldId id="261" r:id="rId38"/>
    <p:sldId id="262" r:id="rId39"/>
    <p:sldId id="263" r:id="rId40"/>
  </p:sldIdLst>
  <p:sldSz cx="9753600" cy="7315200"/>
  <p:notesSz cx="6858000" cy="9144000"/>
  <p:embeddedFontLst>
    <p:embeddedFont>
      <p:font typeface="Alfa Slab One" charset="1" panose="00000500000000000000"/>
      <p:regular r:id="rId6"/>
    </p:embeddedFont>
    <p:embeddedFont>
      <p:font typeface="Alfa Slab One Italics" charset="1" panose="00000500000000000000"/>
      <p:regular r:id="rId7"/>
    </p:embeddedFont>
    <p:embeddedFont>
      <p:font typeface="League Gothic" charset="1" panose="00000500000000000000"/>
      <p:regular r:id="rId8"/>
    </p:embeddedFont>
    <p:embeddedFont>
      <p:font typeface="League Gothic Italics" charset="1" panose="000005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Barlow Condensed Bold" charset="1" panose="00000706000000000000"/>
      <p:regular r:id="rId14"/>
    </p:embeddedFont>
    <p:embeddedFont>
      <p:font typeface="Barlow Condensed Bold Bold" charset="1" panose="00000A06000000000000"/>
      <p:regular r:id="rId15"/>
    </p:embeddedFont>
    <p:embeddedFont>
      <p:font typeface="Barlow Condensed Bold Italics" charset="1" panose="00000706000000000000"/>
      <p:regular r:id="rId16"/>
    </p:embeddedFont>
    <p:embeddedFont>
      <p:font typeface="Barlow Condensed Bold Bold Italics" charset="1" panose="00000A06000000000000"/>
      <p:regular r:id="rId17"/>
    </p:embeddedFont>
    <p:embeddedFont>
      <p:font typeface="Open Sans Light" charset="1" panose="020B0306030504020204"/>
      <p:regular r:id="rId18"/>
    </p:embeddedFont>
    <p:embeddedFont>
      <p:font typeface="Open Sans Light Bold" charset="1" panose="020B0806030504020204"/>
      <p:regular r:id="rId19"/>
    </p:embeddedFont>
    <p:embeddedFont>
      <p:font typeface="Open Sans Light Italics" charset="1" panose="020B0306030504020204"/>
      <p:regular r:id="rId20"/>
    </p:embeddedFont>
    <p:embeddedFont>
      <p:font typeface="Open Sans Light Bold Italics" charset="1" panose="020B0806030504020204"/>
      <p:regular r:id="rId21"/>
    </p:embeddedFont>
    <p:embeddedFont>
      <p:font typeface="Open Sans" charset="1" panose="020B0606030504020204"/>
      <p:regular r:id="rId22"/>
    </p:embeddedFont>
    <p:embeddedFont>
      <p:font typeface="Open Sans Bold" charset="1" panose="020B0806030504020204"/>
      <p:regular r:id="rId23"/>
    </p:embeddedFont>
    <p:embeddedFont>
      <p:font typeface="Open Sans Italics" charset="1" panose="020B0606030504020204"/>
      <p:regular r:id="rId24"/>
    </p:embeddedFont>
    <p:embeddedFont>
      <p:font typeface="Open Sans Bold Italics" charset="1" panose="020B0806030504020204"/>
      <p:regular r:id="rId25"/>
    </p:embeddedFont>
    <p:embeddedFont>
      <p:font typeface="Inndam" charset="1" panose="00000500000000000000"/>
      <p:regular r:id="rId26"/>
    </p:embeddedFont>
    <p:embeddedFont>
      <p:font typeface="Inndam Bold" charset="1" panose="00000800000000000000"/>
      <p:regular r:id="rId27"/>
    </p:embeddedFont>
    <p:embeddedFont>
      <p:font typeface="Horta" charset="1" panose="020C0706030708060507"/>
      <p:regular r:id="rId28"/>
    </p:embeddedFont>
    <p:embeddedFont>
      <p:font typeface="Rubik" charset="1" panose="00000000000000000000"/>
      <p:regular r:id="rId29"/>
    </p:embeddedFont>
    <p:embeddedFont>
      <p:font typeface="Rubik Bold" charset="1" panose="00000000000000000000"/>
      <p:regular r:id="rId30"/>
    </p:embeddedFont>
    <p:embeddedFont>
      <p:font typeface="Rubik Italics" charset="1" panose="00000000000000000000"/>
      <p:regular r:id="rId31"/>
    </p:embeddedFont>
    <p:embeddedFont>
      <p:font typeface="Rubik Bold Italics" charset="1" panose="0000000000000000000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slides/slide1.xml" Type="http://schemas.openxmlformats.org/officeDocument/2006/relationships/slide"/><Relationship Id="rId34" Target="slides/slide2.xml" Type="http://schemas.openxmlformats.org/officeDocument/2006/relationships/slide"/><Relationship Id="rId35" Target="slides/slide3.xml" Type="http://schemas.openxmlformats.org/officeDocument/2006/relationships/slide"/><Relationship Id="rId36" Target="slides/slide4.xml" Type="http://schemas.openxmlformats.org/officeDocument/2006/relationships/slide"/><Relationship Id="rId37" Target="slides/slide5.xml" Type="http://schemas.openxmlformats.org/officeDocument/2006/relationships/slide"/><Relationship Id="rId38" Target="slides/slide6.xml" Type="http://schemas.openxmlformats.org/officeDocument/2006/relationships/slide"/><Relationship Id="rId39" Target="slides/slide7.xml" Type="http://schemas.openxmlformats.org/officeDocument/2006/relationships/slide"/><Relationship Id="rId4" Target="theme/theme1.xml" Type="http://schemas.openxmlformats.org/officeDocument/2006/relationships/theme"/><Relationship Id="rId40" Target="slides/slide8.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7ED957"/>
        </a:solidFill>
      </p:bgPr>
    </p:bg>
    <p:spTree>
      <p:nvGrpSpPr>
        <p:cNvPr id="1" name=""/>
        <p:cNvGrpSpPr/>
        <p:nvPr/>
      </p:nvGrpSpPr>
      <p:grpSpPr>
        <a:xfrm>
          <a:off x="0" y="0"/>
          <a:ext cx="0" cy="0"/>
          <a:chOff x="0" y="0"/>
          <a:chExt cx="0" cy="0"/>
        </a:xfrm>
      </p:grpSpPr>
      <p:grpSp>
        <p:nvGrpSpPr>
          <p:cNvPr name="Group 2" id="2"/>
          <p:cNvGrpSpPr/>
          <p:nvPr/>
        </p:nvGrpSpPr>
        <p:grpSpPr>
          <a:xfrm rot="0">
            <a:off x="-1817452" y="-520557"/>
            <a:ext cx="12705512" cy="7581356"/>
            <a:chOff x="0" y="0"/>
            <a:chExt cx="16940683" cy="10108475"/>
          </a:xfrm>
        </p:grpSpPr>
        <p:grpSp>
          <p:nvGrpSpPr>
            <p:cNvPr name="Group 3" id="3"/>
            <p:cNvGrpSpPr/>
            <p:nvPr/>
          </p:nvGrpSpPr>
          <p:grpSpPr>
            <a:xfrm rot="0">
              <a:off x="2729912" y="2132679"/>
              <a:ext cx="12459760" cy="6317625"/>
              <a:chOff x="0" y="0"/>
              <a:chExt cx="17532556" cy="8889747"/>
            </a:xfrm>
          </p:grpSpPr>
          <p:sp>
            <p:nvSpPr>
              <p:cNvPr name="Freeform 4" id="4"/>
              <p:cNvSpPr/>
              <p:nvPr/>
            </p:nvSpPr>
            <p:spPr>
              <a:xfrm>
                <a:off x="0" y="0"/>
                <a:ext cx="17532556" cy="8889747"/>
              </a:xfrm>
              <a:custGeom>
                <a:avLst/>
                <a:gdLst/>
                <a:ahLst/>
                <a:cxnLst/>
                <a:rect r="r" b="b" t="t" l="l"/>
                <a:pathLst>
                  <a:path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D7E892"/>
              </a:solidFill>
            </p:spPr>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529148" y="1184240"/>
              <a:ext cx="1660523" cy="2881034"/>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2541828" y="6441154"/>
              <a:ext cx="4398854" cy="3667321"/>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4239687">
              <a:off x="715444" y="438587"/>
              <a:ext cx="4028936" cy="4372339"/>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177352" y="7017058"/>
              <a:ext cx="3105120" cy="1857426"/>
            </a:xfrm>
            <a:prstGeom prst="rect">
              <a:avLst/>
            </a:prstGeom>
          </p:spPr>
        </p:pic>
      </p:grpSp>
      <p:sp>
        <p:nvSpPr>
          <p:cNvPr name="TextBox 9" id="9"/>
          <p:cNvSpPr txBox="true"/>
          <p:nvPr/>
        </p:nvSpPr>
        <p:spPr>
          <a:xfrm rot="0">
            <a:off x="983394" y="3139361"/>
            <a:ext cx="7436380" cy="1275161"/>
          </a:xfrm>
          <a:prstGeom prst="rect">
            <a:avLst/>
          </a:prstGeom>
        </p:spPr>
        <p:txBody>
          <a:bodyPr anchor="t" rtlCol="false" tIns="0" lIns="0" bIns="0" rIns="0">
            <a:spAutoFit/>
          </a:bodyPr>
          <a:lstStyle/>
          <a:p>
            <a:pPr algn="ctr">
              <a:lnSpc>
                <a:spcPts val="8981"/>
              </a:lnSpc>
            </a:pPr>
            <a:r>
              <a:rPr lang="en-US" sz="11226">
                <a:solidFill>
                  <a:srgbClr val="008037"/>
                </a:solidFill>
                <a:latin typeface="Barlow Condensed Bold Bold Italics"/>
              </a:rPr>
              <a:t>HOMETOGO</a:t>
            </a:r>
          </a:p>
        </p:txBody>
      </p:sp>
      <p:sp>
        <p:nvSpPr>
          <p:cNvPr name="TextBox 10" id="10"/>
          <p:cNvSpPr txBox="true"/>
          <p:nvPr/>
        </p:nvSpPr>
        <p:spPr>
          <a:xfrm rot="0">
            <a:off x="731520" y="1301632"/>
            <a:ext cx="8290560" cy="580310"/>
          </a:xfrm>
          <a:prstGeom prst="rect">
            <a:avLst/>
          </a:prstGeom>
        </p:spPr>
        <p:txBody>
          <a:bodyPr anchor="t" rtlCol="false" tIns="0" lIns="0" bIns="0" rIns="0">
            <a:spAutoFit/>
          </a:bodyPr>
          <a:lstStyle/>
          <a:p>
            <a:pPr algn="ctr">
              <a:lnSpc>
                <a:spcPts val="2115"/>
              </a:lnSpc>
              <a:spcBef>
                <a:spcPct val="0"/>
              </a:spcBef>
            </a:pPr>
            <a:r>
              <a:rPr lang="en-US" sz="2820">
                <a:solidFill>
                  <a:srgbClr val="000000"/>
                </a:solidFill>
                <a:latin typeface="Inndam"/>
              </a:rPr>
              <a:t>GUJARAT ARTS AND SCIENCE COLLEGE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7ED957"/>
        </a:solidFill>
      </p:bgPr>
    </p:bg>
    <p:spTree>
      <p:nvGrpSpPr>
        <p:cNvPr id="1" name=""/>
        <p:cNvGrpSpPr/>
        <p:nvPr/>
      </p:nvGrpSpPr>
      <p:grpSpPr>
        <a:xfrm>
          <a:off x="0" y="0"/>
          <a:ext cx="0" cy="0"/>
          <a:chOff x="0" y="0"/>
          <a:chExt cx="0" cy="0"/>
        </a:xfrm>
      </p:grpSpPr>
      <p:grpSp>
        <p:nvGrpSpPr>
          <p:cNvPr name="Group 2" id="2"/>
          <p:cNvGrpSpPr/>
          <p:nvPr/>
        </p:nvGrpSpPr>
        <p:grpSpPr>
          <a:xfrm rot="0">
            <a:off x="1180642" y="2054058"/>
            <a:ext cx="7670135" cy="3339001"/>
            <a:chOff x="0" y="0"/>
            <a:chExt cx="1489636" cy="648476"/>
          </a:xfrm>
        </p:grpSpPr>
        <p:sp>
          <p:nvSpPr>
            <p:cNvPr name="Freeform 3" id="3"/>
            <p:cNvSpPr/>
            <p:nvPr/>
          </p:nvSpPr>
          <p:spPr>
            <a:xfrm>
              <a:off x="92710" y="106680"/>
              <a:ext cx="1385496" cy="529096"/>
            </a:xfrm>
            <a:custGeom>
              <a:avLst/>
              <a:gdLst/>
              <a:ahLst/>
              <a:cxnLst/>
              <a:rect r="r" b="b" t="t" l="l"/>
              <a:pathLst>
                <a:path h="529096" w="1385496">
                  <a:moveTo>
                    <a:pt x="1358826" y="339866"/>
                  </a:moveTo>
                  <a:cubicBezTo>
                    <a:pt x="1358826" y="427496"/>
                    <a:pt x="1282626" y="498616"/>
                    <a:pt x="1201346" y="498616"/>
                  </a:cubicBezTo>
                  <a:lnTo>
                    <a:pt x="66040" y="498616"/>
                  </a:lnTo>
                  <a:cubicBezTo>
                    <a:pt x="43180" y="498616"/>
                    <a:pt x="20320" y="493536"/>
                    <a:pt x="0" y="484646"/>
                  </a:cubicBezTo>
                  <a:cubicBezTo>
                    <a:pt x="26670" y="512586"/>
                    <a:pt x="63500" y="529096"/>
                    <a:pt x="102958" y="529096"/>
                  </a:cubicBezTo>
                  <a:lnTo>
                    <a:pt x="1239446" y="529096"/>
                  </a:lnTo>
                  <a:cubicBezTo>
                    <a:pt x="1319456" y="529096"/>
                    <a:pt x="1385496" y="463056"/>
                    <a:pt x="1385496" y="383046"/>
                  </a:cubicBezTo>
                  <a:lnTo>
                    <a:pt x="1385496" y="95250"/>
                  </a:lnTo>
                  <a:cubicBezTo>
                    <a:pt x="1385496" y="58420"/>
                    <a:pt x="1371526" y="25400"/>
                    <a:pt x="1349936" y="0"/>
                  </a:cubicBezTo>
                  <a:cubicBezTo>
                    <a:pt x="1356286" y="16510"/>
                    <a:pt x="1358826" y="34290"/>
                    <a:pt x="1358826" y="52070"/>
                  </a:cubicBezTo>
                  <a:lnTo>
                    <a:pt x="1358826" y="339866"/>
                  </a:lnTo>
                  <a:lnTo>
                    <a:pt x="1358826" y="339866"/>
                  </a:lnTo>
                  <a:close/>
                </a:path>
              </a:pathLst>
            </a:custGeom>
            <a:solidFill>
              <a:srgbClr val="302E2E"/>
            </a:solidFill>
          </p:spPr>
        </p:sp>
        <p:sp>
          <p:nvSpPr>
            <p:cNvPr name="Freeform 4" id="4"/>
            <p:cNvSpPr/>
            <p:nvPr/>
          </p:nvSpPr>
          <p:spPr>
            <a:xfrm>
              <a:off x="12700" y="12700"/>
              <a:ext cx="1424866" cy="579896"/>
            </a:xfrm>
            <a:custGeom>
              <a:avLst/>
              <a:gdLst/>
              <a:ahLst/>
              <a:cxnLst/>
              <a:rect r="r" b="b" t="t" l="l"/>
              <a:pathLst>
                <a:path h="579896" w="1424866">
                  <a:moveTo>
                    <a:pt x="146050" y="579896"/>
                  </a:moveTo>
                  <a:lnTo>
                    <a:pt x="1278816" y="579896"/>
                  </a:lnTo>
                  <a:cubicBezTo>
                    <a:pt x="1358826" y="579896"/>
                    <a:pt x="1424866" y="513856"/>
                    <a:pt x="1424866" y="433846"/>
                  </a:cubicBezTo>
                  <a:lnTo>
                    <a:pt x="1424866" y="146050"/>
                  </a:lnTo>
                  <a:cubicBezTo>
                    <a:pt x="1424866" y="66040"/>
                    <a:pt x="1358826" y="0"/>
                    <a:pt x="1278816" y="0"/>
                  </a:cubicBezTo>
                  <a:lnTo>
                    <a:pt x="146050" y="0"/>
                  </a:lnTo>
                  <a:cubicBezTo>
                    <a:pt x="66040" y="0"/>
                    <a:pt x="0" y="66040"/>
                    <a:pt x="0" y="146050"/>
                  </a:cubicBezTo>
                  <a:lnTo>
                    <a:pt x="0" y="433846"/>
                  </a:lnTo>
                  <a:cubicBezTo>
                    <a:pt x="0" y="515126"/>
                    <a:pt x="66040" y="579896"/>
                    <a:pt x="146050" y="579896"/>
                  </a:cubicBezTo>
                  <a:close/>
                </a:path>
              </a:pathLst>
            </a:custGeom>
            <a:solidFill>
              <a:srgbClr val="FFBD59"/>
            </a:solidFill>
          </p:spPr>
        </p:sp>
        <p:sp>
          <p:nvSpPr>
            <p:cNvPr name="Freeform 5" id="5"/>
            <p:cNvSpPr/>
            <p:nvPr/>
          </p:nvSpPr>
          <p:spPr>
            <a:xfrm>
              <a:off x="0" y="0"/>
              <a:ext cx="1489636" cy="648476"/>
            </a:xfrm>
            <a:custGeom>
              <a:avLst/>
              <a:gdLst/>
              <a:ahLst/>
              <a:cxnLst/>
              <a:rect r="r" b="b" t="t" l="l"/>
              <a:pathLst>
                <a:path h="648476" w="1489636">
                  <a:moveTo>
                    <a:pt x="1426136" y="74930"/>
                  </a:moveTo>
                  <a:cubicBezTo>
                    <a:pt x="1398196" y="30480"/>
                    <a:pt x="1348666" y="0"/>
                    <a:pt x="1291516" y="0"/>
                  </a:cubicBezTo>
                  <a:lnTo>
                    <a:pt x="158750" y="0"/>
                  </a:lnTo>
                  <a:cubicBezTo>
                    <a:pt x="71120" y="0"/>
                    <a:pt x="0" y="71120"/>
                    <a:pt x="0" y="158750"/>
                  </a:cubicBezTo>
                  <a:lnTo>
                    <a:pt x="0" y="446546"/>
                  </a:lnTo>
                  <a:cubicBezTo>
                    <a:pt x="0" y="498616"/>
                    <a:pt x="25400" y="544336"/>
                    <a:pt x="63500" y="573546"/>
                  </a:cubicBezTo>
                  <a:cubicBezTo>
                    <a:pt x="91440" y="617996"/>
                    <a:pt x="140970" y="648476"/>
                    <a:pt x="196753" y="648476"/>
                  </a:cubicBezTo>
                  <a:lnTo>
                    <a:pt x="1330886" y="648476"/>
                  </a:lnTo>
                  <a:cubicBezTo>
                    <a:pt x="1418516" y="648476"/>
                    <a:pt x="1489636" y="577356"/>
                    <a:pt x="1489636" y="489726"/>
                  </a:cubicBezTo>
                  <a:lnTo>
                    <a:pt x="1489636" y="201930"/>
                  </a:lnTo>
                  <a:cubicBezTo>
                    <a:pt x="1489636" y="149860"/>
                    <a:pt x="1464236" y="104140"/>
                    <a:pt x="1426136" y="74930"/>
                  </a:cubicBezTo>
                  <a:close/>
                  <a:moveTo>
                    <a:pt x="12700" y="446546"/>
                  </a:moveTo>
                  <a:lnTo>
                    <a:pt x="12700" y="158750"/>
                  </a:lnTo>
                  <a:cubicBezTo>
                    <a:pt x="12700" y="78740"/>
                    <a:pt x="78740" y="12700"/>
                    <a:pt x="158750" y="12700"/>
                  </a:cubicBezTo>
                  <a:lnTo>
                    <a:pt x="1291516" y="12700"/>
                  </a:lnTo>
                  <a:cubicBezTo>
                    <a:pt x="1371526" y="12700"/>
                    <a:pt x="1437566" y="78740"/>
                    <a:pt x="1437566" y="158750"/>
                  </a:cubicBezTo>
                  <a:lnTo>
                    <a:pt x="1437566" y="446546"/>
                  </a:lnTo>
                  <a:cubicBezTo>
                    <a:pt x="1437566" y="526556"/>
                    <a:pt x="1371526" y="592596"/>
                    <a:pt x="1291516" y="592596"/>
                  </a:cubicBezTo>
                  <a:lnTo>
                    <a:pt x="158750" y="592596"/>
                  </a:lnTo>
                  <a:cubicBezTo>
                    <a:pt x="78740" y="592596"/>
                    <a:pt x="12700" y="527826"/>
                    <a:pt x="12700" y="446546"/>
                  </a:cubicBezTo>
                  <a:close/>
                  <a:moveTo>
                    <a:pt x="1478206" y="489726"/>
                  </a:moveTo>
                  <a:cubicBezTo>
                    <a:pt x="1478206" y="569736"/>
                    <a:pt x="1410896" y="635776"/>
                    <a:pt x="1330886" y="635776"/>
                  </a:cubicBezTo>
                  <a:lnTo>
                    <a:pt x="196753" y="635776"/>
                  </a:lnTo>
                  <a:cubicBezTo>
                    <a:pt x="157480" y="635776"/>
                    <a:pt x="120650" y="619266"/>
                    <a:pt x="93980" y="591326"/>
                  </a:cubicBezTo>
                  <a:cubicBezTo>
                    <a:pt x="114300" y="600216"/>
                    <a:pt x="135890" y="605296"/>
                    <a:pt x="160020" y="605296"/>
                  </a:cubicBezTo>
                  <a:lnTo>
                    <a:pt x="1292786" y="605296"/>
                  </a:lnTo>
                  <a:cubicBezTo>
                    <a:pt x="1380416" y="605296"/>
                    <a:pt x="1451536" y="534176"/>
                    <a:pt x="1451536" y="446546"/>
                  </a:cubicBezTo>
                  <a:lnTo>
                    <a:pt x="1451536" y="158750"/>
                  </a:lnTo>
                  <a:cubicBezTo>
                    <a:pt x="1451536" y="140970"/>
                    <a:pt x="1447726" y="123190"/>
                    <a:pt x="1442646" y="106680"/>
                  </a:cubicBezTo>
                  <a:cubicBezTo>
                    <a:pt x="1464236" y="132080"/>
                    <a:pt x="1478206" y="165100"/>
                    <a:pt x="1478206" y="201930"/>
                  </a:cubicBezTo>
                  <a:lnTo>
                    <a:pt x="1478206" y="489726"/>
                  </a:lnTo>
                  <a:cubicBezTo>
                    <a:pt x="1478206" y="489726"/>
                    <a:pt x="1478206" y="489726"/>
                    <a:pt x="1478206" y="489726"/>
                  </a:cubicBezTo>
                  <a:close/>
                </a:path>
              </a:pathLst>
            </a:custGeom>
            <a:solidFill>
              <a:srgbClr val="302E2E"/>
            </a:solidFill>
          </p:spPr>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392317" y="5255636"/>
            <a:ext cx="2361283" cy="2059564"/>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2361283" cy="2059564"/>
          </a:xfrm>
          <a:prstGeom prst="rect">
            <a:avLst/>
          </a:prstGeom>
        </p:spPr>
      </p:pic>
      <p:sp>
        <p:nvSpPr>
          <p:cNvPr name="TextBox 8" id="8"/>
          <p:cNvSpPr txBox="true"/>
          <p:nvPr/>
        </p:nvSpPr>
        <p:spPr>
          <a:xfrm rot="0">
            <a:off x="1180642" y="2813017"/>
            <a:ext cx="7392317" cy="1879158"/>
          </a:xfrm>
          <a:prstGeom prst="rect">
            <a:avLst/>
          </a:prstGeom>
        </p:spPr>
        <p:txBody>
          <a:bodyPr anchor="t" rtlCol="false" tIns="0" lIns="0" bIns="0" rIns="0">
            <a:spAutoFit/>
          </a:bodyPr>
          <a:lstStyle/>
          <a:p>
            <a:pPr algn="ctr" marL="0" indent="0" lvl="0">
              <a:lnSpc>
                <a:spcPts val="7232"/>
              </a:lnSpc>
              <a:spcBef>
                <a:spcPct val="0"/>
              </a:spcBef>
            </a:pPr>
            <a:r>
              <a:rPr lang="en-US" sz="7232" spc="303">
                <a:solidFill>
                  <a:srgbClr val="000000"/>
                </a:solidFill>
                <a:latin typeface="Alfa Slab One"/>
              </a:rPr>
              <a:t>WATERFALL MODEL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ED957"/>
        </a:solidFill>
      </p:bgPr>
    </p:bg>
    <p:spTree>
      <p:nvGrpSpPr>
        <p:cNvPr id="1" name=""/>
        <p:cNvGrpSpPr/>
        <p:nvPr/>
      </p:nvGrpSpPr>
      <p:grpSpPr>
        <a:xfrm>
          <a:off x="0" y="0"/>
          <a:ext cx="0" cy="0"/>
          <a:chOff x="0" y="0"/>
          <a:chExt cx="0" cy="0"/>
        </a:xfrm>
      </p:grpSpPr>
      <p:grpSp>
        <p:nvGrpSpPr>
          <p:cNvPr name="Group 2" id="2"/>
          <p:cNvGrpSpPr/>
          <p:nvPr/>
        </p:nvGrpSpPr>
        <p:grpSpPr>
          <a:xfrm rot="0">
            <a:off x="3710170" y="2802996"/>
            <a:ext cx="1822155" cy="692171"/>
            <a:chOff x="0" y="0"/>
            <a:chExt cx="1675130" cy="636322"/>
          </a:xfrm>
        </p:grpSpPr>
        <p:sp>
          <p:nvSpPr>
            <p:cNvPr name="Freeform 3" id="3"/>
            <p:cNvSpPr/>
            <p:nvPr/>
          </p:nvSpPr>
          <p:spPr>
            <a:xfrm>
              <a:off x="92710" y="106680"/>
              <a:ext cx="1570990" cy="516942"/>
            </a:xfrm>
            <a:custGeom>
              <a:avLst/>
              <a:gdLst/>
              <a:ahLst/>
              <a:cxnLst/>
              <a:rect r="r" b="b" t="t" l="l"/>
              <a:pathLst>
                <a:path h="516942" w="1570990">
                  <a:moveTo>
                    <a:pt x="1544320" y="327712"/>
                  </a:moveTo>
                  <a:cubicBezTo>
                    <a:pt x="1544320" y="415342"/>
                    <a:pt x="1468120" y="486462"/>
                    <a:pt x="1386840" y="486462"/>
                  </a:cubicBezTo>
                  <a:lnTo>
                    <a:pt x="66040" y="486462"/>
                  </a:lnTo>
                  <a:cubicBezTo>
                    <a:pt x="43180" y="486462"/>
                    <a:pt x="20320" y="481382"/>
                    <a:pt x="0" y="472492"/>
                  </a:cubicBezTo>
                  <a:cubicBezTo>
                    <a:pt x="26670" y="500432"/>
                    <a:pt x="63500" y="516942"/>
                    <a:pt x="104140" y="516942"/>
                  </a:cubicBezTo>
                  <a:lnTo>
                    <a:pt x="1424940" y="516942"/>
                  </a:lnTo>
                  <a:cubicBezTo>
                    <a:pt x="1504950" y="516942"/>
                    <a:pt x="1570990" y="450902"/>
                    <a:pt x="1570990" y="370892"/>
                  </a:cubicBezTo>
                  <a:lnTo>
                    <a:pt x="1570990" y="95250"/>
                  </a:lnTo>
                  <a:cubicBezTo>
                    <a:pt x="1570990" y="58420"/>
                    <a:pt x="1557020" y="25400"/>
                    <a:pt x="1535430" y="0"/>
                  </a:cubicBezTo>
                  <a:cubicBezTo>
                    <a:pt x="1541780" y="16510"/>
                    <a:pt x="1544320" y="34290"/>
                    <a:pt x="1544320" y="52070"/>
                  </a:cubicBezTo>
                  <a:lnTo>
                    <a:pt x="1544320" y="327712"/>
                  </a:lnTo>
                  <a:lnTo>
                    <a:pt x="1544320" y="327712"/>
                  </a:lnTo>
                  <a:close/>
                </a:path>
              </a:pathLst>
            </a:custGeom>
            <a:solidFill>
              <a:srgbClr val="FFB6E3"/>
            </a:solidFill>
          </p:spPr>
        </p:sp>
        <p:sp>
          <p:nvSpPr>
            <p:cNvPr name="Freeform 4" id="4"/>
            <p:cNvSpPr/>
            <p:nvPr/>
          </p:nvSpPr>
          <p:spPr>
            <a:xfrm>
              <a:off x="12700" y="12700"/>
              <a:ext cx="1610360" cy="567742"/>
            </a:xfrm>
            <a:custGeom>
              <a:avLst/>
              <a:gdLst/>
              <a:ahLst/>
              <a:cxnLst/>
              <a:rect r="r" b="b" t="t" l="l"/>
              <a:pathLst>
                <a:path h="567742" w="1610360">
                  <a:moveTo>
                    <a:pt x="146050" y="567742"/>
                  </a:moveTo>
                  <a:lnTo>
                    <a:pt x="1464310" y="567742"/>
                  </a:lnTo>
                  <a:cubicBezTo>
                    <a:pt x="1544320" y="567742"/>
                    <a:pt x="1610360" y="501702"/>
                    <a:pt x="1610360" y="421692"/>
                  </a:cubicBezTo>
                  <a:lnTo>
                    <a:pt x="1610360" y="146050"/>
                  </a:lnTo>
                  <a:cubicBezTo>
                    <a:pt x="1610360" y="66040"/>
                    <a:pt x="1544320" y="0"/>
                    <a:pt x="1464310" y="0"/>
                  </a:cubicBezTo>
                  <a:lnTo>
                    <a:pt x="146050" y="0"/>
                  </a:lnTo>
                  <a:cubicBezTo>
                    <a:pt x="66040" y="0"/>
                    <a:pt x="0" y="66040"/>
                    <a:pt x="0" y="146050"/>
                  </a:cubicBezTo>
                  <a:lnTo>
                    <a:pt x="0" y="421692"/>
                  </a:lnTo>
                  <a:cubicBezTo>
                    <a:pt x="0" y="502972"/>
                    <a:pt x="66040" y="567742"/>
                    <a:pt x="146050" y="567742"/>
                  </a:cubicBezTo>
                  <a:close/>
                </a:path>
              </a:pathLst>
            </a:custGeom>
            <a:solidFill>
              <a:srgbClr val="FFFFFF"/>
            </a:solidFill>
          </p:spPr>
        </p:sp>
        <p:sp>
          <p:nvSpPr>
            <p:cNvPr name="Freeform 5" id="5"/>
            <p:cNvSpPr/>
            <p:nvPr/>
          </p:nvSpPr>
          <p:spPr>
            <a:xfrm>
              <a:off x="0" y="0"/>
              <a:ext cx="1675130" cy="636322"/>
            </a:xfrm>
            <a:custGeom>
              <a:avLst/>
              <a:gdLst/>
              <a:ahLst/>
              <a:cxnLst/>
              <a:rect r="r" b="b" t="t" l="l"/>
              <a:pathLst>
                <a:path h="636322" w="1675130">
                  <a:moveTo>
                    <a:pt x="1611630" y="74930"/>
                  </a:moveTo>
                  <a:cubicBezTo>
                    <a:pt x="1583690" y="30480"/>
                    <a:pt x="1534160" y="0"/>
                    <a:pt x="1477010" y="0"/>
                  </a:cubicBezTo>
                  <a:lnTo>
                    <a:pt x="158750" y="0"/>
                  </a:lnTo>
                  <a:cubicBezTo>
                    <a:pt x="71120" y="0"/>
                    <a:pt x="0" y="71120"/>
                    <a:pt x="0" y="158750"/>
                  </a:cubicBezTo>
                  <a:lnTo>
                    <a:pt x="0" y="434392"/>
                  </a:lnTo>
                  <a:cubicBezTo>
                    <a:pt x="0" y="486462"/>
                    <a:pt x="25400" y="532182"/>
                    <a:pt x="63500" y="561392"/>
                  </a:cubicBezTo>
                  <a:cubicBezTo>
                    <a:pt x="91440" y="605842"/>
                    <a:pt x="140970" y="636322"/>
                    <a:pt x="198120" y="636322"/>
                  </a:cubicBezTo>
                  <a:lnTo>
                    <a:pt x="1516380" y="636322"/>
                  </a:lnTo>
                  <a:cubicBezTo>
                    <a:pt x="1604010" y="636322"/>
                    <a:pt x="1675130" y="565202"/>
                    <a:pt x="1675130" y="477572"/>
                  </a:cubicBezTo>
                  <a:lnTo>
                    <a:pt x="1675130" y="201930"/>
                  </a:lnTo>
                  <a:cubicBezTo>
                    <a:pt x="1675130" y="149860"/>
                    <a:pt x="1649730" y="104140"/>
                    <a:pt x="1611630" y="74930"/>
                  </a:cubicBezTo>
                  <a:close/>
                  <a:moveTo>
                    <a:pt x="12700" y="434392"/>
                  </a:moveTo>
                  <a:lnTo>
                    <a:pt x="12700" y="158750"/>
                  </a:lnTo>
                  <a:cubicBezTo>
                    <a:pt x="12700" y="78740"/>
                    <a:pt x="78740" y="12700"/>
                    <a:pt x="158750" y="12700"/>
                  </a:cubicBezTo>
                  <a:lnTo>
                    <a:pt x="1477010" y="12700"/>
                  </a:lnTo>
                  <a:cubicBezTo>
                    <a:pt x="1557020" y="12700"/>
                    <a:pt x="1623060" y="78740"/>
                    <a:pt x="1623060" y="158750"/>
                  </a:cubicBezTo>
                  <a:lnTo>
                    <a:pt x="1623060" y="434392"/>
                  </a:lnTo>
                  <a:cubicBezTo>
                    <a:pt x="1623060" y="514402"/>
                    <a:pt x="1557020" y="580442"/>
                    <a:pt x="1477010" y="580442"/>
                  </a:cubicBezTo>
                  <a:lnTo>
                    <a:pt x="158750" y="580442"/>
                  </a:lnTo>
                  <a:cubicBezTo>
                    <a:pt x="78740" y="580442"/>
                    <a:pt x="12700" y="515672"/>
                    <a:pt x="12700" y="434392"/>
                  </a:cubicBezTo>
                  <a:close/>
                  <a:moveTo>
                    <a:pt x="1663700" y="477572"/>
                  </a:moveTo>
                  <a:cubicBezTo>
                    <a:pt x="1663700" y="557582"/>
                    <a:pt x="1596390" y="623622"/>
                    <a:pt x="1516380" y="623622"/>
                  </a:cubicBezTo>
                  <a:lnTo>
                    <a:pt x="198120" y="623622"/>
                  </a:lnTo>
                  <a:cubicBezTo>
                    <a:pt x="157480" y="623622"/>
                    <a:pt x="120650" y="607112"/>
                    <a:pt x="93980" y="579172"/>
                  </a:cubicBezTo>
                  <a:cubicBezTo>
                    <a:pt x="114300" y="588062"/>
                    <a:pt x="135890" y="593142"/>
                    <a:pt x="160020" y="593142"/>
                  </a:cubicBezTo>
                  <a:lnTo>
                    <a:pt x="1478280" y="593142"/>
                  </a:lnTo>
                  <a:cubicBezTo>
                    <a:pt x="1565910" y="593142"/>
                    <a:pt x="1637030" y="522022"/>
                    <a:pt x="1637030" y="434392"/>
                  </a:cubicBezTo>
                  <a:lnTo>
                    <a:pt x="1637030" y="158750"/>
                  </a:lnTo>
                  <a:cubicBezTo>
                    <a:pt x="1637030" y="140970"/>
                    <a:pt x="1633220" y="123190"/>
                    <a:pt x="1628140" y="106680"/>
                  </a:cubicBezTo>
                  <a:cubicBezTo>
                    <a:pt x="1649730" y="132080"/>
                    <a:pt x="1663700" y="165100"/>
                    <a:pt x="1663700" y="201930"/>
                  </a:cubicBezTo>
                  <a:lnTo>
                    <a:pt x="1663700" y="477572"/>
                  </a:lnTo>
                  <a:cubicBezTo>
                    <a:pt x="1663700" y="477572"/>
                    <a:pt x="1663700" y="477572"/>
                    <a:pt x="1663700" y="477572"/>
                  </a:cubicBezTo>
                  <a:close/>
                </a:path>
              </a:pathLst>
            </a:custGeom>
            <a:solidFill>
              <a:srgbClr val="FF86D1"/>
            </a:solidFill>
          </p:spPr>
        </p:sp>
      </p:grpSp>
      <p:grpSp>
        <p:nvGrpSpPr>
          <p:cNvPr name="Group 6" id="6"/>
          <p:cNvGrpSpPr/>
          <p:nvPr/>
        </p:nvGrpSpPr>
        <p:grpSpPr>
          <a:xfrm rot="0">
            <a:off x="1187843" y="731520"/>
            <a:ext cx="1822155" cy="692171"/>
            <a:chOff x="0" y="0"/>
            <a:chExt cx="1675130" cy="636322"/>
          </a:xfrm>
        </p:grpSpPr>
        <p:sp>
          <p:nvSpPr>
            <p:cNvPr name="Freeform 7" id="7"/>
            <p:cNvSpPr/>
            <p:nvPr/>
          </p:nvSpPr>
          <p:spPr>
            <a:xfrm>
              <a:off x="92710" y="106680"/>
              <a:ext cx="1570990" cy="516942"/>
            </a:xfrm>
            <a:custGeom>
              <a:avLst/>
              <a:gdLst/>
              <a:ahLst/>
              <a:cxnLst/>
              <a:rect r="r" b="b" t="t" l="l"/>
              <a:pathLst>
                <a:path h="516942" w="1570990">
                  <a:moveTo>
                    <a:pt x="1544320" y="327712"/>
                  </a:moveTo>
                  <a:cubicBezTo>
                    <a:pt x="1544320" y="415342"/>
                    <a:pt x="1468120" y="486462"/>
                    <a:pt x="1386840" y="486462"/>
                  </a:cubicBezTo>
                  <a:lnTo>
                    <a:pt x="66040" y="486462"/>
                  </a:lnTo>
                  <a:cubicBezTo>
                    <a:pt x="43180" y="486462"/>
                    <a:pt x="20320" y="481382"/>
                    <a:pt x="0" y="472492"/>
                  </a:cubicBezTo>
                  <a:cubicBezTo>
                    <a:pt x="26670" y="500432"/>
                    <a:pt x="63500" y="516942"/>
                    <a:pt x="104140" y="516942"/>
                  </a:cubicBezTo>
                  <a:lnTo>
                    <a:pt x="1424940" y="516942"/>
                  </a:lnTo>
                  <a:cubicBezTo>
                    <a:pt x="1504950" y="516942"/>
                    <a:pt x="1570990" y="450902"/>
                    <a:pt x="1570990" y="370892"/>
                  </a:cubicBezTo>
                  <a:lnTo>
                    <a:pt x="1570990" y="95250"/>
                  </a:lnTo>
                  <a:cubicBezTo>
                    <a:pt x="1570990" y="58420"/>
                    <a:pt x="1557020" y="25400"/>
                    <a:pt x="1535430" y="0"/>
                  </a:cubicBezTo>
                  <a:cubicBezTo>
                    <a:pt x="1541780" y="16510"/>
                    <a:pt x="1544320" y="34290"/>
                    <a:pt x="1544320" y="52070"/>
                  </a:cubicBezTo>
                  <a:lnTo>
                    <a:pt x="1544320" y="327712"/>
                  </a:lnTo>
                  <a:lnTo>
                    <a:pt x="1544320" y="327712"/>
                  </a:lnTo>
                  <a:close/>
                </a:path>
              </a:pathLst>
            </a:custGeom>
            <a:solidFill>
              <a:srgbClr val="FFD18C"/>
            </a:solidFill>
          </p:spPr>
        </p:sp>
        <p:sp>
          <p:nvSpPr>
            <p:cNvPr name="Freeform 8" id="8"/>
            <p:cNvSpPr/>
            <p:nvPr/>
          </p:nvSpPr>
          <p:spPr>
            <a:xfrm>
              <a:off x="12700" y="12700"/>
              <a:ext cx="1610360" cy="567742"/>
            </a:xfrm>
            <a:custGeom>
              <a:avLst/>
              <a:gdLst/>
              <a:ahLst/>
              <a:cxnLst/>
              <a:rect r="r" b="b" t="t" l="l"/>
              <a:pathLst>
                <a:path h="567742" w="1610360">
                  <a:moveTo>
                    <a:pt x="146050" y="567742"/>
                  </a:moveTo>
                  <a:lnTo>
                    <a:pt x="1464310" y="567742"/>
                  </a:lnTo>
                  <a:cubicBezTo>
                    <a:pt x="1544320" y="567742"/>
                    <a:pt x="1610360" y="501702"/>
                    <a:pt x="1610360" y="421692"/>
                  </a:cubicBezTo>
                  <a:lnTo>
                    <a:pt x="1610360" y="146050"/>
                  </a:lnTo>
                  <a:cubicBezTo>
                    <a:pt x="1610360" y="66040"/>
                    <a:pt x="1544320" y="0"/>
                    <a:pt x="1464310" y="0"/>
                  </a:cubicBezTo>
                  <a:lnTo>
                    <a:pt x="146050" y="0"/>
                  </a:lnTo>
                  <a:cubicBezTo>
                    <a:pt x="66040" y="0"/>
                    <a:pt x="0" y="66040"/>
                    <a:pt x="0" y="146050"/>
                  </a:cubicBezTo>
                  <a:lnTo>
                    <a:pt x="0" y="421692"/>
                  </a:lnTo>
                  <a:cubicBezTo>
                    <a:pt x="0" y="502972"/>
                    <a:pt x="66040" y="567742"/>
                    <a:pt x="146050" y="567742"/>
                  </a:cubicBezTo>
                  <a:close/>
                </a:path>
              </a:pathLst>
            </a:custGeom>
            <a:solidFill>
              <a:srgbClr val="FFFFFF"/>
            </a:solidFill>
          </p:spPr>
        </p:sp>
        <p:sp>
          <p:nvSpPr>
            <p:cNvPr name="Freeform 9" id="9"/>
            <p:cNvSpPr/>
            <p:nvPr/>
          </p:nvSpPr>
          <p:spPr>
            <a:xfrm>
              <a:off x="0" y="0"/>
              <a:ext cx="1675130" cy="636322"/>
            </a:xfrm>
            <a:custGeom>
              <a:avLst/>
              <a:gdLst/>
              <a:ahLst/>
              <a:cxnLst/>
              <a:rect r="r" b="b" t="t" l="l"/>
              <a:pathLst>
                <a:path h="636322" w="1675130">
                  <a:moveTo>
                    <a:pt x="1611630" y="74930"/>
                  </a:moveTo>
                  <a:cubicBezTo>
                    <a:pt x="1583690" y="30480"/>
                    <a:pt x="1534160" y="0"/>
                    <a:pt x="1477010" y="0"/>
                  </a:cubicBezTo>
                  <a:lnTo>
                    <a:pt x="158750" y="0"/>
                  </a:lnTo>
                  <a:cubicBezTo>
                    <a:pt x="71120" y="0"/>
                    <a:pt x="0" y="71120"/>
                    <a:pt x="0" y="158750"/>
                  </a:cubicBezTo>
                  <a:lnTo>
                    <a:pt x="0" y="434392"/>
                  </a:lnTo>
                  <a:cubicBezTo>
                    <a:pt x="0" y="486462"/>
                    <a:pt x="25400" y="532182"/>
                    <a:pt x="63500" y="561392"/>
                  </a:cubicBezTo>
                  <a:cubicBezTo>
                    <a:pt x="91440" y="605842"/>
                    <a:pt x="140970" y="636322"/>
                    <a:pt x="198120" y="636322"/>
                  </a:cubicBezTo>
                  <a:lnTo>
                    <a:pt x="1516380" y="636322"/>
                  </a:lnTo>
                  <a:cubicBezTo>
                    <a:pt x="1604010" y="636322"/>
                    <a:pt x="1675130" y="565202"/>
                    <a:pt x="1675130" y="477572"/>
                  </a:cubicBezTo>
                  <a:lnTo>
                    <a:pt x="1675130" y="201930"/>
                  </a:lnTo>
                  <a:cubicBezTo>
                    <a:pt x="1675130" y="149860"/>
                    <a:pt x="1649730" y="104140"/>
                    <a:pt x="1611630" y="74930"/>
                  </a:cubicBezTo>
                  <a:close/>
                  <a:moveTo>
                    <a:pt x="12700" y="434392"/>
                  </a:moveTo>
                  <a:lnTo>
                    <a:pt x="12700" y="158750"/>
                  </a:lnTo>
                  <a:cubicBezTo>
                    <a:pt x="12700" y="78740"/>
                    <a:pt x="78740" y="12700"/>
                    <a:pt x="158750" y="12700"/>
                  </a:cubicBezTo>
                  <a:lnTo>
                    <a:pt x="1477010" y="12700"/>
                  </a:lnTo>
                  <a:cubicBezTo>
                    <a:pt x="1557020" y="12700"/>
                    <a:pt x="1623060" y="78740"/>
                    <a:pt x="1623060" y="158750"/>
                  </a:cubicBezTo>
                  <a:lnTo>
                    <a:pt x="1623060" y="434392"/>
                  </a:lnTo>
                  <a:cubicBezTo>
                    <a:pt x="1623060" y="514402"/>
                    <a:pt x="1557020" y="580442"/>
                    <a:pt x="1477010" y="580442"/>
                  </a:cubicBezTo>
                  <a:lnTo>
                    <a:pt x="158750" y="580442"/>
                  </a:lnTo>
                  <a:cubicBezTo>
                    <a:pt x="78740" y="580442"/>
                    <a:pt x="12700" y="515672"/>
                    <a:pt x="12700" y="434392"/>
                  </a:cubicBezTo>
                  <a:close/>
                  <a:moveTo>
                    <a:pt x="1663700" y="477572"/>
                  </a:moveTo>
                  <a:cubicBezTo>
                    <a:pt x="1663700" y="557582"/>
                    <a:pt x="1596390" y="623622"/>
                    <a:pt x="1516380" y="623622"/>
                  </a:cubicBezTo>
                  <a:lnTo>
                    <a:pt x="198120" y="623622"/>
                  </a:lnTo>
                  <a:cubicBezTo>
                    <a:pt x="157480" y="623622"/>
                    <a:pt x="120650" y="607112"/>
                    <a:pt x="93980" y="579172"/>
                  </a:cubicBezTo>
                  <a:cubicBezTo>
                    <a:pt x="114300" y="588062"/>
                    <a:pt x="135890" y="593142"/>
                    <a:pt x="160020" y="593142"/>
                  </a:cubicBezTo>
                  <a:lnTo>
                    <a:pt x="1478280" y="593142"/>
                  </a:lnTo>
                  <a:cubicBezTo>
                    <a:pt x="1565910" y="593142"/>
                    <a:pt x="1637030" y="522022"/>
                    <a:pt x="1637030" y="434392"/>
                  </a:cubicBezTo>
                  <a:lnTo>
                    <a:pt x="1637030" y="158750"/>
                  </a:lnTo>
                  <a:cubicBezTo>
                    <a:pt x="1637030" y="140970"/>
                    <a:pt x="1633220" y="123190"/>
                    <a:pt x="1628140" y="106680"/>
                  </a:cubicBezTo>
                  <a:cubicBezTo>
                    <a:pt x="1649730" y="132080"/>
                    <a:pt x="1663700" y="165100"/>
                    <a:pt x="1663700" y="201930"/>
                  </a:cubicBezTo>
                  <a:lnTo>
                    <a:pt x="1663700" y="477572"/>
                  </a:lnTo>
                  <a:cubicBezTo>
                    <a:pt x="1663700" y="477572"/>
                    <a:pt x="1663700" y="477572"/>
                    <a:pt x="1663700" y="477572"/>
                  </a:cubicBezTo>
                  <a:close/>
                </a:path>
              </a:pathLst>
            </a:custGeom>
            <a:solidFill>
              <a:srgbClr val="FFB444"/>
            </a:solidFill>
          </p:spPr>
        </p:sp>
      </p:grpSp>
      <p:grpSp>
        <p:nvGrpSpPr>
          <p:cNvPr name="Group 10" id="10"/>
          <p:cNvGrpSpPr/>
          <p:nvPr/>
        </p:nvGrpSpPr>
        <p:grpSpPr>
          <a:xfrm rot="0">
            <a:off x="6640262" y="5007468"/>
            <a:ext cx="1799182" cy="683445"/>
            <a:chOff x="0" y="0"/>
            <a:chExt cx="1675130" cy="636322"/>
          </a:xfrm>
        </p:grpSpPr>
        <p:sp>
          <p:nvSpPr>
            <p:cNvPr name="Freeform 11" id="11"/>
            <p:cNvSpPr/>
            <p:nvPr/>
          </p:nvSpPr>
          <p:spPr>
            <a:xfrm>
              <a:off x="92710" y="106680"/>
              <a:ext cx="1570990" cy="516942"/>
            </a:xfrm>
            <a:custGeom>
              <a:avLst/>
              <a:gdLst/>
              <a:ahLst/>
              <a:cxnLst/>
              <a:rect r="r" b="b" t="t" l="l"/>
              <a:pathLst>
                <a:path h="516942" w="1570990">
                  <a:moveTo>
                    <a:pt x="1544320" y="327712"/>
                  </a:moveTo>
                  <a:cubicBezTo>
                    <a:pt x="1544320" y="415342"/>
                    <a:pt x="1468120" y="486462"/>
                    <a:pt x="1386840" y="486462"/>
                  </a:cubicBezTo>
                  <a:lnTo>
                    <a:pt x="66040" y="486462"/>
                  </a:lnTo>
                  <a:cubicBezTo>
                    <a:pt x="43180" y="486462"/>
                    <a:pt x="20320" y="481382"/>
                    <a:pt x="0" y="472492"/>
                  </a:cubicBezTo>
                  <a:cubicBezTo>
                    <a:pt x="26670" y="500432"/>
                    <a:pt x="63500" y="516942"/>
                    <a:pt x="104140" y="516942"/>
                  </a:cubicBezTo>
                  <a:lnTo>
                    <a:pt x="1424940" y="516942"/>
                  </a:lnTo>
                  <a:cubicBezTo>
                    <a:pt x="1504950" y="516942"/>
                    <a:pt x="1570990" y="450902"/>
                    <a:pt x="1570990" y="370892"/>
                  </a:cubicBezTo>
                  <a:lnTo>
                    <a:pt x="1570990" y="95250"/>
                  </a:lnTo>
                  <a:cubicBezTo>
                    <a:pt x="1570990" y="58420"/>
                    <a:pt x="1557020" y="25400"/>
                    <a:pt x="1535430" y="0"/>
                  </a:cubicBezTo>
                  <a:cubicBezTo>
                    <a:pt x="1541780" y="16510"/>
                    <a:pt x="1544320" y="34290"/>
                    <a:pt x="1544320" y="52070"/>
                  </a:cubicBezTo>
                  <a:lnTo>
                    <a:pt x="1544320" y="327712"/>
                  </a:lnTo>
                  <a:lnTo>
                    <a:pt x="1544320" y="327712"/>
                  </a:lnTo>
                  <a:close/>
                </a:path>
              </a:pathLst>
            </a:custGeom>
            <a:solidFill>
              <a:srgbClr val="79CEFF"/>
            </a:solidFill>
          </p:spPr>
        </p:sp>
        <p:sp>
          <p:nvSpPr>
            <p:cNvPr name="Freeform 12" id="12"/>
            <p:cNvSpPr/>
            <p:nvPr/>
          </p:nvSpPr>
          <p:spPr>
            <a:xfrm>
              <a:off x="12700" y="12700"/>
              <a:ext cx="1610360" cy="567742"/>
            </a:xfrm>
            <a:custGeom>
              <a:avLst/>
              <a:gdLst/>
              <a:ahLst/>
              <a:cxnLst/>
              <a:rect r="r" b="b" t="t" l="l"/>
              <a:pathLst>
                <a:path h="567742" w="1610360">
                  <a:moveTo>
                    <a:pt x="146050" y="567742"/>
                  </a:moveTo>
                  <a:lnTo>
                    <a:pt x="1464310" y="567742"/>
                  </a:lnTo>
                  <a:cubicBezTo>
                    <a:pt x="1544320" y="567742"/>
                    <a:pt x="1610360" y="501702"/>
                    <a:pt x="1610360" y="421692"/>
                  </a:cubicBezTo>
                  <a:lnTo>
                    <a:pt x="1610360" y="146050"/>
                  </a:lnTo>
                  <a:cubicBezTo>
                    <a:pt x="1610360" y="66040"/>
                    <a:pt x="1544320" y="0"/>
                    <a:pt x="1464310" y="0"/>
                  </a:cubicBezTo>
                  <a:lnTo>
                    <a:pt x="146050" y="0"/>
                  </a:lnTo>
                  <a:cubicBezTo>
                    <a:pt x="66040" y="0"/>
                    <a:pt x="0" y="66040"/>
                    <a:pt x="0" y="146050"/>
                  </a:cubicBezTo>
                  <a:lnTo>
                    <a:pt x="0" y="421692"/>
                  </a:lnTo>
                  <a:cubicBezTo>
                    <a:pt x="0" y="502972"/>
                    <a:pt x="66040" y="567742"/>
                    <a:pt x="146050" y="567742"/>
                  </a:cubicBezTo>
                  <a:close/>
                </a:path>
              </a:pathLst>
            </a:custGeom>
            <a:solidFill>
              <a:srgbClr val="FFFFFF"/>
            </a:solidFill>
          </p:spPr>
        </p:sp>
        <p:sp>
          <p:nvSpPr>
            <p:cNvPr name="Freeform 13" id="13"/>
            <p:cNvSpPr/>
            <p:nvPr/>
          </p:nvSpPr>
          <p:spPr>
            <a:xfrm>
              <a:off x="0" y="0"/>
              <a:ext cx="1675130" cy="636322"/>
            </a:xfrm>
            <a:custGeom>
              <a:avLst/>
              <a:gdLst/>
              <a:ahLst/>
              <a:cxnLst/>
              <a:rect r="r" b="b" t="t" l="l"/>
              <a:pathLst>
                <a:path h="636322" w="1675130">
                  <a:moveTo>
                    <a:pt x="1611630" y="74930"/>
                  </a:moveTo>
                  <a:cubicBezTo>
                    <a:pt x="1583690" y="30480"/>
                    <a:pt x="1534160" y="0"/>
                    <a:pt x="1477010" y="0"/>
                  </a:cubicBezTo>
                  <a:lnTo>
                    <a:pt x="158750" y="0"/>
                  </a:lnTo>
                  <a:cubicBezTo>
                    <a:pt x="71120" y="0"/>
                    <a:pt x="0" y="71120"/>
                    <a:pt x="0" y="158750"/>
                  </a:cubicBezTo>
                  <a:lnTo>
                    <a:pt x="0" y="434392"/>
                  </a:lnTo>
                  <a:cubicBezTo>
                    <a:pt x="0" y="486462"/>
                    <a:pt x="25400" y="532182"/>
                    <a:pt x="63500" y="561392"/>
                  </a:cubicBezTo>
                  <a:cubicBezTo>
                    <a:pt x="91440" y="605842"/>
                    <a:pt x="140970" y="636322"/>
                    <a:pt x="198120" y="636322"/>
                  </a:cubicBezTo>
                  <a:lnTo>
                    <a:pt x="1516380" y="636322"/>
                  </a:lnTo>
                  <a:cubicBezTo>
                    <a:pt x="1604010" y="636322"/>
                    <a:pt x="1675130" y="565202"/>
                    <a:pt x="1675130" y="477572"/>
                  </a:cubicBezTo>
                  <a:lnTo>
                    <a:pt x="1675130" y="201930"/>
                  </a:lnTo>
                  <a:cubicBezTo>
                    <a:pt x="1675130" y="149860"/>
                    <a:pt x="1649730" y="104140"/>
                    <a:pt x="1611630" y="74930"/>
                  </a:cubicBezTo>
                  <a:close/>
                  <a:moveTo>
                    <a:pt x="12700" y="434392"/>
                  </a:moveTo>
                  <a:lnTo>
                    <a:pt x="12700" y="158750"/>
                  </a:lnTo>
                  <a:cubicBezTo>
                    <a:pt x="12700" y="78740"/>
                    <a:pt x="78740" y="12700"/>
                    <a:pt x="158750" y="12700"/>
                  </a:cubicBezTo>
                  <a:lnTo>
                    <a:pt x="1477010" y="12700"/>
                  </a:lnTo>
                  <a:cubicBezTo>
                    <a:pt x="1557020" y="12700"/>
                    <a:pt x="1623060" y="78740"/>
                    <a:pt x="1623060" y="158750"/>
                  </a:cubicBezTo>
                  <a:lnTo>
                    <a:pt x="1623060" y="434392"/>
                  </a:lnTo>
                  <a:cubicBezTo>
                    <a:pt x="1623060" y="514402"/>
                    <a:pt x="1557020" y="580442"/>
                    <a:pt x="1477010" y="580442"/>
                  </a:cubicBezTo>
                  <a:lnTo>
                    <a:pt x="158750" y="580442"/>
                  </a:lnTo>
                  <a:cubicBezTo>
                    <a:pt x="78740" y="580442"/>
                    <a:pt x="12700" y="515672"/>
                    <a:pt x="12700" y="434392"/>
                  </a:cubicBezTo>
                  <a:close/>
                  <a:moveTo>
                    <a:pt x="1663700" y="477572"/>
                  </a:moveTo>
                  <a:cubicBezTo>
                    <a:pt x="1663700" y="557582"/>
                    <a:pt x="1596390" y="623622"/>
                    <a:pt x="1516380" y="623622"/>
                  </a:cubicBezTo>
                  <a:lnTo>
                    <a:pt x="198120" y="623622"/>
                  </a:lnTo>
                  <a:cubicBezTo>
                    <a:pt x="157480" y="623622"/>
                    <a:pt x="120650" y="607112"/>
                    <a:pt x="93980" y="579172"/>
                  </a:cubicBezTo>
                  <a:cubicBezTo>
                    <a:pt x="114300" y="588062"/>
                    <a:pt x="135890" y="593142"/>
                    <a:pt x="160020" y="593142"/>
                  </a:cubicBezTo>
                  <a:lnTo>
                    <a:pt x="1478280" y="593142"/>
                  </a:lnTo>
                  <a:cubicBezTo>
                    <a:pt x="1565910" y="593142"/>
                    <a:pt x="1637030" y="522022"/>
                    <a:pt x="1637030" y="434392"/>
                  </a:cubicBezTo>
                  <a:lnTo>
                    <a:pt x="1637030" y="158750"/>
                  </a:lnTo>
                  <a:cubicBezTo>
                    <a:pt x="1637030" y="140970"/>
                    <a:pt x="1633220" y="123190"/>
                    <a:pt x="1628140" y="106680"/>
                  </a:cubicBezTo>
                  <a:cubicBezTo>
                    <a:pt x="1649730" y="132080"/>
                    <a:pt x="1663700" y="165100"/>
                    <a:pt x="1663700" y="201930"/>
                  </a:cubicBezTo>
                  <a:lnTo>
                    <a:pt x="1663700" y="477572"/>
                  </a:lnTo>
                  <a:cubicBezTo>
                    <a:pt x="1663700" y="477572"/>
                    <a:pt x="1663700" y="477572"/>
                    <a:pt x="1663700" y="477572"/>
                  </a:cubicBezTo>
                  <a:close/>
                </a:path>
              </a:pathLst>
            </a:custGeom>
            <a:solidFill>
              <a:srgbClr val="4EBEFF"/>
            </a:solidFill>
          </p:spPr>
        </p:sp>
      </p:grpSp>
      <p:grpSp>
        <p:nvGrpSpPr>
          <p:cNvPr name="Group 14" id="14"/>
          <p:cNvGrpSpPr/>
          <p:nvPr/>
        </p:nvGrpSpPr>
        <p:grpSpPr>
          <a:xfrm rot="0">
            <a:off x="2269437" y="1735096"/>
            <a:ext cx="1822155" cy="692171"/>
            <a:chOff x="0" y="0"/>
            <a:chExt cx="1675130" cy="636322"/>
          </a:xfrm>
        </p:grpSpPr>
        <p:sp>
          <p:nvSpPr>
            <p:cNvPr name="Freeform 15" id="15"/>
            <p:cNvSpPr/>
            <p:nvPr/>
          </p:nvSpPr>
          <p:spPr>
            <a:xfrm>
              <a:off x="92710" y="106680"/>
              <a:ext cx="1570990" cy="516942"/>
            </a:xfrm>
            <a:custGeom>
              <a:avLst/>
              <a:gdLst/>
              <a:ahLst/>
              <a:cxnLst/>
              <a:rect r="r" b="b" t="t" l="l"/>
              <a:pathLst>
                <a:path h="516942" w="1570990">
                  <a:moveTo>
                    <a:pt x="1544320" y="327712"/>
                  </a:moveTo>
                  <a:cubicBezTo>
                    <a:pt x="1544320" y="415342"/>
                    <a:pt x="1468120" y="486462"/>
                    <a:pt x="1386840" y="486462"/>
                  </a:cubicBezTo>
                  <a:lnTo>
                    <a:pt x="66040" y="486462"/>
                  </a:lnTo>
                  <a:cubicBezTo>
                    <a:pt x="43180" y="486462"/>
                    <a:pt x="20320" y="481382"/>
                    <a:pt x="0" y="472492"/>
                  </a:cubicBezTo>
                  <a:cubicBezTo>
                    <a:pt x="26670" y="500432"/>
                    <a:pt x="63500" y="516942"/>
                    <a:pt x="104140" y="516942"/>
                  </a:cubicBezTo>
                  <a:lnTo>
                    <a:pt x="1424940" y="516942"/>
                  </a:lnTo>
                  <a:cubicBezTo>
                    <a:pt x="1504950" y="516942"/>
                    <a:pt x="1570990" y="450902"/>
                    <a:pt x="1570990" y="370892"/>
                  </a:cubicBezTo>
                  <a:lnTo>
                    <a:pt x="1570990" y="95250"/>
                  </a:lnTo>
                  <a:cubicBezTo>
                    <a:pt x="1570990" y="58420"/>
                    <a:pt x="1557020" y="25400"/>
                    <a:pt x="1535430" y="0"/>
                  </a:cubicBezTo>
                  <a:cubicBezTo>
                    <a:pt x="1541780" y="16510"/>
                    <a:pt x="1544320" y="34290"/>
                    <a:pt x="1544320" y="52070"/>
                  </a:cubicBezTo>
                  <a:lnTo>
                    <a:pt x="1544320" y="327712"/>
                  </a:lnTo>
                  <a:lnTo>
                    <a:pt x="1544320" y="327712"/>
                  </a:lnTo>
                  <a:close/>
                </a:path>
              </a:pathLst>
            </a:custGeom>
            <a:solidFill>
              <a:srgbClr val="D7E892"/>
            </a:solidFill>
          </p:spPr>
        </p:sp>
        <p:sp>
          <p:nvSpPr>
            <p:cNvPr name="Freeform 16" id="16"/>
            <p:cNvSpPr/>
            <p:nvPr/>
          </p:nvSpPr>
          <p:spPr>
            <a:xfrm>
              <a:off x="12700" y="12700"/>
              <a:ext cx="1610360" cy="567742"/>
            </a:xfrm>
            <a:custGeom>
              <a:avLst/>
              <a:gdLst/>
              <a:ahLst/>
              <a:cxnLst/>
              <a:rect r="r" b="b" t="t" l="l"/>
              <a:pathLst>
                <a:path h="567742" w="1610360">
                  <a:moveTo>
                    <a:pt x="146050" y="567742"/>
                  </a:moveTo>
                  <a:lnTo>
                    <a:pt x="1464310" y="567742"/>
                  </a:lnTo>
                  <a:cubicBezTo>
                    <a:pt x="1544320" y="567742"/>
                    <a:pt x="1610360" y="501702"/>
                    <a:pt x="1610360" y="421692"/>
                  </a:cubicBezTo>
                  <a:lnTo>
                    <a:pt x="1610360" y="146050"/>
                  </a:lnTo>
                  <a:cubicBezTo>
                    <a:pt x="1610360" y="66040"/>
                    <a:pt x="1544320" y="0"/>
                    <a:pt x="1464310" y="0"/>
                  </a:cubicBezTo>
                  <a:lnTo>
                    <a:pt x="146050" y="0"/>
                  </a:lnTo>
                  <a:cubicBezTo>
                    <a:pt x="66040" y="0"/>
                    <a:pt x="0" y="66040"/>
                    <a:pt x="0" y="146050"/>
                  </a:cubicBezTo>
                  <a:lnTo>
                    <a:pt x="0" y="421692"/>
                  </a:lnTo>
                  <a:cubicBezTo>
                    <a:pt x="0" y="502972"/>
                    <a:pt x="66040" y="567742"/>
                    <a:pt x="146050" y="567742"/>
                  </a:cubicBezTo>
                  <a:close/>
                </a:path>
              </a:pathLst>
            </a:custGeom>
            <a:solidFill>
              <a:srgbClr val="FFFFFF"/>
            </a:solidFill>
          </p:spPr>
        </p:sp>
        <p:sp>
          <p:nvSpPr>
            <p:cNvPr name="Freeform 17" id="17"/>
            <p:cNvSpPr/>
            <p:nvPr/>
          </p:nvSpPr>
          <p:spPr>
            <a:xfrm>
              <a:off x="0" y="0"/>
              <a:ext cx="1675130" cy="636322"/>
            </a:xfrm>
            <a:custGeom>
              <a:avLst/>
              <a:gdLst/>
              <a:ahLst/>
              <a:cxnLst/>
              <a:rect r="r" b="b" t="t" l="l"/>
              <a:pathLst>
                <a:path h="636322" w="1675130">
                  <a:moveTo>
                    <a:pt x="1611630" y="74930"/>
                  </a:moveTo>
                  <a:cubicBezTo>
                    <a:pt x="1583690" y="30480"/>
                    <a:pt x="1534160" y="0"/>
                    <a:pt x="1477010" y="0"/>
                  </a:cubicBezTo>
                  <a:lnTo>
                    <a:pt x="158750" y="0"/>
                  </a:lnTo>
                  <a:cubicBezTo>
                    <a:pt x="71120" y="0"/>
                    <a:pt x="0" y="71120"/>
                    <a:pt x="0" y="158750"/>
                  </a:cubicBezTo>
                  <a:lnTo>
                    <a:pt x="0" y="434392"/>
                  </a:lnTo>
                  <a:cubicBezTo>
                    <a:pt x="0" y="486462"/>
                    <a:pt x="25400" y="532182"/>
                    <a:pt x="63500" y="561392"/>
                  </a:cubicBezTo>
                  <a:cubicBezTo>
                    <a:pt x="91440" y="605842"/>
                    <a:pt x="140970" y="636322"/>
                    <a:pt x="198120" y="636322"/>
                  </a:cubicBezTo>
                  <a:lnTo>
                    <a:pt x="1516380" y="636322"/>
                  </a:lnTo>
                  <a:cubicBezTo>
                    <a:pt x="1604010" y="636322"/>
                    <a:pt x="1675130" y="565202"/>
                    <a:pt x="1675130" y="477572"/>
                  </a:cubicBezTo>
                  <a:lnTo>
                    <a:pt x="1675130" y="201930"/>
                  </a:lnTo>
                  <a:cubicBezTo>
                    <a:pt x="1675130" y="149860"/>
                    <a:pt x="1649730" y="104140"/>
                    <a:pt x="1611630" y="74930"/>
                  </a:cubicBezTo>
                  <a:close/>
                  <a:moveTo>
                    <a:pt x="12700" y="434392"/>
                  </a:moveTo>
                  <a:lnTo>
                    <a:pt x="12700" y="158750"/>
                  </a:lnTo>
                  <a:cubicBezTo>
                    <a:pt x="12700" y="78740"/>
                    <a:pt x="78740" y="12700"/>
                    <a:pt x="158750" y="12700"/>
                  </a:cubicBezTo>
                  <a:lnTo>
                    <a:pt x="1477010" y="12700"/>
                  </a:lnTo>
                  <a:cubicBezTo>
                    <a:pt x="1557020" y="12700"/>
                    <a:pt x="1623060" y="78740"/>
                    <a:pt x="1623060" y="158750"/>
                  </a:cubicBezTo>
                  <a:lnTo>
                    <a:pt x="1623060" y="434392"/>
                  </a:lnTo>
                  <a:cubicBezTo>
                    <a:pt x="1623060" y="514402"/>
                    <a:pt x="1557020" y="580442"/>
                    <a:pt x="1477010" y="580442"/>
                  </a:cubicBezTo>
                  <a:lnTo>
                    <a:pt x="158750" y="580442"/>
                  </a:lnTo>
                  <a:cubicBezTo>
                    <a:pt x="78740" y="580442"/>
                    <a:pt x="12700" y="515672"/>
                    <a:pt x="12700" y="434392"/>
                  </a:cubicBezTo>
                  <a:close/>
                  <a:moveTo>
                    <a:pt x="1663700" y="477572"/>
                  </a:moveTo>
                  <a:cubicBezTo>
                    <a:pt x="1663700" y="557582"/>
                    <a:pt x="1596390" y="623622"/>
                    <a:pt x="1516380" y="623622"/>
                  </a:cubicBezTo>
                  <a:lnTo>
                    <a:pt x="198120" y="623622"/>
                  </a:lnTo>
                  <a:cubicBezTo>
                    <a:pt x="157480" y="623622"/>
                    <a:pt x="120650" y="607112"/>
                    <a:pt x="93980" y="579172"/>
                  </a:cubicBezTo>
                  <a:cubicBezTo>
                    <a:pt x="114300" y="588062"/>
                    <a:pt x="135890" y="593142"/>
                    <a:pt x="160020" y="593142"/>
                  </a:cubicBezTo>
                  <a:lnTo>
                    <a:pt x="1478280" y="593142"/>
                  </a:lnTo>
                  <a:cubicBezTo>
                    <a:pt x="1565910" y="593142"/>
                    <a:pt x="1637030" y="522022"/>
                    <a:pt x="1637030" y="434392"/>
                  </a:cubicBezTo>
                  <a:lnTo>
                    <a:pt x="1637030" y="158750"/>
                  </a:lnTo>
                  <a:cubicBezTo>
                    <a:pt x="1637030" y="140970"/>
                    <a:pt x="1633220" y="123190"/>
                    <a:pt x="1628140" y="106680"/>
                  </a:cubicBezTo>
                  <a:cubicBezTo>
                    <a:pt x="1649730" y="132080"/>
                    <a:pt x="1663700" y="165100"/>
                    <a:pt x="1663700" y="201930"/>
                  </a:cubicBezTo>
                  <a:lnTo>
                    <a:pt x="1663700" y="477572"/>
                  </a:lnTo>
                  <a:cubicBezTo>
                    <a:pt x="1663700" y="477572"/>
                    <a:pt x="1663700" y="477572"/>
                    <a:pt x="1663700" y="477572"/>
                  </a:cubicBezTo>
                  <a:close/>
                </a:path>
              </a:pathLst>
            </a:custGeom>
            <a:solidFill>
              <a:srgbClr val="BFDD48"/>
            </a:solidFill>
          </p:spPr>
        </p:sp>
      </p:grpSp>
      <p:grpSp>
        <p:nvGrpSpPr>
          <p:cNvPr name="Group 18" id="18"/>
          <p:cNvGrpSpPr/>
          <p:nvPr/>
        </p:nvGrpSpPr>
        <p:grpSpPr>
          <a:xfrm rot="0">
            <a:off x="5225748" y="3888455"/>
            <a:ext cx="1822155" cy="692171"/>
            <a:chOff x="0" y="0"/>
            <a:chExt cx="1675130" cy="636322"/>
          </a:xfrm>
        </p:grpSpPr>
        <p:sp>
          <p:nvSpPr>
            <p:cNvPr name="Freeform 19" id="19"/>
            <p:cNvSpPr/>
            <p:nvPr/>
          </p:nvSpPr>
          <p:spPr>
            <a:xfrm>
              <a:off x="92710" y="106680"/>
              <a:ext cx="1570990" cy="516942"/>
            </a:xfrm>
            <a:custGeom>
              <a:avLst/>
              <a:gdLst/>
              <a:ahLst/>
              <a:cxnLst/>
              <a:rect r="r" b="b" t="t" l="l"/>
              <a:pathLst>
                <a:path h="516942" w="1570990">
                  <a:moveTo>
                    <a:pt x="1544320" y="327712"/>
                  </a:moveTo>
                  <a:cubicBezTo>
                    <a:pt x="1544320" y="415342"/>
                    <a:pt x="1468120" y="486462"/>
                    <a:pt x="1386840" y="486462"/>
                  </a:cubicBezTo>
                  <a:lnTo>
                    <a:pt x="66040" y="486462"/>
                  </a:lnTo>
                  <a:cubicBezTo>
                    <a:pt x="43180" y="486462"/>
                    <a:pt x="20320" y="481382"/>
                    <a:pt x="0" y="472492"/>
                  </a:cubicBezTo>
                  <a:cubicBezTo>
                    <a:pt x="26670" y="500432"/>
                    <a:pt x="63500" y="516942"/>
                    <a:pt x="104140" y="516942"/>
                  </a:cubicBezTo>
                  <a:lnTo>
                    <a:pt x="1424940" y="516942"/>
                  </a:lnTo>
                  <a:cubicBezTo>
                    <a:pt x="1504950" y="516942"/>
                    <a:pt x="1570990" y="450902"/>
                    <a:pt x="1570990" y="370892"/>
                  </a:cubicBezTo>
                  <a:lnTo>
                    <a:pt x="1570990" y="95250"/>
                  </a:lnTo>
                  <a:cubicBezTo>
                    <a:pt x="1570990" y="58420"/>
                    <a:pt x="1557020" y="25400"/>
                    <a:pt x="1535430" y="0"/>
                  </a:cubicBezTo>
                  <a:cubicBezTo>
                    <a:pt x="1541780" y="16510"/>
                    <a:pt x="1544320" y="34290"/>
                    <a:pt x="1544320" y="52070"/>
                  </a:cubicBezTo>
                  <a:lnTo>
                    <a:pt x="1544320" y="327712"/>
                  </a:lnTo>
                  <a:lnTo>
                    <a:pt x="1544320" y="327712"/>
                  </a:lnTo>
                  <a:close/>
                </a:path>
              </a:pathLst>
            </a:custGeom>
            <a:solidFill>
              <a:srgbClr val="B696F6"/>
            </a:solidFill>
          </p:spPr>
        </p:sp>
        <p:sp>
          <p:nvSpPr>
            <p:cNvPr name="Freeform 20" id="20"/>
            <p:cNvSpPr/>
            <p:nvPr/>
          </p:nvSpPr>
          <p:spPr>
            <a:xfrm>
              <a:off x="12700" y="12700"/>
              <a:ext cx="1610360" cy="567742"/>
            </a:xfrm>
            <a:custGeom>
              <a:avLst/>
              <a:gdLst/>
              <a:ahLst/>
              <a:cxnLst/>
              <a:rect r="r" b="b" t="t" l="l"/>
              <a:pathLst>
                <a:path h="567742" w="1610360">
                  <a:moveTo>
                    <a:pt x="146050" y="567742"/>
                  </a:moveTo>
                  <a:lnTo>
                    <a:pt x="1464310" y="567742"/>
                  </a:lnTo>
                  <a:cubicBezTo>
                    <a:pt x="1544320" y="567742"/>
                    <a:pt x="1610360" y="501702"/>
                    <a:pt x="1610360" y="421692"/>
                  </a:cubicBezTo>
                  <a:lnTo>
                    <a:pt x="1610360" y="146050"/>
                  </a:lnTo>
                  <a:cubicBezTo>
                    <a:pt x="1610360" y="66040"/>
                    <a:pt x="1544320" y="0"/>
                    <a:pt x="1464310" y="0"/>
                  </a:cubicBezTo>
                  <a:lnTo>
                    <a:pt x="146050" y="0"/>
                  </a:lnTo>
                  <a:cubicBezTo>
                    <a:pt x="66040" y="0"/>
                    <a:pt x="0" y="66040"/>
                    <a:pt x="0" y="146050"/>
                  </a:cubicBezTo>
                  <a:lnTo>
                    <a:pt x="0" y="421692"/>
                  </a:lnTo>
                  <a:cubicBezTo>
                    <a:pt x="0" y="502972"/>
                    <a:pt x="66040" y="567742"/>
                    <a:pt x="146050" y="567742"/>
                  </a:cubicBezTo>
                  <a:close/>
                </a:path>
              </a:pathLst>
            </a:custGeom>
            <a:solidFill>
              <a:srgbClr val="FFFFFF"/>
            </a:solidFill>
          </p:spPr>
        </p:sp>
        <p:sp>
          <p:nvSpPr>
            <p:cNvPr name="Freeform 21" id="21"/>
            <p:cNvSpPr/>
            <p:nvPr/>
          </p:nvSpPr>
          <p:spPr>
            <a:xfrm>
              <a:off x="0" y="0"/>
              <a:ext cx="1675130" cy="636322"/>
            </a:xfrm>
            <a:custGeom>
              <a:avLst/>
              <a:gdLst/>
              <a:ahLst/>
              <a:cxnLst/>
              <a:rect r="r" b="b" t="t" l="l"/>
              <a:pathLst>
                <a:path h="636322" w="1675130">
                  <a:moveTo>
                    <a:pt x="1611630" y="74930"/>
                  </a:moveTo>
                  <a:cubicBezTo>
                    <a:pt x="1583690" y="30480"/>
                    <a:pt x="1534160" y="0"/>
                    <a:pt x="1477010" y="0"/>
                  </a:cubicBezTo>
                  <a:lnTo>
                    <a:pt x="158750" y="0"/>
                  </a:lnTo>
                  <a:cubicBezTo>
                    <a:pt x="71120" y="0"/>
                    <a:pt x="0" y="71120"/>
                    <a:pt x="0" y="158750"/>
                  </a:cubicBezTo>
                  <a:lnTo>
                    <a:pt x="0" y="434392"/>
                  </a:lnTo>
                  <a:cubicBezTo>
                    <a:pt x="0" y="486462"/>
                    <a:pt x="25400" y="532182"/>
                    <a:pt x="63500" y="561392"/>
                  </a:cubicBezTo>
                  <a:cubicBezTo>
                    <a:pt x="91440" y="605842"/>
                    <a:pt x="140970" y="636322"/>
                    <a:pt x="198120" y="636322"/>
                  </a:cubicBezTo>
                  <a:lnTo>
                    <a:pt x="1516380" y="636322"/>
                  </a:lnTo>
                  <a:cubicBezTo>
                    <a:pt x="1604010" y="636322"/>
                    <a:pt x="1675130" y="565202"/>
                    <a:pt x="1675130" y="477572"/>
                  </a:cubicBezTo>
                  <a:lnTo>
                    <a:pt x="1675130" y="201930"/>
                  </a:lnTo>
                  <a:cubicBezTo>
                    <a:pt x="1675130" y="149860"/>
                    <a:pt x="1649730" y="104140"/>
                    <a:pt x="1611630" y="74930"/>
                  </a:cubicBezTo>
                  <a:close/>
                  <a:moveTo>
                    <a:pt x="12700" y="434392"/>
                  </a:moveTo>
                  <a:lnTo>
                    <a:pt x="12700" y="158750"/>
                  </a:lnTo>
                  <a:cubicBezTo>
                    <a:pt x="12700" y="78740"/>
                    <a:pt x="78740" y="12700"/>
                    <a:pt x="158750" y="12700"/>
                  </a:cubicBezTo>
                  <a:lnTo>
                    <a:pt x="1477010" y="12700"/>
                  </a:lnTo>
                  <a:cubicBezTo>
                    <a:pt x="1557020" y="12700"/>
                    <a:pt x="1623060" y="78740"/>
                    <a:pt x="1623060" y="158750"/>
                  </a:cubicBezTo>
                  <a:lnTo>
                    <a:pt x="1623060" y="434392"/>
                  </a:lnTo>
                  <a:cubicBezTo>
                    <a:pt x="1623060" y="514402"/>
                    <a:pt x="1557020" y="580442"/>
                    <a:pt x="1477010" y="580442"/>
                  </a:cubicBezTo>
                  <a:lnTo>
                    <a:pt x="158750" y="580442"/>
                  </a:lnTo>
                  <a:cubicBezTo>
                    <a:pt x="78740" y="580442"/>
                    <a:pt x="12700" y="515672"/>
                    <a:pt x="12700" y="434392"/>
                  </a:cubicBezTo>
                  <a:close/>
                  <a:moveTo>
                    <a:pt x="1663700" y="477572"/>
                  </a:moveTo>
                  <a:cubicBezTo>
                    <a:pt x="1663700" y="557582"/>
                    <a:pt x="1596390" y="623622"/>
                    <a:pt x="1516380" y="623622"/>
                  </a:cubicBezTo>
                  <a:lnTo>
                    <a:pt x="198120" y="623622"/>
                  </a:lnTo>
                  <a:cubicBezTo>
                    <a:pt x="157480" y="623622"/>
                    <a:pt x="120650" y="607112"/>
                    <a:pt x="93980" y="579172"/>
                  </a:cubicBezTo>
                  <a:cubicBezTo>
                    <a:pt x="114300" y="588062"/>
                    <a:pt x="135890" y="593142"/>
                    <a:pt x="160020" y="593142"/>
                  </a:cubicBezTo>
                  <a:lnTo>
                    <a:pt x="1478280" y="593142"/>
                  </a:lnTo>
                  <a:cubicBezTo>
                    <a:pt x="1565910" y="593142"/>
                    <a:pt x="1637030" y="522022"/>
                    <a:pt x="1637030" y="434392"/>
                  </a:cubicBezTo>
                  <a:lnTo>
                    <a:pt x="1637030" y="158750"/>
                  </a:lnTo>
                  <a:cubicBezTo>
                    <a:pt x="1637030" y="140970"/>
                    <a:pt x="1633220" y="123190"/>
                    <a:pt x="1628140" y="106680"/>
                  </a:cubicBezTo>
                  <a:cubicBezTo>
                    <a:pt x="1649730" y="132080"/>
                    <a:pt x="1663700" y="165100"/>
                    <a:pt x="1663700" y="201930"/>
                  </a:cubicBezTo>
                  <a:lnTo>
                    <a:pt x="1663700" y="477572"/>
                  </a:lnTo>
                  <a:cubicBezTo>
                    <a:pt x="1663700" y="477572"/>
                    <a:pt x="1663700" y="477572"/>
                    <a:pt x="1663700" y="477572"/>
                  </a:cubicBezTo>
                  <a:close/>
                </a:path>
              </a:pathLst>
            </a:custGeom>
            <a:solidFill>
              <a:srgbClr val="9B69FF"/>
            </a:solidFill>
          </p:spPr>
        </p:sp>
      </p:grpSp>
      <p:pic>
        <p:nvPicPr>
          <p:cNvPr name="Picture 22" id="2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1919" y="5007468"/>
            <a:ext cx="3574294" cy="2367970"/>
          </a:xfrm>
          <a:prstGeom prst="rect">
            <a:avLst/>
          </a:prstGeom>
        </p:spPr>
      </p:pic>
      <p:pic>
        <p:nvPicPr>
          <p:cNvPr name="Picture 23" id="2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252691" y="-922925"/>
            <a:ext cx="4814459" cy="3189579"/>
          </a:xfrm>
          <a:prstGeom prst="rect">
            <a:avLst/>
          </a:prstGeom>
        </p:spPr>
      </p:pic>
      <p:pic>
        <p:nvPicPr>
          <p:cNvPr name="Picture 24" id="2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4487199"/>
            <a:ext cx="3077050" cy="2683871"/>
          </a:xfrm>
          <a:prstGeom prst="rect">
            <a:avLst/>
          </a:prstGeom>
        </p:spPr>
      </p:pic>
      <p:pic>
        <p:nvPicPr>
          <p:cNvPr name="Picture 25" id="2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604013">
            <a:off x="7953896" y="-1801735"/>
            <a:ext cx="3261882" cy="3257607"/>
          </a:xfrm>
          <a:prstGeom prst="rect">
            <a:avLst/>
          </a:prstGeom>
        </p:spPr>
      </p:pic>
      <p:pic>
        <p:nvPicPr>
          <p:cNvPr name="Picture 26" id="2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10079397">
            <a:off x="-898700" y="6361066"/>
            <a:ext cx="2022005" cy="1908267"/>
          </a:xfrm>
          <a:prstGeom prst="rect">
            <a:avLst/>
          </a:prstGeom>
        </p:spPr>
      </p:pic>
      <p:pic>
        <p:nvPicPr>
          <p:cNvPr name="Picture 27" id="27"/>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333710" y="234208"/>
            <a:ext cx="854133" cy="994624"/>
          </a:xfrm>
          <a:prstGeom prst="rect">
            <a:avLst/>
          </a:prstGeom>
        </p:spPr>
      </p:pic>
      <p:grpSp>
        <p:nvGrpSpPr>
          <p:cNvPr name="Group 28" id="28"/>
          <p:cNvGrpSpPr/>
          <p:nvPr/>
        </p:nvGrpSpPr>
        <p:grpSpPr>
          <a:xfrm rot="0">
            <a:off x="7781856" y="6191453"/>
            <a:ext cx="1802982" cy="684888"/>
            <a:chOff x="0" y="0"/>
            <a:chExt cx="1675130" cy="636322"/>
          </a:xfrm>
        </p:grpSpPr>
        <p:sp>
          <p:nvSpPr>
            <p:cNvPr name="Freeform 29" id="29"/>
            <p:cNvSpPr/>
            <p:nvPr/>
          </p:nvSpPr>
          <p:spPr>
            <a:xfrm>
              <a:off x="92710" y="106680"/>
              <a:ext cx="1570990" cy="516942"/>
            </a:xfrm>
            <a:custGeom>
              <a:avLst/>
              <a:gdLst/>
              <a:ahLst/>
              <a:cxnLst/>
              <a:rect r="r" b="b" t="t" l="l"/>
              <a:pathLst>
                <a:path h="516942" w="1570990">
                  <a:moveTo>
                    <a:pt x="1544320" y="327712"/>
                  </a:moveTo>
                  <a:cubicBezTo>
                    <a:pt x="1544320" y="415342"/>
                    <a:pt x="1468120" y="486462"/>
                    <a:pt x="1386840" y="486462"/>
                  </a:cubicBezTo>
                  <a:lnTo>
                    <a:pt x="66040" y="486462"/>
                  </a:lnTo>
                  <a:cubicBezTo>
                    <a:pt x="43180" y="486462"/>
                    <a:pt x="20320" y="481382"/>
                    <a:pt x="0" y="472492"/>
                  </a:cubicBezTo>
                  <a:cubicBezTo>
                    <a:pt x="26670" y="500432"/>
                    <a:pt x="63500" y="516942"/>
                    <a:pt x="104140" y="516942"/>
                  </a:cubicBezTo>
                  <a:lnTo>
                    <a:pt x="1424940" y="516942"/>
                  </a:lnTo>
                  <a:cubicBezTo>
                    <a:pt x="1504950" y="516942"/>
                    <a:pt x="1570990" y="450902"/>
                    <a:pt x="1570990" y="370892"/>
                  </a:cubicBezTo>
                  <a:lnTo>
                    <a:pt x="1570990" y="95250"/>
                  </a:lnTo>
                  <a:cubicBezTo>
                    <a:pt x="1570990" y="58420"/>
                    <a:pt x="1557020" y="25400"/>
                    <a:pt x="1535430" y="0"/>
                  </a:cubicBezTo>
                  <a:cubicBezTo>
                    <a:pt x="1541780" y="16510"/>
                    <a:pt x="1544320" y="34290"/>
                    <a:pt x="1544320" y="52070"/>
                  </a:cubicBezTo>
                  <a:lnTo>
                    <a:pt x="1544320" y="327712"/>
                  </a:lnTo>
                  <a:lnTo>
                    <a:pt x="1544320" y="327712"/>
                  </a:lnTo>
                  <a:close/>
                </a:path>
              </a:pathLst>
            </a:custGeom>
            <a:solidFill>
              <a:srgbClr val="EEC7BB"/>
            </a:solidFill>
          </p:spPr>
        </p:sp>
        <p:sp>
          <p:nvSpPr>
            <p:cNvPr name="Freeform 30" id="30"/>
            <p:cNvSpPr/>
            <p:nvPr/>
          </p:nvSpPr>
          <p:spPr>
            <a:xfrm>
              <a:off x="12700" y="12700"/>
              <a:ext cx="1610360" cy="567742"/>
            </a:xfrm>
            <a:custGeom>
              <a:avLst/>
              <a:gdLst/>
              <a:ahLst/>
              <a:cxnLst/>
              <a:rect r="r" b="b" t="t" l="l"/>
              <a:pathLst>
                <a:path h="567742" w="1610360">
                  <a:moveTo>
                    <a:pt x="146050" y="567742"/>
                  </a:moveTo>
                  <a:lnTo>
                    <a:pt x="1464310" y="567742"/>
                  </a:lnTo>
                  <a:cubicBezTo>
                    <a:pt x="1544320" y="567742"/>
                    <a:pt x="1610360" y="501702"/>
                    <a:pt x="1610360" y="421692"/>
                  </a:cubicBezTo>
                  <a:lnTo>
                    <a:pt x="1610360" y="146050"/>
                  </a:lnTo>
                  <a:cubicBezTo>
                    <a:pt x="1610360" y="66040"/>
                    <a:pt x="1544320" y="0"/>
                    <a:pt x="1464310" y="0"/>
                  </a:cubicBezTo>
                  <a:lnTo>
                    <a:pt x="146050" y="0"/>
                  </a:lnTo>
                  <a:cubicBezTo>
                    <a:pt x="66040" y="0"/>
                    <a:pt x="0" y="66040"/>
                    <a:pt x="0" y="146050"/>
                  </a:cubicBezTo>
                  <a:lnTo>
                    <a:pt x="0" y="421692"/>
                  </a:lnTo>
                  <a:cubicBezTo>
                    <a:pt x="0" y="502972"/>
                    <a:pt x="66040" y="567742"/>
                    <a:pt x="146050" y="567742"/>
                  </a:cubicBezTo>
                  <a:close/>
                </a:path>
              </a:pathLst>
            </a:custGeom>
            <a:solidFill>
              <a:srgbClr val="FFFFFF"/>
            </a:solidFill>
          </p:spPr>
        </p:sp>
        <p:sp>
          <p:nvSpPr>
            <p:cNvPr name="Freeform 31" id="31"/>
            <p:cNvSpPr/>
            <p:nvPr/>
          </p:nvSpPr>
          <p:spPr>
            <a:xfrm>
              <a:off x="0" y="0"/>
              <a:ext cx="1675130" cy="636322"/>
            </a:xfrm>
            <a:custGeom>
              <a:avLst/>
              <a:gdLst/>
              <a:ahLst/>
              <a:cxnLst/>
              <a:rect r="r" b="b" t="t" l="l"/>
              <a:pathLst>
                <a:path h="636322" w="1675130">
                  <a:moveTo>
                    <a:pt x="1611630" y="74930"/>
                  </a:moveTo>
                  <a:cubicBezTo>
                    <a:pt x="1583690" y="30480"/>
                    <a:pt x="1534160" y="0"/>
                    <a:pt x="1477010" y="0"/>
                  </a:cubicBezTo>
                  <a:lnTo>
                    <a:pt x="158750" y="0"/>
                  </a:lnTo>
                  <a:cubicBezTo>
                    <a:pt x="71120" y="0"/>
                    <a:pt x="0" y="71120"/>
                    <a:pt x="0" y="158750"/>
                  </a:cubicBezTo>
                  <a:lnTo>
                    <a:pt x="0" y="434392"/>
                  </a:lnTo>
                  <a:cubicBezTo>
                    <a:pt x="0" y="486462"/>
                    <a:pt x="25400" y="532182"/>
                    <a:pt x="63500" y="561392"/>
                  </a:cubicBezTo>
                  <a:cubicBezTo>
                    <a:pt x="91440" y="605842"/>
                    <a:pt x="140970" y="636322"/>
                    <a:pt x="198120" y="636322"/>
                  </a:cubicBezTo>
                  <a:lnTo>
                    <a:pt x="1516380" y="636322"/>
                  </a:lnTo>
                  <a:cubicBezTo>
                    <a:pt x="1604010" y="636322"/>
                    <a:pt x="1675130" y="565202"/>
                    <a:pt x="1675130" y="477572"/>
                  </a:cubicBezTo>
                  <a:lnTo>
                    <a:pt x="1675130" y="201930"/>
                  </a:lnTo>
                  <a:cubicBezTo>
                    <a:pt x="1675130" y="149860"/>
                    <a:pt x="1649730" y="104140"/>
                    <a:pt x="1611630" y="74930"/>
                  </a:cubicBezTo>
                  <a:close/>
                  <a:moveTo>
                    <a:pt x="12700" y="434392"/>
                  </a:moveTo>
                  <a:lnTo>
                    <a:pt x="12700" y="158750"/>
                  </a:lnTo>
                  <a:cubicBezTo>
                    <a:pt x="12700" y="78740"/>
                    <a:pt x="78740" y="12700"/>
                    <a:pt x="158750" y="12700"/>
                  </a:cubicBezTo>
                  <a:lnTo>
                    <a:pt x="1477010" y="12700"/>
                  </a:lnTo>
                  <a:cubicBezTo>
                    <a:pt x="1557020" y="12700"/>
                    <a:pt x="1623060" y="78740"/>
                    <a:pt x="1623060" y="158750"/>
                  </a:cubicBezTo>
                  <a:lnTo>
                    <a:pt x="1623060" y="434392"/>
                  </a:lnTo>
                  <a:cubicBezTo>
                    <a:pt x="1623060" y="514402"/>
                    <a:pt x="1557020" y="580442"/>
                    <a:pt x="1477010" y="580442"/>
                  </a:cubicBezTo>
                  <a:lnTo>
                    <a:pt x="158750" y="580442"/>
                  </a:lnTo>
                  <a:cubicBezTo>
                    <a:pt x="78740" y="580442"/>
                    <a:pt x="12700" y="515672"/>
                    <a:pt x="12700" y="434392"/>
                  </a:cubicBezTo>
                  <a:close/>
                  <a:moveTo>
                    <a:pt x="1663700" y="477572"/>
                  </a:moveTo>
                  <a:cubicBezTo>
                    <a:pt x="1663700" y="557582"/>
                    <a:pt x="1596390" y="623622"/>
                    <a:pt x="1516380" y="623622"/>
                  </a:cubicBezTo>
                  <a:lnTo>
                    <a:pt x="198120" y="623622"/>
                  </a:lnTo>
                  <a:cubicBezTo>
                    <a:pt x="157480" y="623622"/>
                    <a:pt x="120650" y="607112"/>
                    <a:pt x="93980" y="579172"/>
                  </a:cubicBezTo>
                  <a:cubicBezTo>
                    <a:pt x="114300" y="588062"/>
                    <a:pt x="135890" y="593142"/>
                    <a:pt x="160020" y="593142"/>
                  </a:cubicBezTo>
                  <a:lnTo>
                    <a:pt x="1478280" y="593142"/>
                  </a:lnTo>
                  <a:cubicBezTo>
                    <a:pt x="1565910" y="593142"/>
                    <a:pt x="1637030" y="522022"/>
                    <a:pt x="1637030" y="434392"/>
                  </a:cubicBezTo>
                  <a:lnTo>
                    <a:pt x="1637030" y="158750"/>
                  </a:lnTo>
                  <a:cubicBezTo>
                    <a:pt x="1637030" y="140970"/>
                    <a:pt x="1633220" y="123190"/>
                    <a:pt x="1628140" y="106680"/>
                  </a:cubicBezTo>
                  <a:cubicBezTo>
                    <a:pt x="1649730" y="132080"/>
                    <a:pt x="1663700" y="165100"/>
                    <a:pt x="1663700" y="201930"/>
                  </a:cubicBezTo>
                  <a:lnTo>
                    <a:pt x="1663700" y="477572"/>
                  </a:lnTo>
                  <a:cubicBezTo>
                    <a:pt x="1663700" y="477572"/>
                    <a:pt x="1663700" y="477572"/>
                    <a:pt x="1663700" y="477572"/>
                  </a:cubicBezTo>
                  <a:close/>
                </a:path>
              </a:pathLst>
            </a:custGeom>
            <a:solidFill>
              <a:srgbClr val="BFDD48"/>
            </a:solidFill>
          </p:spPr>
        </p:sp>
      </p:grpSp>
      <p:sp>
        <p:nvSpPr>
          <p:cNvPr name="TextBox 32" id="32"/>
          <p:cNvSpPr txBox="true"/>
          <p:nvPr/>
        </p:nvSpPr>
        <p:spPr>
          <a:xfrm rot="0">
            <a:off x="731520" y="160335"/>
            <a:ext cx="8190367" cy="636062"/>
          </a:xfrm>
          <a:prstGeom prst="rect">
            <a:avLst/>
          </a:prstGeom>
        </p:spPr>
        <p:txBody>
          <a:bodyPr anchor="t" rtlCol="false" tIns="0" lIns="0" bIns="0" rIns="0">
            <a:spAutoFit/>
          </a:bodyPr>
          <a:lstStyle/>
          <a:p>
            <a:pPr algn="ctr">
              <a:lnSpc>
                <a:spcPts val="4791"/>
              </a:lnSpc>
            </a:pPr>
            <a:r>
              <a:rPr lang="en-US" sz="4791" u="sng">
                <a:solidFill>
                  <a:srgbClr val="F80707"/>
                </a:solidFill>
                <a:latin typeface="Horta"/>
              </a:rPr>
              <a:t>PROCESS DIAGRAM</a:t>
            </a:r>
          </a:p>
        </p:txBody>
      </p:sp>
      <p:pic>
        <p:nvPicPr>
          <p:cNvPr name="Picture 33" id="33"/>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3288401">
            <a:off x="3039971" y="1087319"/>
            <a:ext cx="862670" cy="308404"/>
          </a:xfrm>
          <a:prstGeom prst="rect">
            <a:avLst/>
          </a:prstGeom>
        </p:spPr>
      </p:pic>
      <p:sp>
        <p:nvSpPr>
          <p:cNvPr name="TextBox 34" id="34"/>
          <p:cNvSpPr txBox="true"/>
          <p:nvPr/>
        </p:nvSpPr>
        <p:spPr>
          <a:xfrm rot="0">
            <a:off x="3561683" y="2972698"/>
            <a:ext cx="2331643" cy="298608"/>
          </a:xfrm>
          <a:prstGeom prst="rect">
            <a:avLst/>
          </a:prstGeom>
        </p:spPr>
        <p:txBody>
          <a:bodyPr anchor="t" rtlCol="false" tIns="0" lIns="0" bIns="0" rIns="0">
            <a:spAutoFit/>
          </a:bodyPr>
          <a:lstStyle/>
          <a:p>
            <a:pPr algn="ctr" marL="0" indent="0" lvl="0">
              <a:lnSpc>
                <a:spcPts val="2441"/>
              </a:lnSpc>
              <a:spcBef>
                <a:spcPct val="0"/>
              </a:spcBef>
            </a:pPr>
            <a:r>
              <a:rPr lang="en-US" sz="1743" spc="174">
                <a:solidFill>
                  <a:srgbClr val="000000"/>
                </a:solidFill>
                <a:latin typeface="Rubik Bold"/>
              </a:rPr>
              <a:t>CODING</a:t>
            </a:r>
          </a:p>
        </p:txBody>
      </p:sp>
      <p:sp>
        <p:nvSpPr>
          <p:cNvPr name="TextBox 35" id="35"/>
          <p:cNvSpPr txBox="true"/>
          <p:nvPr/>
        </p:nvSpPr>
        <p:spPr>
          <a:xfrm rot="0">
            <a:off x="2577275" y="1920515"/>
            <a:ext cx="1206479" cy="283232"/>
          </a:xfrm>
          <a:prstGeom prst="rect">
            <a:avLst/>
          </a:prstGeom>
        </p:spPr>
        <p:txBody>
          <a:bodyPr anchor="t" rtlCol="false" tIns="0" lIns="0" bIns="0" rIns="0">
            <a:spAutoFit/>
          </a:bodyPr>
          <a:lstStyle/>
          <a:p>
            <a:pPr algn="ctr">
              <a:lnSpc>
                <a:spcPts val="2315"/>
              </a:lnSpc>
            </a:pPr>
            <a:r>
              <a:rPr lang="en-US" sz="1653" spc="165">
                <a:solidFill>
                  <a:srgbClr val="000000"/>
                </a:solidFill>
                <a:latin typeface="Rubik Bold"/>
              </a:rPr>
              <a:t>DESIGN </a:t>
            </a:r>
          </a:p>
        </p:txBody>
      </p:sp>
      <p:sp>
        <p:nvSpPr>
          <p:cNvPr name="TextBox 36" id="36"/>
          <p:cNvSpPr txBox="true"/>
          <p:nvPr/>
        </p:nvSpPr>
        <p:spPr>
          <a:xfrm rot="0">
            <a:off x="6640262" y="5188304"/>
            <a:ext cx="1675428" cy="283674"/>
          </a:xfrm>
          <a:prstGeom prst="rect">
            <a:avLst/>
          </a:prstGeom>
        </p:spPr>
        <p:txBody>
          <a:bodyPr anchor="t" rtlCol="false" tIns="0" lIns="0" bIns="0" rIns="0">
            <a:spAutoFit/>
          </a:bodyPr>
          <a:lstStyle/>
          <a:p>
            <a:pPr algn="ctr">
              <a:lnSpc>
                <a:spcPts val="2303"/>
              </a:lnSpc>
            </a:pPr>
            <a:r>
              <a:rPr lang="en-US" sz="1645" spc="164">
                <a:solidFill>
                  <a:srgbClr val="000000"/>
                </a:solidFill>
                <a:latin typeface="Rubik Bold"/>
              </a:rPr>
              <a:t>DEPLOYMENT</a:t>
            </a:r>
          </a:p>
        </p:txBody>
      </p:sp>
      <p:sp>
        <p:nvSpPr>
          <p:cNvPr name="TextBox 37" id="37"/>
          <p:cNvSpPr txBox="true"/>
          <p:nvPr/>
        </p:nvSpPr>
        <p:spPr>
          <a:xfrm rot="0">
            <a:off x="5150809" y="4050687"/>
            <a:ext cx="2158688" cy="320082"/>
          </a:xfrm>
          <a:prstGeom prst="rect">
            <a:avLst/>
          </a:prstGeom>
        </p:spPr>
        <p:txBody>
          <a:bodyPr anchor="t" rtlCol="false" tIns="0" lIns="0" bIns="0" rIns="0">
            <a:spAutoFit/>
          </a:bodyPr>
          <a:lstStyle/>
          <a:p>
            <a:pPr algn="ctr">
              <a:lnSpc>
                <a:spcPts val="2508"/>
              </a:lnSpc>
            </a:pPr>
            <a:r>
              <a:rPr lang="en-US" sz="1791" spc="179">
                <a:solidFill>
                  <a:srgbClr val="000000"/>
                </a:solidFill>
                <a:latin typeface="Rubik Bold"/>
              </a:rPr>
              <a:t>TESTING</a:t>
            </a:r>
          </a:p>
        </p:txBody>
      </p:sp>
      <p:sp>
        <p:nvSpPr>
          <p:cNvPr name="TextBox 38" id="38"/>
          <p:cNvSpPr txBox="true"/>
          <p:nvPr/>
        </p:nvSpPr>
        <p:spPr>
          <a:xfrm rot="0">
            <a:off x="7781856" y="6377610"/>
            <a:ext cx="1694079" cy="274475"/>
          </a:xfrm>
          <a:prstGeom prst="rect">
            <a:avLst/>
          </a:prstGeom>
        </p:spPr>
        <p:txBody>
          <a:bodyPr anchor="t" rtlCol="false" tIns="0" lIns="0" bIns="0" rIns="0">
            <a:spAutoFit/>
          </a:bodyPr>
          <a:lstStyle/>
          <a:p>
            <a:pPr algn="ctr">
              <a:lnSpc>
                <a:spcPts val="2196"/>
              </a:lnSpc>
            </a:pPr>
            <a:r>
              <a:rPr lang="en-US" sz="1568" spc="156">
                <a:solidFill>
                  <a:srgbClr val="000000"/>
                </a:solidFill>
                <a:latin typeface="Rubik Bold"/>
              </a:rPr>
              <a:t>MAINTANENCE</a:t>
            </a:r>
          </a:p>
        </p:txBody>
      </p:sp>
      <p:pic>
        <p:nvPicPr>
          <p:cNvPr name="Picture 39" id="39"/>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3288401">
            <a:off x="4113448" y="2172111"/>
            <a:ext cx="862670" cy="308404"/>
          </a:xfrm>
          <a:prstGeom prst="rect">
            <a:avLst/>
          </a:prstGeom>
        </p:spPr>
      </p:pic>
      <p:pic>
        <p:nvPicPr>
          <p:cNvPr name="Picture 40" id="40"/>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3288401">
            <a:off x="5554156" y="3196341"/>
            <a:ext cx="862670" cy="308404"/>
          </a:xfrm>
          <a:prstGeom prst="rect">
            <a:avLst/>
          </a:prstGeom>
        </p:spPr>
      </p:pic>
      <p:pic>
        <p:nvPicPr>
          <p:cNvPr name="Picture 41" id="41"/>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3288401">
            <a:off x="7046641" y="4332997"/>
            <a:ext cx="862670" cy="308404"/>
          </a:xfrm>
          <a:prstGeom prst="rect">
            <a:avLst/>
          </a:prstGeom>
        </p:spPr>
      </p:pic>
      <p:pic>
        <p:nvPicPr>
          <p:cNvPr name="Picture 42" id="42"/>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3288401">
            <a:off x="8382720" y="5513566"/>
            <a:ext cx="862670" cy="308404"/>
          </a:xfrm>
          <a:prstGeom prst="rect">
            <a:avLst/>
          </a:prstGeom>
        </p:spPr>
      </p:pic>
      <p:sp>
        <p:nvSpPr>
          <p:cNvPr name="TextBox 43" id="43"/>
          <p:cNvSpPr txBox="true"/>
          <p:nvPr/>
        </p:nvSpPr>
        <p:spPr>
          <a:xfrm rot="0">
            <a:off x="1187843" y="771581"/>
            <a:ext cx="1673170" cy="504686"/>
          </a:xfrm>
          <a:prstGeom prst="rect">
            <a:avLst/>
          </a:prstGeom>
        </p:spPr>
        <p:txBody>
          <a:bodyPr anchor="t" rtlCol="false" tIns="0" lIns="0" bIns="0" rIns="0">
            <a:spAutoFit/>
          </a:bodyPr>
          <a:lstStyle/>
          <a:p>
            <a:pPr algn="ctr">
              <a:lnSpc>
                <a:spcPts val="2091"/>
              </a:lnSpc>
            </a:pPr>
            <a:r>
              <a:rPr lang="en-US" sz="1494">
                <a:solidFill>
                  <a:srgbClr val="000000"/>
                </a:solidFill>
                <a:latin typeface="Open Sans Bold"/>
              </a:rPr>
              <a:t>Requirement</a:t>
            </a:r>
          </a:p>
          <a:p>
            <a:pPr algn="ctr">
              <a:lnSpc>
                <a:spcPts val="2091"/>
              </a:lnSpc>
            </a:pPr>
            <a:r>
              <a:rPr lang="en-US" sz="1494">
                <a:solidFill>
                  <a:srgbClr val="000000"/>
                </a:solidFill>
                <a:latin typeface="Open Sans Bold"/>
              </a:rPr>
              <a:t>gathering</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7ED957"/>
        </a:solidFill>
      </p:bgPr>
    </p:bg>
    <p:spTree>
      <p:nvGrpSpPr>
        <p:cNvPr id="1" name=""/>
        <p:cNvGrpSpPr/>
        <p:nvPr/>
      </p:nvGrpSpPr>
      <p:grpSpPr>
        <a:xfrm>
          <a:off x="0" y="0"/>
          <a:ext cx="0" cy="0"/>
          <a:chOff x="0" y="0"/>
          <a:chExt cx="0" cy="0"/>
        </a:xfrm>
      </p:grpSpPr>
      <p:sp>
        <p:nvSpPr>
          <p:cNvPr name="TextBox 2" id="2"/>
          <p:cNvSpPr txBox="true"/>
          <p:nvPr/>
        </p:nvSpPr>
        <p:spPr>
          <a:xfrm rot="0">
            <a:off x="91527" y="151130"/>
            <a:ext cx="5799237"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Bold"/>
              </a:rPr>
              <a:t>Phases in waterfall model :</a:t>
            </a:r>
          </a:p>
        </p:txBody>
      </p:sp>
      <p:sp>
        <p:nvSpPr>
          <p:cNvPr name="TextBox 3" id="3"/>
          <p:cNvSpPr txBox="true"/>
          <p:nvPr/>
        </p:nvSpPr>
        <p:spPr>
          <a:xfrm rot="0">
            <a:off x="212425" y="5527357"/>
            <a:ext cx="4321912"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rPr>
              <a:t>3. Implementation :</a:t>
            </a:r>
          </a:p>
        </p:txBody>
      </p:sp>
      <p:sp>
        <p:nvSpPr>
          <p:cNvPr name="TextBox 4" id="4"/>
          <p:cNvSpPr txBox="true"/>
          <p:nvPr/>
        </p:nvSpPr>
        <p:spPr>
          <a:xfrm rot="0">
            <a:off x="279038" y="3844669"/>
            <a:ext cx="2522062"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rPr>
              <a:t>2. Design :</a:t>
            </a:r>
          </a:p>
        </p:txBody>
      </p:sp>
      <p:sp>
        <p:nvSpPr>
          <p:cNvPr name="TextBox 5" id="5"/>
          <p:cNvSpPr txBox="true"/>
          <p:nvPr/>
        </p:nvSpPr>
        <p:spPr>
          <a:xfrm rot="0">
            <a:off x="91527" y="655320"/>
            <a:ext cx="9276061" cy="1179108"/>
          </a:xfrm>
          <a:prstGeom prst="rect">
            <a:avLst/>
          </a:prstGeom>
        </p:spPr>
        <p:txBody>
          <a:bodyPr anchor="t" rtlCol="false" tIns="0" lIns="0" bIns="0" rIns="0">
            <a:spAutoFit/>
          </a:bodyPr>
          <a:lstStyle/>
          <a:p>
            <a:pPr marL="726887" indent="-363444" lvl="1">
              <a:lnSpc>
                <a:spcPts val="4713"/>
              </a:lnSpc>
              <a:buFont typeface="Arial"/>
              <a:buChar char="•"/>
            </a:pPr>
            <a:r>
              <a:rPr lang="en-US" sz="3366">
                <a:solidFill>
                  <a:srgbClr val="000000"/>
                </a:solidFill>
                <a:latin typeface="Open Sans"/>
              </a:rPr>
              <a:t>Requiement Gathering</a:t>
            </a:r>
          </a:p>
          <a:p>
            <a:pPr>
              <a:lnSpc>
                <a:spcPts val="4713"/>
              </a:lnSpc>
            </a:pPr>
            <a:r>
              <a:rPr lang="en-US" sz="3366">
                <a:solidFill>
                  <a:srgbClr val="000000"/>
                </a:solidFill>
                <a:latin typeface="Open Sans"/>
              </a:rPr>
              <a:t>       and analysis :</a:t>
            </a:r>
          </a:p>
        </p:txBody>
      </p:sp>
      <p:sp>
        <p:nvSpPr>
          <p:cNvPr name="TextBox 6" id="6"/>
          <p:cNvSpPr txBox="true"/>
          <p:nvPr/>
        </p:nvSpPr>
        <p:spPr>
          <a:xfrm rot="0">
            <a:off x="994821" y="6136322"/>
            <a:ext cx="8448707" cy="989965"/>
          </a:xfrm>
          <a:prstGeom prst="rect">
            <a:avLst/>
          </a:prstGeom>
        </p:spPr>
        <p:txBody>
          <a:bodyPr anchor="t" rtlCol="false" tIns="0" lIns="0" bIns="0" rIns="0">
            <a:spAutoFit/>
          </a:bodyPr>
          <a:lstStyle/>
          <a:p>
            <a:pPr>
              <a:lnSpc>
                <a:spcPts val="2659"/>
              </a:lnSpc>
            </a:pPr>
            <a:r>
              <a:rPr lang="en-US" sz="1899">
                <a:solidFill>
                  <a:srgbClr val="000000"/>
                </a:solidFill>
                <a:latin typeface="Open Sans Light"/>
              </a:rPr>
              <a:t>Implementation/Coding starts once the developer gets the Design document. The Software design is translated into source code. All the components of the software are implemented in this phase.   </a:t>
            </a:r>
          </a:p>
        </p:txBody>
      </p:sp>
      <p:sp>
        <p:nvSpPr>
          <p:cNvPr name="TextBox 7" id="7"/>
          <p:cNvSpPr txBox="true"/>
          <p:nvPr/>
        </p:nvSpPr>
        <p:spPr>
          <a:xfrm rot="0">
            <a:off x="994821" y="1838541"/>
            <a:ext cx="8372767" cy="1977553"/>
          </a:xfrm>
          <a:prstGeom prst="rect">
            <a:avLst/>
          </a:prstGeom>
        </p:spPr>
        <p:txBody>
          <a:bodyPr anchor="t" rtlCol="false" tIns="0" lIns="0" bIns="0" rIns="0">
            <a:spAutoFit/>
          </a:bodyPr>
          <a:lstStyle/>
          <a:p>
            <a:pPr>
              <a:lnSpc>
                <a:spcPts val="2660"/>
              </a:lnSpc>
            </a:pPr>
            <a:r>
              <a:rPr lang="en-US" sz="1900">
                <a:solidFill>
                  <a:srgbClr val="000000"/>
                </a:solidFill>
                <a:latin typeface="Open Sans Light"/>
              </a:rPr>
              <a:t>During this phase, all the relevant information is collected from the customer to develop a product as per their expectation.Business analyst and Project Manager set up a meeting with the customer to gather all the information like what the customer wants to build, who will be the end-user, what is the purpose of the product. Before building a product a core understanding or knowledge of the product is very important.     </a:t>
            </a:r>
          </a:p>
        </p:txBody>
      </p:sp>
      <p:sp>
        <p:nvSpPr>
          <p:cNvPr name="TextBox 8" id="8"/>
          <p:cNvSpPr txBox="true"/>
          <p:nvPr/>
        </p:nvSpPr>
        <p:spPr>
          <a:xfrm rot="0">
            <a:off x="994821" y="4501259"/>
            <a:ext cx="8372767" cy="989965"/>
          </a:xfrm>
          <a:prstGeom prst="rect">
            <a:avLst/>
          </a:prstGeom>
        </p:spPr>
        <p:txBody>
          <a:bodyPr anchor="t" rtlCol="false" tIns="0" lIns="0" bIns="0" rIns="0">
            <a:spAutoFit/>
          </a:bodyPr>
          <a:lstStyle/>
          <a:p>
            <a:pPr>
              <a:lnSpc>
                <a:spcPts val="2659"/>
              </a:lnSpc>
            </a:pPr>
            <a:r>
              <a:rPr lang="en-US" sz="1899">
                <a:solidFill>
                  <a:srgbClr val="000000"/>
                </a:solidFill>
                <a:latin typeface="Open Sans Light"/>
              </a:rPr>
              <a:t>In the design phase, one or more designs are created to achieve the project result. Depending on the project subject, the design phase products include dioramas, flow-charts,etc.    </a:t>
            </a:r>
          </a:p>
        </p:txBody>
      </p:sp>
      <p:sp>
        <p:nvSpPr>
          <p:cNvPr name="AutoShape 9" id="9"/>
          <p:cNvSpPr/>
          <p:nvPr/>
        </p:nvSpPr>
        <p:spPr>
          <a:xfrm rot="0">
            <a:off x="91527" y="731520"/>
            <a:ext cx="5799237" cy="0"/>
          </a:xfrm>
          <a:prstGeom prst="line">
            <a:avLst/>
          </a:prstGeom>
          <a:ln cap="flat" w="47625">
            <a:solidFill>
              <a:srgbClr val="000000"/>
            </a:solidFill>
            <a:prstDash val="solid"/>
            <a:headEnd type="none" len="sm" w="sm"/>
            <a:tailEnd type="arrow" len="sm" w="med"/>
          </a:ln>
        </p:spPr>
      </p:sp>
      <p:sp>
        <p:nvSpPr>
          <p:cNvPr name="AutoShape 10" id="10"/>
          <p:cNvSpPr/>
          <p:nvPr/>
        </p:nvSpPr>
        <p:spPr>
          <a:xfrm rot="0">
            <a:off x="899571" y="6107747"/>
            <a:ext cx="3153477" cy="0"/>
          </a:xfrm>
          <a:prstGeom prst="line">
            <a:avLst/>
          </a:prstGeom>
          <a:ln cap="flat" w="47625">
            <a:solidFill>
              <a:srgbClr val="000000"/>
            </a:solidFill>
            <a:prstDash val="solid"/>
            <a:headEnd type="none" len="sm" w="sm"/>
            <a:tailEnd type="none" len="sm" w="sm"/>
          </a:ln>
        </p:spPr>
      </p:sp>
      <p:sp>
        <p:nvSpPr>
          <p:cNvPr name="AutoShape 11" id="11"/>
          <p:cNvSpPr/>
          <p:nvPr/>
        </p:nvSpPr>
        <p:spPr>
          <a:xfrm rot="0">
            <a:off x="966246" y="4425059"/>
            <a:ext cx="1510063" cy="0"/>
          </a:xfrm>
          <a:prstGeom prst="line">
            <a:avLst/>
          </a:prstGeom>
          <a:ln cap="flat" w="47625">
            <a:solidFill>
              <a:srgbClr val="000000"/>
            </a:solidFill>
            <a:prstDash val="solid"/>
            <a:headEnd type="none" len="sm" w="sm"/>
            <a:tailEnd type="none" len="sm" w="sm"/>
          </a:ln>
        </p:spPr>
      </p:sp>
      <p:sp>
        <p:nvSpPr>
          <p:cNvPr name="AutoShape 12" id="12"/>
          <p:cNvSpPr/>
          <p:nvPr/>
        </p:nvSpPr>
        <p:spPr>
          <a:xfrm rot="0">
            <a:off x="883920" y="1786803"/>
            <a:ext cx="2569611" cy="0"/>
          </a:xfrm>
          <a:prstGeom prst="line">
            <a:avLst/>
          </a:prstGeom>
          <a:ln cap="flat" w="47625">
            <a:solidFill>
              <a:srgbClr val="000000"/>
            </a:solidFill>
            <a:prstDash val="solid"/>
            <a:headEnd type="none" len="sm" w="sm"/>
            <a:tailEnd type="none" len="sm" w="sm"/>
          </a:ln>
        </p:spPr>
      </p:sp>
      <p:sp>
        <p:nvSpPr>
          <p:cNvPr name="AutoShape 13" id="13"/>
          <p:cNvSpPr/>
          <p:nvPr/>
        </p:nvSpPr>
        <p:spPr>
          <a:xfrm rot="0">
            <a:off x="864870" y="1311615"/>
            <a:ext cx="4420456" cy="0"/>
          </a:xfrm>
          <a:prstGeom prst="line">
            <a:avLst/>
          </a:prstGeom>
          <a:ln cap="flat" w="47625">
            <a:solidFill>
              <a:srgbClr val="000000"/>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p:cSld>
    <p:bg>
      <p:bgPr>
        <a:solidFill>
          <a:srgbClr val="7ED957"/>
        </a:solidFill>
      </p:bgPr>
    </p:bg>
    <p:spTree>
      <p:nvGrpSpPr>
        <p:cNvPr id="1" name=""/>
        <p:cNvGrpSpPr/>
        <p:nvPr/>
      </p:nvGrpSpPr>
      <p:grpSpPr>
        <a:xfrm>
          <a:off x="0" y="0"/>
          <a:ext cx="0" cy="0"/>
          <a:chOff x="0" y="0"/>
          <a:chExt cx="0" cy="0"/>
        </a:xfrm>
      </p:grpSpPr>
      <p:sp>
        <p:nvSpPr>
          <p:cNvPr name="TextBox 2" id="2"/>
          <p:cNvSpPr txBox="true"/>
          <p:nvPr/>
        </p:nvSpPr>
        <p:spPr>
          <a:xfrm rot="0">
            <a:off x="0" y="151130"/>
            <a:ext cx="2515831"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rPr>
              <a:t>  4. Testing :</a:t>
            </a:r>
          </a:p>
        </p:txBody>
      </p:sp>
      <p:sp>
        <p:nvSpPr>
          <p:cNvPr name="TextBox 3" id="3"/>
          <p:cNvSpPr txBox="true"/>
          <p:nvPr/>
        </p:nvSpPr>
        <p:spPr>
          <a:xfrm rot="0">
            <a:off x="91680" y="2726943"/>
            <a:ext cx="3664215"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rPr>
              <a:t>5. Deployment :</a:t>
            </a:r>
          </a:p>
        </p:txBody>
      </p:sp>
      <p:sp>
        <p:nvSpPr>
          <p:cNvPr name="TextBox 4" id="4"/>
          <p:cNvSpPr txBox="true"/>
          <p:nvPr/>
        </p:nvSpPr>
        <p:spPr>
          <a:xfrm rot="0">
            <a:off x="272535" y="5118609"/>
            <a:ext cx="3454905" cy="580390"/>
          </a:xfrm>
          <a:prstGeom prst="rect">
            <a:avLst/>
          </a:prstGeom>
        </p:spPr>
        <p:txBody>
          <a:bodyPr anchor="t" rtlCol="false" tIns="0" lIns="0" bIns="0" rIns="0">
            <a:spAutoFit/>
          </a:bodyPr>
          <a:lstStyle/>
          <a:p>
            <a:pPr algn="just">
              <a:lnSpc>
                <a:spcPts val="4759"/>
              </a:lnSpc>
            </a:pPr>
            <a:r>
              <a:rPr lang="en-US" sz="3399">
                <a:solidFill>
                  <a:srgbClr val="000000"/>
                </a:solidFill>
                <a:latin typeface="Open Sans"/>
              </a:rPr>
              <a:t>6. Maintenance :</a:t>
            </a:r>
          </a:p>
        </p:txBody>
      </p:sp>
      <p:sp>
        <p:nvSpPr>
          <p:cNvPr name="TextBox 5" id="5"/>
          <p:cNvSpPr txBox="true"/>
          <p:nvPr/>
        </p:nvSpPr>
        <p:spPr>
          <a:xfrm rot="0">
            <a:off x="825505" y="3574033"/>
            <a:ext cx="8725244" cy="1259587"/>
          </a:xfrm>
          <a:prstGeom prst="rect">
            <a:avLst/>
          </a:prstGeom>
        </p:spPr>
        <p:txBody>
          <a:bodyPr anchor="t" rtlCol="false" tIns="0" lIns="0" bIns="0" rIns="0">
            <a:spAutoFit/>
          </a:bodyPr>
          <a:lstStyle/>
          <a:p>
            <a:pPr>
              <a:lnSpc>
                <a:spcPts val="2560"/>
              </a:lnSpc>
            </a:pPr>
            <a:r>
              <a:rPr lang="en-US" sz="1828">
                <a:solidFill>
                  <a:srgbClr val="000000"/>
                </a:solidFill>
                <a:latin typeface="Open Sans Light"/>
              </a:rPr>
              <a:t>Once the product is tested, it is deployed in the production environment or first UAT (User Acceptance testing) is done depending on the customer expectation. If the customer finds the application as expected, then sign off is provided by the customer to go live.   </a:t>
            </a:r>
          </a:p>
        </p:txBody>
      </p:sp>
      <p:sp>
        <p:nvSpPr>
          <p:cNvPr name="TextBox 6" id="6"/>
          <p:cNvSpPr txBox="true"/>
          <p:nvPr/>
        </p:nvSpPr>
        <p:spPr>
          <a:xfrm rot="0">
            <a:off x="731520" y="5775199"/>
            <a:ext cx="8725244" cy="953330"/>
          </a:xfrm>
          <a:prstGeom prst="rect">
            <a:avLst/>
          </a:prstGeom>
        </p:spPr>
        <p:txBody>
          <a:bodyPr anchor="t" rtlCol="false" tIns="0" lIns="0" bIns="0" rIns="0">
            <a:spAutoFit/>
          </a:bodyPr>
          <a:lstStyle/>
          <a:p>
            <a:pPr>
              <a:lnSpc>
                <a:spcPts val="2579"/>
              </a:lnSpc>
            </a:pPr>
            <a:r>
              <a:rPr lang="en-US" sz="1842">
                <a:solidFill>
                  <a:srgbClr val="000000"/>
                </a:solidFill>
                <a:latin typeface="Open Sans Light"/>
              </a:rPr>
              <a:t>After the deployment of a product on the production environment, maintenance of the product. i.e. if any issue comes up and needs to be fixed or any enhancement is to be done is taken care by the developers.  </a:t>
            </a:r>
          </a:p>
        </p:txBody>
      </p:sp>
      <p:sp>
        <p:nvSpPr>
          <p:cNvPr name="TextBox 7" id="7"/>
          <p:cNvSpPr txBox="true"/>
          <p:nvPr/>
        </p:nvSpPr>
        <p:spPr>
          <a:xfrm rot="0">
            <a:off x="825505" y="795046"/>
            <a:ext cx="8725244" cy="1668180"/>
          </a:xfrm>
          <a:prstGeom prst="rect">
            <a:avLst/>
          </a:prstGeom>
        </p:spPr>
        <p:txBody>
          <a:bodyPr anchor="t" rtlCol="false" tIns="0" lIns="0" bIns="0" rIns="0">
            <a:spAutoFit/>
          </a:bodyPr>
          <a:lstStyle/>
          <a:p>
            <a:pPr algn="just">
              <a:lnSpc>
                <a:spcPts val="2660"/>
              </a:lnSpc>
            </a:pPr>
            <a:r>
              <a:rPr lang="en-US" sz="1900">
                <a:solidFill>
                  <a:srgbClr val="000000"/>
                </a:solidFill>
                <a:latin typeface="Open Sans Light"/>
              </a:rPr>
              <a:t>Testing starts once the coding is complete and the modules are released for testing. In this phase, the developed software is tested thoroughly and any defects found are assigned to developers to get them fixed.</a:t>
            </a:r>
          </a:p>
          <a:p>
            <a:pPr algn="just">
              <a:lnSpc>
                <a:spcPts val="2660"/>
              </a:lnSpc>
            </a:pPr>
            <a:r>
              <a:rPr lang="en-US" sz="1900">
                <a:solidFill>
                  <a:srgbClr val="000000"/>
                </a:solidFill>
                <a:latin typeface="Open Sans Light"/>
              </a:rPr>
              <a:t>Retesting, regression testing is done until the point at which the software is as per the customer’s expectation.  </a:t>
            </a:r>
          </a:p>
        </p:txBody>
      </p:sp>
      <p:sp>
        <p:nvSpPr>
          <p:cNvPr name="AutoShape 8" id="8"/>
          <p:cNvSpPr/>
          <p:nvPr/>
        </p:nvSpPr>
        <p:spPr>
          <a:xfrm rot="0">
            <a:off x="760095" y="5698999"/>
            <a:ext cx="2898004" cy="0"/>
          </a:xfrm>
          <a:prstGeom prst="line">
            <a:avLst/>
          </a:prstGeom>
          <a:ln cap="flat" w="47625">
            <a:solidFill>
              <a:srgbClr val="000000"/>
            </a:solidFill>
            <a:prstDash val="solid"/>
            <a:headEnd type="none" len="sm" w="sm"/>
            <a:tailEnd type="none" len="sm" w="sm"/>
          </a:ln>
        </p:spPr>
      </p:sp>
      <p:sp>
        <p:nvSpPr>
          <p:cNvPr name="AutoShape 9" id="9"/>
          <p:cNvSpPr/>
          <p:nvPr/>
        </p:nvSpPr>
        <p:spPr>
          <a:xfrm rot="0">
            <a:off x="825505" y="3307333"/>
            <a:ext cx="2832594" cy="0"/>
          </a:xfrm>
          <a:prstGeom prst="line">
            <a:avLst/>
          </a:prstGeom>
          <a:ln cap="flat" w="47625">
            <a:solidFill>
              <a:srgbClr val="000000"/>
            </a:solidFill>
            <a:prstDash val="solid"/>
            <a:headEnd type="none" len="sm" w="sm"/>
            <a:tailEnd type="none" len="sm" w="sm"/>
          </a:ln>
        </p:spPr>
      </p:sp>
      <p:sp>
        <p:nvSpPr>
          <p:cNvPr name="AutoShape 10" id="10"/>
          <p:cNvSpPr/>
          <p:nvPr/>
        </p:nvSpPr>
        <p:spPr>
          <a:xfrm rot="0">
            <a:off x="844555" y="731520"/>
            <a:ext cx="1548574" cy="0"/>
          </a:xfrm>
          <a:prstGeom prst="line">
            <a:avLst/>
          </a:prstGeom>
          <a:ln cap="flat" w="47625">
            <a:solidFill>
              <a:srgbClr val="000000"/>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7ED95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2114" b="0"/>
          <a:stretch>
            <a:fillRect/>
          </a:stretch>
        </p:blipFill>
        <p:spPr>
          <a:xfrm flipH="false" flipV="false" rot="0">
            <a:off x="2586182" y="0"/>
            <a:ext cx="4484344" cy="7315200"/>
          </a:xfrm>
          <a:prstGeom prst="rect">
            <a:avLst/>
          </a:prstGeom>
        </p:spPr>
      </p:pic>
      <p:sp>
        <p:nvSpPr>
          <p:cNvPr name="TextBox 3" id="3"/>
          <p:cNvSpPr txBox="true"/>
          <p:nvPr/>
        </p:nvSpPr>
        <p:spPr>
          <a:xfrm rot="0">
            <a:off x="218008" y="238985"/>
            <a:ext cx="2905831" cy="491553"/>
          </a:xfrm>
          <a:prstGeom prst="rect">
            <a:avLst/>
          </a:prstGeom>
        </p:spPr>
        <p:txBody>
          <a:bodyPr anchor="t" rtlCol="false" tIns="0" lIns="0" bIns="0" rIns="0">
            <a:spAutoFit/>
          </a:bodyPr>
          <a:lstStyle/>
          <a:p>
            <a:pPr algn="l">
              <a:lnSpc>
                <a:spcPts val="3786"/>
              </a:lnSpc>
            </a:pPr>
            <a:r>
              <a:rPr lang="en-US" sz="3381" u="sng">
                <a:solidFill>
                  <a:srgbClr val="000000"/>
                </a:solidFill>
                <a:latin typeface="League Gothic Bold"/>
              </a:rPr>
              <a:t>SYSTEM FLOW DIAGRAM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7ED95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0" y="580277"/>
            <a:ext cx="9753600" cy="6734923"/>
          </a:xfrm>
          <a:prstGeom prst="rect">
            <a:avLst/>
          </a:prstGeom>
        </p:spPr>
      </p:pic>
      <p:sp>
        <p:nvSpPr>
          <p:cNvPr name="TextBox 3" id="3"/>
          <p:cNvSpPr txBox="true"/>
          <p:nvPr/>
        </p:nvSpPr>
        <p:spPr>
          <a:xfrm rot="0">
            <a:off x="271280" y="239967"/>
            <a:ext cx="2905831" cy="491553"/>
          </a:xfrm>
          <a:prstGeom prst="rect">
            <a:avLst/>
          </a:prstGeom>
        </p:spPr>
        <p:txBody>
          <a:bodyPr anchor="t" rtlCol="false" tIns="0" lIns="0" bIns="0" rIns="0">
            <a:spAutoFit/>
          </a:bodyPr>
          <a:lstStyle/>
          <a:p>
            <a:pPr algn="l">
              <a:lnSpc>
                <a:spcPts val="3786"/>
              </a:lnSpc>
            </a:pPr>
            <a:r>
              <a:rPr lang="en-US" sz="3381" u="sng">
                <a:solidFill>
                  <a:srgbClr val="000000"/>
                </a:solidFill>
                <a:latin typeface="League Gothic Bold"/>
              </a:rPr>
              <a:t>DATA FLOW DIAGRAM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7ED95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106146" y="2194560"/>
            <a:ext cx="3823599" cy="315933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DAFH0C-BSB0</dc:identifier>
  <dcterms:modified xsi:type="dcterms:W3CDTF">2011-08-01T06:04:30Z</dcterms:modified>
  <cp:revision>1</cp:revision>
  <dc:title>Brown Pastel Flowchart Diagram Graph Template</dc:title>
</cp:coreProperties>
</file>