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Sifonn" charset="1" panose="00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Antic" charset="1" panose="00000000000000000000"/>
      <p:regular r:id="rId13"/>
    </p:embeddedFont>
    <p:embeddedFont>
      <p:font typeface="Antic Bold" charset="1" panose="00000000000000000000"/>
      <p:regular r:id="rId14"/>
    </p:embeddedFont>
    <p:embeddedFont>
      <p:font typeface="Antic Italics" charset="1" panose="00000000000000000000"/>
      <p:regular r:id="rId15"/>
    </p:embeddedFont>
    <p:embeddedFont>
      <p:font typeface="Antic Bold Italic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287901" y="1933630"/>
            <a:ext cx="5151605" cy="25758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3855599"/>
            <a:ext cx="3389742" cy="169487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true" rot="-5400000">
            <a:off x="15589275" y="2444775"/>
            <a:ext cx="3598300" cy="179915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t="0" r="0" b="868"/>
          <a:stretch>
            <a:fillRect/>
          </a:stretch>
        </p:blipFill>
        <p:spPr>
          <a:xfrm flipH="false" flipV="false" rot="0">
            <a:off x="15153490" y="1163538"/>
            <a:ext cx="3134510" cy="194936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071210" y="3987845"/>
            <a:ext cx="11082281" cy="1809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07"/>
              </a:lnSpc>
            </a:pPr>
            <a:r>
              <a:rPr lang="en-US" sz="10505">
                <a:solidFill>
                  <a:srgbClr val="3D93A7"/>
                </a:solidFill>
                <a:latin typeface="Sifonn"/>
              </a:rPr>
              <a:t>HomeToGo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93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6394" y="4895027"/>
            <a:ext cx="1146104" cy="11461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2547" y="7295584"/>
            <a:ext cx="1146104" cy="11461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23048" y="2211023"/>
            <a:ext cx="1146104" cy="114610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5689" y="5183915"/>
            <a:ext cx="647515" cy="60970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7723" y="7497011"/>
            <a:ext cx="424328" cy="74324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914400"/>
            <a:ext cx="6857377" cy="93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 u="sng">
                <a:solidFill>
                  <a:srgbClr val="F6F7F6"/>
                </a:solidFill>
                <a:latin typeface="Sifonn"/>
              </a:rPr>
              <a:t>Contents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09097" y="4605912"/>
            <a:ext cx="4045806" cy="86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4"/>
              </a:lnSpc>
            </a:pPr>
            <a:r>
              <a:rPr lang="en-US" sz="5017">
                <a:solidFill>
                  <a:srgbClr val="F6F7F6"/>
                </a:solidFill>
                <a:latin typeface="Sifonn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22890" y="5469906"/>
            <a:ext cx="3532013" cy="57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3"/>
              </a:lnSpc>
            </a:pPr>
            <a:r>
              <a:rPr lang="en-US" sz="3288">
                <a:solidFill>
                  <a:srgbClr val="F6F7F6"/>
                </a:solidFill>
                <a:latin typeface="Antic"/>
              </a:rPr>
              <a:t>Briefly elaboration.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09097" y="7098639"/>
            <a:ext cx="4865184" cy="86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4"/>
              </a:lnSpc>
            </a:pPr>
            <a:r>
              <a:rPr lang="en-US" sz="5017">
                <a:solidFill>
                  <a:srgbClr val="F6F7F6"/>
                </a:solidFill>
                <a:latin typeface="Sifonn"/>
              </a:rPr>
              <a:t>Project Motive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22890" y="7962633"/>
            <a:ext cx="3532013" cy="57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3"/>
              </a:lnSpc>
            </a:pPr>
            <a:r>
              <a:rPr lang="en-US" sz="3288">
                <a:solidFill>
                  <a:srgbClr val="F6F7F6"/>
                </a:solidFill>
                <a:latin typeface="Antic"/>
              </a:rPr>
              <a:t>Usefullness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57586" y="4700444"/>
            <a:ext cx="6162001" cy="86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4"/>
              </a:lnSpc>
            </a:pPr>
            <a:r>
              <a:rPr lang="en-US" sz="5017">
                <a:solidFill>
                  <a:srgbClr val="F6F7F6"/>
                </a:solidFill>
                <a:latin typeface="Sifonn"/>
              </a:rPr>
              <a:t>Expected outcomes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2547" y="2784075"/>
            <a:ext cx="1146104" cy="114610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1842" y="3052275"/>
            <a:ext cx="647515" cy="609704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3309097" y="2679300"/>
            <a:ext cx="5312475" cy="86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4"/>
              </a:lnSpc>
            </a:pPr>
            <a:r>
              <a:rPr lang="en-US" sz="5017">
                <a:solidFill>
                  <a:srgbClr val="F6F7F6"/>
                </a:solidFill>
                <a:latin typeface="Sifonn"/>
              </a:rPr>
              <a:t>Group Members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23048" y="4710687"/>
            <a:ext cx="1146104" cy="114610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66223" y="2357469"/>
            <a:ext cx="459754" cy="805302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657586" y="2300604"/>
            <a:ext cx="5205822" cy="86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4"/>
              </a:lnSpc>
            </a:pPr>
            <a:r>
              <a:rPr lang="en-US" sz="5017">
                <a:solidFill>
                  <a:srgbClr val="F6F7F6"/>
                </a:solidFill>
                <a:latin typeface="Sifonn"/>
              </a:rPr>
              <a:t>Languages Used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36346" y="4895027"/>
            <a:ext cx="842854" cy="8428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6256" y="4081271"/>
            <a:ext cx="619123" cy="58647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97710" y="1549177"/>
            <a:ext cx="10492580" cy="1025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>
                <a:solidFill>
                  <a:srgbClr val="000000"/>
                </a:solidFill>
                <a:latin typeface="Sifonn"/>
              </a:rPr>
              <a:t>Group Members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25872" y="3988099"/>
            <a:ext cx="3458241" cy="6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2">
                <a:solidFill>
                  <a:srgbClr val="000000"/>
                </a:solidFill>
                <a:latin typeface="Montserrat Classic Bold"/>
              </a:rPr>
              <a:t>Aarti Kumari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25872" y="5759416"/>
            <a:ext cx="5109636" cy="6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2">
                <a:solidFill>
                  <a:srgbClr val="000000"/>
                </a:solidFill>
                <a:latin typeface="Montserrat Classic Bold"/>
              </a:rPr>
              <a:t>Ansari Md Tanveer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6256" y="5852589"/>
            <a:ext cx="619123" cy="586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0049"/>
            <a:ext cx="7572390" cy="1025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>
                <a:solidFill>
                  <a:srgbClr val="000000"/>
                </a:solidFill>
                <a:latin typeface="Sifonn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18219" y="2278822"/>
            <a:ext cx="13536910" cy="129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HomeToGo application will provide the</a:t>
            </a:r>
            <a:r>
              <a:rPr lang="en-US" sz="3724">
                <a:solidFill>
                  <a:srgbClr val="000000"/>
                </a:solidFill>
                <a:latin typeface="Antic Bold"/>
              </a:rPr>
              <a:t> Information </a:t>
            </a:r>
            <a:r>
              <a:rPr lang="en-US" sz="3724">
                <a:solidFill>
                  <a:srgbClr val="000000"/>
                </a:solidFill>
                <a:latin typeface="Antic"/>
              </a:rPr>
              <a:t>adout </a:t>
            </a:r>
            <a:r>
              <a:rPr lang="en-US" sz="3724">
                <a:solidFill>
                  <a:srgbClr val="000000"/>
                </a:solidFill>
                <a:latin typeface="Antic Bold"/>
              </a:rPr>
              <a:t>Rooms/Flat/House/Buddy</a:t>
            </a:r>
            <a:r>
              <a:rPr lang="en-US" sz="3724">
                <a:solidFill>
                  <a:srgbClr val="000000"/>
                </a:solidFill>
                <a:latin typeface="Antic"/>
              </a:rPr>
              <a:t> which is available for Rent/join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18219" y="5883549"/>
            <a:ext cx="13536910" cy="195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It will make easy to </a:t>
            </a:r>
            <a:r>
              <a:rPr lang="en-US" sz="3724">
                <a:solidFill>
                  <a:srgbClr val="000000"/>
                </a:solidFill>
                <a:latin typeface="Antic Bold"/>
              </a:rPr>
              <a:t>upload the location,contact No, expected rent, No of rooms, facilities</a:t>
            </a:r>
            <a:r>
              <a:rPr lang="en-US" sz="3724">
                <a:solidFill>
                  <a:srgbClr val="000000"/>
                </a:solidFill>
                <a:latin typeface="Antic"/>
              </a:rPr>
              <a:t> and other information about landlord/room-master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18219" y="8341650"/>
            <a:ext cx="13536910" cy="195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This application will be able to show the rooms/flats/houses/Buddy with in a </a:t>
            </a:r>
            <a:r>
              <a:rPr lang="en-US" sz="3724">
                <a:solidFill>
                  <a:srgbClr val="000000"/>
                </a:solidFill>
                <a:latin typeface="Antic Bold"/>
              </a:rPr>
              <a:t>particular area selected by user.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8219" y="4082673"/>
            <a:ext cx="13536910" cy="195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This application will make </a:t>
            </a:r>
            <a:r>
              <a:rPr lang="en-US" sz="3724">
                <a:solidFill>
                  <a:srgbClr val="000000"/>
                </a:solidFill>
                <a:latin typeface="Antic Bold"/>
              </a:rPr>
              <a:t>easy to find</a:t>
            </a:r>
            <a:r>
              <a:rPr lang="en-US" sz="3724">
                <a:solidFill>
                  <a:srgbClr val="000000"/>
                </a:solidFill>
                <a:latin typeface="Antic"/>
              </a:rPr>
              <a:t> the location of room/Flats/House, select no. rooms and other facts by the renter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35819"/>
            <a:ext cx="7572390" cy="1025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>
                <a:solidFill>
                  <a:srgbClr val="000000"/>
                </a:solidFill>
                <a:latin typeface="Sifonn"/>
              </a:rPr>
              <a:t>Project Motive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37730" y="2623403"/>
            <a:ext cx="11104892" cy="195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This service has become important factor in modern society hence the need to have a [rental house management application].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37730" y="5010243"/>
            <a:ext cx="11104892" cy="129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It is </a:t>
            </a:r>
            <a:r>
              <a:rPr lang="en-US" sz="3724">
                <a:solidFill>
                  <a:srgbClr val="000000"/>
                </a:solidFill>
                <a:latin typeface="Antic Bold"/>
              </a:rPr>
              <a:t>difficult to find house</a:t>
            </a:r>
            <a:r>
              <a:rPr lang="en-US" sz="3724">
                <a:solidFill>
                  <a:srgbClr val="000000"/>
                </a:solidFill>
                <a:latin typeface="Antic"/>
              </a:rPr>
              <a:t> for the renter in a specific area.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37730" y="6572994"/>
            <a:ext cx="11104892" cy="129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 It is also </a:t>
            </a:r>
            <a:r>
              <a:rPr lang="en-US" sz="3724">
                <a:solidFill>
                  <a:srgbClr val="000000"/>
                </a:solidFill>
                <a:latin typeface="Antic Bold"/>
              </a:rPr>
              <a:t>difficult to find the renter</a:t>
            </a:r>
            <a:r>
              <a:rPr lang="en-US" sz="3724">
                <a:solidFill>
                  <a:srgbClr val="000000"/>
                </a:solidFill>
                <a:latin typeface="Antic"/>
              </a:rPr>
              <a:t> on time, for the landlord and property managers.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37730" y="8132840"/>
            <a:ext cx="11104892" cy="129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 </a:t>
            </a:r>
            <a:r>
              <a:rPr lang="en-US" sz="3724">
                <a:solidFill>
                  <a:srgbClr val="000000"/>
                </a:solidFill>
                <a:latin typeface="Antic"/>
              </a:rPr>
              <a:t>It is also difficult to find a good room Buddy on time, for the landlord and renter.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93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0984" y="6844088"/>
            <a:ext cx="3694377" cy="2682543"/>
            <a:chOff x="0" y="0"/>
            <a:chExt cx="1119382" cy="812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19382" cy="812800"/>
            </a:xfrm>
            <a:custGeom>
              <a:avLst/>
              <a:gdLst/>
              <a:ahLst/>
              <a:cxnLst/>
              <a:rect r="r" b="b" t="t" l="l"/>
              <a:pathLst>
                <a:path h="812800" w="1119382">
                  <a:moveTo>
                    <a:pt x="881257" y="0"/>
                  </a:moveTo>
                  <a:lnTo>
                    <a:pt x="1119382" y="238125"/>
                  </a:lnTo>
                  <a:lnTo>
                    <a:pt x="1119382" y="574675"/>
                  </a:lnTo>
                  <a:lnTo>
                    <a:pt x="881257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881257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51134" y="6879546"/>
            <a:ext cx="10308166" cy="2682543"/>
            <a:chOff x="0" y="0"/>
            <a:chExt cx="3123334" cy="8128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123334" cy="812800"/>
            </a:xfrm>
            <a:custGeom>
              <a:avLst/>
              <a:gdLst/>
              <a:ahLst/>
              <a:cxnLst/>
              <a:rect r="r" b="b" t="t" l="l"/>
              <a:pathLst>
                <a:path h="812800" w="3123334">
                  <a:moveTo>
                    <a:pt x="2885209" y="0"/>
                  </a:moveTo>
                  <a:lnTo>
                    <a:pt x="3123334" y="238125"/>
                  </a:lnTo>
                  <a:lnTo>
                    <a:pt x="3123334" y="574675"/>
                  </a:lnTo>
                  <a:lnTo>
                    <a:pt x="2885209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2885209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49689" y="3837695"/>
            <a:ext cx="3976967" cy="2682543"/>
            <a:chOff x="0" y="0"/>
            <a:chExt cx="1205006" cy="8128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205006" cy="812800"/>
            </a:xfrm>
            <a:custGeom>
              <a:avLst/>
              <a:gdLst/>
              <a:ahLst/>
              <a:cxnLst/>
              <a:rect r="r" b="b" t="t" l="l"/>
              <a:pathLst>
                <a:path h="812800" w="1205006">
                  <a:moveTo>
                    <a:pt x="966881" y="0"/>
                  </a:moveTo>
                  <a:lnTo>
                    <a:pt x="1205006" y="238125"/>
                  </a:lnTo>
                  <a:lnTo>
                    <a:pt x="1205006" y="574675"/>
                  </a:lnTo>
                  <a:lnTo>
                    <a:pt x="966881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966881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51134" y="3837695"/>
            <a:ext cx="4385732" cy="2682543"/>
            <a:chOff x="0" y="0"/>
            <a:chExt cx="1328860" cy="8128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328860" cy="812800"/>
            </a:xfrm>
            <a:custGeom>
              <a:avLst/>
              <a:gdLst/>
              <a:ahLst/>
              <a:cxnLst/>
              <a:rect r="r" b="b" t="t" l="l"/>
              <a:pathLst>
                <a:path h="812800" w="1328860">
                  <a:moveTo>
                    <a:pt x="1090735" y="0"/>
                  </a:moveTo>
                  <a:lnTo>
                    <a:pt x="1328860" y="238125"/>
                  </a:lnTo>
                  <a:lnTo>
                    <a:pt x="1328860" y="574675"/>
                  </a:lnTo>
                  <a:lnTo>
                    <a:pt x="109073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090735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24424" y="3837695"/>
            <a:ext cx="5034876" cy="2682543"/>
            <a:chOff x="0" y="0"/>
            <a:chExt cx="1525548" cy="81280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525548" cy="812800"/>
            </a:xfrm>
            <a:custGeom>
              <a:avLst/>
              <a:gdLst/>
              <a:ahLst/>
              <a:cxnLst/>
              <a:rect r="r" b="b" t="t" l="l"/>
              <a:pathLst>
                <a:path h="812800" w="1525548">
                  <a:moveTo>
                    <a:pt x="1287423" y="0"/>
                  </a:moveTo>
                  <a:lnTo>
                    <a:pt x="1525548" y="238125"/>
                  </a:lnTo>
                  <a:lnTo>
                    <a:pt x="1525548" y="574675"/>
                  </a:lnTo>
                  <a:lnTo>
                    <a:pt x="1287423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287423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905700" y="829596"/>
            <a:ext cx="4353600" cy="2682543"/>
            <a:chOff x="0" y="0"/>
            <a:chExt cx="1319124" cy="81280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319124" cy="812800"/>
            </a:xfrm>
            <a:custGeom>
              <a:avLst/>
              <a:gdLst/>
              <a:ahLst/>
              <a:cxnLst/>
              <a:rect r="r" b="b" t="t" l="l"/>
              <a:pathLst>
                <a:path h="812800" w="1319124">
                  <a:moveTo>
                    <a:pt x="1080999" y="0"/>
                  </a:moveTo>
                  <a:lnTo>
                    <a:pt x="1319124" y="238125"/>
                  </a:lnTo>
                  <a:lnTo>
                    <a:pt x="1319124" y="574675"/>
                  </a:lnTo>
                  <a:lnTo>
                    <a:pt x="1080999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080999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914400"/>
            <a:ext cx="5795490" cy="93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FFFFFF"/>
                </a:solidFill>
                <a:latin typeface="Sifonn"/>
              </a:rPr>
              <a:t>USEFULLNESS 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0279" y="2170867"/>
            <a:ext cx="1521668" cy="380417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2643233" y="7842892"/>
            <a:ext cx="2789879" cy="6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2">
                <a:solidFill>
                  <a:srgbClr val="000000"/>
                </a:solidFill>
                <a:latin typeface="Montserrat Classic"/>
              </a:rPr>
              <a:t>Quick deal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986731" y="7102612"/>
            <a:ext cx="8475386" cy="208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2">
                <a:solidFill>
                  <a:srgbClr val="000000"/>
                </a:solidFill>
                <a:latin typeface="Montserrat Classic"/>
              </a:rPr>
              <a:t>It will provide all nearby locations to renter and multiple renters to the landlord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61113" y="4096163"/>
            <a:ext cx="3501270" cy="208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2">
                <a:solidFill>
                  <a:srgbClr val="000000"/>
                </a:solidFill>
                <a:latin typeface="Montserrat Classic"/>
              </a:rPr>
              <a:t>Easy to find Rooms Locations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466527" y="4448588"/>
            <a:ext cx="3354947" cy="138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2">
                <a:solidFill>
                  <a:srgbClr val="000000"/>
                </a:solidFill>
                <a:latin typeface="Montserrat Classic"/>
              </a:rPr>
              <a:t>Increase the Efficiency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543150" y="4413150"/>
            <a:ext cx="4508866" cy="138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2">
                <a:solidFill>
                  <a:srgbClr val="000000"/>
                </a:solidFill>
                <a:latin typeface="Montserrat Classic"/>
              </a:rPr>
              <a:t>Direct Communication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8060" y="1440517"/>
            <a:ext cx="3863957" cy="138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2">
                <a:solidFill>
                  <a:srgbClr val="000000"/>
                </a:solidFill>
                <a:latin typeface="Montserrat Classic"/>
              </a:rPr>
              <a:t> Save Time and Resources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824190" y="829596"/>
            <a:ext cx="3976967" cy="2682543"/>
            <a:chOff x="0" y="0"/>
            <a:chExt cx="1205006" cy="81280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1205006" cy="812800"/>
            </a:xfrm>
            <a:custGeom>
              <a:avLst/>
              <a:gdLst/>
              <a:ahLst/>
              <a:cxnLst/>
              <a:rect r="r" b="b" t="t" l="l"/>
              <a:pathLst>
                <a:path h="812800" w="1205006">
                  <a:moveTo>
                    <a:pt x="966881" y="0"/>
                  </a:moveTo>
                  <a:lnTo>
                    <a:pt x="1205006" y="238125"/>
                  </a:lnTo>
                  <a:lnTo>
                    <a:pt x="1205006" y="574675"/>
                  </a:lnTo>
                  <a:lnTo>
                    <a:pt x="966881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966881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062038" y="1440517"/>
            <a:ext cx="3501270" cy="138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2">
                <a:solidFill>
                  <a:srgbClr val="000000"/>
                </a:solidFill>
                <a:latin typeface="Montserrat Classic"/>
              </a:rPr>
              <a:t>Easy to find Room Buddy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4572" y="0"/>
            <a:ext cx="2168572" cy="108428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8155118" y="1102379"/>
            <a:ext cx="8416613" cy="42083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36742" y="7333649"/>
            <a:ext cx="796402" cy="79640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56916" y="7333649"/>
            <a:ext cx="796402" cy="79640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348640" y="3919762"/>
            <a:ext cx="4248281" cy="212414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898616" y="7402698"/>
            <a:ext cx="2342495" cy="727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8"/>
              </a:lnSpc>
            </a:pPr>
            <a:r>
              <a:rPr lang="en-US" sz="4212">
                <a:solidFill>
                  <a:srgbClr val="3D93A7"/>
                </a:solidFill>
                <a:latin typeface="Sifonn"/>
              </a:rPr>
              <a:t>My SQL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20019" y="7402698"/>
            <a:ext cx="1797475" cy="727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8"/>
              </a:lnSpc>
            </a:pPr>
            <a:r>
              <a:rPr lang="en-US" sz="4212">
                <a:solidFill>
                  <a:srgbClr val="3D93A7"/>
                </a:solidFill>
                <a:latin typeface="Sifonn"/>
              </a:rPr>
              <a:t>Text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36742" y="8392230"/>
            <a:ext cx="4533063" cy="487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</a:pPr>
            <a:r>
              <a:rPr lang="en-US" sz="2760">
                <a:solidFill>
                  <a:srgbClr val="000000"/>
                </a:solidFill>
                <a:latin typeface="Antic"/>
              </a:rPr>
              <a:t>For Database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52224" y="8392230"/>
            <a:ext cx="4533063" cy="977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</a:pPr>
            <a:r>
              <a:rPr lang="en-US" sz="2760">
                <a:solidFill>
                  <a:srgbClr val="000000"/>
                </a:solidFill>
                <a:latin typeface="Antic"/>
              </a:rPr>
              <a:t>Briefly elaborate on what you want to discuss.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54067" y="3082708"/>
            <a:ext cx="6218713" cy="95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4"/>
              </a:lnSpc>
            </a:pPr>
            <a:r>
              <a:rPr lang="en-US" sz="5438">
                <a:solidFill>
                  <a:srgbClr val="000000"/>
                </a:solidFill>
                <a:latin typeface="Sifonn"/>
              </a:rPr>
              <a:t>Languages Used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36742" y="1084286"/>
            <a:ext cx="796402" cy="79640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898616" y="1153335"/>
            <a:ext cx="2887516" cy="727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8"/>
              </a:lnSpc>
            </a:pPr>
            <a:r>
              <a:rPr lang="en-US" sz="4212">
                <a:solidFill>
                  <a:srgbClr val="3D93A7"/>
                </a:solidFill>
                <a:latin typeface="Sifonn"/>
              </a:rPr>
              <a:t>HTML/CSS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6742" y="2142867"/>
            <a:ext cx="4533063" cy="487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</a:pPr>
            <a:r>
              <a:rPr lang="en-US" sz="2760">
                <a:solidFill>
                  <a:srgbClr val="000000"/>
                </a:solidFill>
                <a:latin typeface="Antic"/>
              </a:rPr>
              <a:t>For Frontend Design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36742" y="4185430"/>
            <a:ext cx="796402" cy="796402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898616" y="4254478"/>
            <a:ext cx="1797475" cy="727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8"/>
              </a:lnSpc>
            </a:pPr>
            <a:r>
              <a:rPr lang="en-US" sz="4212">
                <a:solidFill>
                  <a:srgbClr val="3D93A7"/>
                </a:solidFill>
                <a:latin typeface="Sifonn"/>
              </a:rPr>
              <a:t>PHP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36742" y="5244011"/>
            <a:ext cx="4533063" cy="977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</a:pPr>
            <a:r>
              <a:rPr lang="en-US" sz="2760">
                <a:solidFill>
                  <a:srgbClr val="000000"/>
                </a:solidFill>
                <a:latin typeface="Antic"/>
              </a:rPr>
              <a:t>For  back end</a:t>
            </a:r>
          </a:p>
          <a:p>
            <a:pPr algn="ctr">
              <a:lnSpc>
                <a:spcPts val="386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35819"/>
            <a:ext cx="8961476" cy="1025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>
                <a:solidFill>
                  <a:srgbClr val="000000"/>
                </a:solidFill>
                <a:latin typeface="Sifonn"/>
              </a:rPr>
              <a:t>Excepted Outcomes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37730" y="3447492"/>
            <a:ext cx="11104892" cy="129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Application will be a </a:t>
            </a:r>
            <a:r>
              <a:rPr lang="en-US" sz="3724">
                <a:solidFill>
                  <a:srgbClr val="000000"/>
                </a:solidFill>
                <a:latin typeface="Antic Bold"/>
              </a:rPr>
              <a:t>service</a:t>
            </a:r>
            <a:r>
              <a:rPr lang="en-US" sz="3724">
                <a:solidFill>
                  <a:srgbClr val="000000"/>
                </a:solidFill>
                <a:latin typeface="Antic"/>
              </a:rPr>
              <a:t> which will connect Renters to Landlords and vice- versa.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37730" y="5010243"/>
            <a:ext cx="11104892" cy="129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it will save the </a:t>
            </a:r>
            <a:r>
              <a:rPr lang="en-US" sz="3724">
                <a:solidFill>
                  <a:srgbClr val="000000"/>
                </a:solidFill>
                <a:latin typeface="Antic Bold"/>
              </a:rPr>
              <a:t>physical hard work</a:t>
            </a:r>
            <a:r>
              <a:rPr lang="en-US" sz="3724">
                <a:solidFill>
                  <a:srgbClr val="000000"/>
                </a:solidFill>
                <a:latin typeface="Antic"/>
              </a:rPr>
              <a:t> and invaluable time to find room/flat.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37730" y="6572994"/>
            <a:ext cx="11104892" cy="129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"/>
              </a:rPr>
              <a:t>It will save Resources for Search the rooms/flats/houses.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37730" y="8132840"/>
            <a:ext cx="11104892" cy="195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4090" indent="-402045" lvl="1">
              <a:lnSpc>
                <a:spcPts val="5214"/>
              </a:lnSpc>
              <a:buFont typeface="Arial"/>
              <a:buChar char="•"/>
            </a:pPr>
            <a:r>
              <a:rPr lang="en-US" sz="3724">
                <a:solidFill>
                  <a:srgbClr val="000000"/>
                </a:solidFill>
                <a:latin typeface="Antic Bold"/>
              </a:rPr>
              <a:t>Application will make easy to find rooms/flats for the renter and upload the location and other information by landlord/room-master.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DAFFKeK7BVg</dc:identifier>
  <dcterms:modified xsi:type="dcterms:W3CDTF">2011-08-01T06:04:30Z</dcterms:modified>
  <cp:revision>1</cp:revision>
  <dc:title>HomeToGo</dc:title>
</cp:coreProperties>
</file>