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9"/>
  </p:notesMasterIdLst>
  <p:sldIdLst>
    <p:sldId id="256" r:id="rId27"/>
    <p:sldId id="257" r:id="rId28"/>
    <p:sldId id="258" r:id="rId29"/>
    <p:sldId id="259" r:id="rId30"/>
    <p:sldId id="260" r:id="rId31"/>
    <p:sldId id="261" r:id="rId32"/>
    <p:sldId id="262" r:id="rId33"/>
    <p:sldId id="263" r:id="rId34"/>
    <p:sldId id="264" r:id="rId35"/>
    <p:sldId id="265" r:id="rId36"/>
    <p:sldId id="266" r:id="rId37"/>
    <p:sldId id="267" r:id="rId3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Roboto" charset="1" panose="02000000000000000000"/>
      <p:regular r:id="rId10"/>
    </p:embeddedFont>
    <p:embeddedFont>
      <p:font typeface="Roboto Bold" charset="1" panose="02000000000000000000"/>
      <p:regular r:id="rId11"/>
    </p:embeddedFont>
    <p:embeddedFont>
      <p:font typeface="Roboto Italics" charset="1" panose="02000000000000000000"/>
      <p:regular r:id="rId12"/>
    </p:embeddedFont>
    <p:embeddedFont>
      <p:font typeface="Roboto Bold Italics" charset="1" panose="02000000000000000000"/>
      <p:regular r:id="rId13"/>
    </p:embeddedFont>
    <p:embeddedFont>
      <p:font typeface="Public Sans Thin" charset="1" panose="00000000000000000000"/>
      <p:regular r:id="rId14"/>
    </p:embeddedFont>
    <p:embeddedFont>
      <p:font typeface="Public Sans Thin Bold" charset="1" panose="00000000000000000000"/>
      <p:regular r:id="rId15"/>
    </p:embeddedFont>
    <p:embeddedFont>
      <p:font typeface="Public Sans Thin Italics" charset="1" panose="00000000000000000000"/>
      <p:regular r:id="rId16"/>
    </p:embeddedFont>
    <p:embeddedFont>
      <p:font typeface="Public Sans Thin Bold Italics" charset="1" panose="00000000000000000000"/>
      <p:regular r:id="rId17"/>
    </p:embeddedFont>
    <p:embeddedFont>
      <p:font typeface="Marcellus" charset="1" panose="020E0602050203020307"/>
      <p:regular r:id="rId18"/>
    </p:embeddedFont>
    <p:embeddedFont>
      <p:font typeface="Lazord Sans Serif" charset="1" panose="020B0009030000000003"/>
      <p:regular r:id="rId19"/>
    </p:embeddedFont>
    <p:embeddedFont>
      <p:font typeface="Lazord Sans Serif Bold" charset="1" panose="020B0009030000000003"/>
      <p:regular r:id="rId20"/>
    </p:embeddedFont>
    <p:embeddedFont>
      <p:font typeface="Lazord Sans Serif Italics" charset="1" panose="020B0009030000000003"/>
      <p:regular r:id="rId21"/>
    </p:embeddedFont>
    <p:embeddedFont>
      <p:font typeface="Lazord Sans Serif Bold Italics" charset="1" panose="020B0009030000000003"/>
      <p:regular r:id="rId22"/>
    </p:embeddedFont>
    <p:embeddedFont>
      <p:font typeface="Alice" charset="1" panose="00000500000000000000"/>
      <p:regular r:id="rId23"/>
    </p:embeddedFont>
    <p:embeddedFont>
      <p:font typeface="Alice Bold" charset="1" panose="00000500000000000000"/>
      <p:regular r:id="rId24"/>
    </p:embeddedFont>
    <p:embeddedFont>
      <p:font typeface="Alice Italics" charset="1" panose="00000500000000000000"/>
      <p:regular r:id="rId25"/>
    </p:embeddedFont>
    <p:embeddedFont>
      <p:font typeface="Alice Bold Italics" charset="1" panose="000005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slides/slide1.xml" Type="http://schemas.openxmlformats.org/officeDocument/2006/relationships/slide"/><Relationship Id="rId28" Target="slides/slide2.xml" Type="http://schemas.openxmlformats.org/officeDocument/2006/relationships/slide"/><Relationship Id="rId29" Target="slides/slide3.xml" Type="http://schemas.openxmlformats.org/officeDocument/2006/relationships/slide"/><Relationship Id="rId3" Target="viewProps.xml" Type="http://schemas.openxmlformats.org/officeDocument/2006/relationships/viewProps"/><Relationship Id="rId30" Target="slides/slide4.xml" Type="http://schemas.openxmlformats.org/officeDocument/2006/relationships/slide"/><Relationship Id="rId31" Target="slides/slide5.xml" Type="http://schemas.openxmlformats.org/officeDocument/2006/relationships/slide"/><Relationship Id="rId32" Target="slides/slide6.xml" Type="http://schemas.openxmlformats.org/officeDocument/2006/relationships/slide"/><Relationship Id="rId33" Target="slides/slide7.xml" Type="http://schemas.openxmlformats.org/officeDocument/2006/relationships/slide"/><Relationship Id="rId34" Target="slides/slide8.xml" Type="http://schemas.openxmlformats.org/officeDocument/2006/relationships/slide"/><Relationship Id="rId35" Target="slides/slide9.xml" Type="http://schemas.openxmlformats.org/officeDocument/2006/relationships/slide"/><Relationship Id="rId36" Target="slides/slide10.xml" Type="http://schemas.openxmlformats.org/officeDocument/2006/relationships/slide"/><Relationship Id="rId37" Target="slides/slide11.xml" Type="http://schemas.openxmlformats.org/officeDocument/2006/relationships/slide"/><Relationship Id="rId38" Target="slides/slide12.xml" Type="http://schemas.openxmlformats.org/officeDocument/2006/relationships/slide"/><Relationship Id="rId39" Target="notesMasters/notesMaster1.xml" Type="http://schemas.openxmlformats.org/officeDocument/2006/relationships/notesMaster"/><Relationship Id="rId4" Target="theme/theme1.xml" Type="http://schemas.openxmlformats.org/officeDocument/2006/relationships/theme"/><Relationship Id="rId40" Target="theme/theme2.xml" Type="http://schemas.openxmlformats.org/officeDocument/2006/relationships/theme"/><Relationship Id="rId41" Target="notesSlides/notesSlide1.xml" Type="http://schemas.openxmlformats.org/officeDocument/2006/relationships/notesSlide"/><Relationship Id="rId42" Target="notesSlides/notesSlide2.xml" Type="http://schemas.openxmlformats.org/officeDocument/2006/relationships/note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1. Physical hard work such as a person has to go and check every were wether available or not.</a:t>
            </a:r>
          </a:p>
          <a:p>
            <a:pPr lvl="0"/>
            <a:r>
              <a:rPr lang="en-US"/>
              <a:t>2. It is difficult to find house for the Guest in a specific area.</a:t>
            </a:r>
          </a:p>
          <a:p>
            <a:pPr lvl="0"/>
            <a:r>
              <a:rPr lang="en-US"/>
              <a:t>3. too much time waste in searching a good house or a place to live it becomes more difficult when you don't know about that place or you are new to it</a:t>
            </a:r>
          </a:p>
          <a:p>
            <a:pPr lvl="0"/>
            <a:r>
              <a:rPr lang="en-US"/>
              <a:t>4. if you are staying is a hotel room for a long time,it can start to feel a bit claustrophobic(Fear of Enclosed Spaces) . You might want to consider renting an apartment or a house if you are planning to live more than a week.</a:t>
            </a:r>
          </a:p>
          <a:p>
            <a:pPr lvl="0"/>
            <a:r>
              <a:rPr lang="en-US"/>
              <a:t>5. Hotels can be expensive if you are staying in a big city like Mumbai etc... If you are on a tight budget, it might be better to look for a cheaper accommodation option like HomeToGo! </a:t>
            </a:r>
          </a:p>
          <a:p>
            <a:pPr lvl="0"/>
            <a:r>
              <a:rPr lang="en-US"/>
              <a:t/>
            </a:r>
          </a:p>
          <a:p>
            <a:pPr lvl="0"/>
            <a:r>
              <a:rPr lang="en-US"/>
              <a:t>------HOST--------</a:t>
            </a:r>
          </a:p>
          <a:p>
            <a:pPr lvl="0"/>
            <a:r>
              <a:rPr lang="en-US"/>
              <a:t>1) Difficult to find the renter on time </a:t>
            </a:r>
          </a:p>
          <a:p>
            <a:pPr lvl="0"/>
            <a:r>
              <a:rPr lang="en-US"/>
              <a:t>2) headache to find a good room buddy whith whome you can stay.</a:t>
            </a:r>
          </a:p>
          <a:p>
            <a:pPr lvl="0"/>
            <a:r>
              <a:rPr lang="en-US"/>
              <a:t>3. in an offline way you can only reach a very hand-full number of people.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Customizable Searches: Guests can search the hometogo database—not only by date and location, but by price, type of property, amenities, and the language of the host—and add keywords (”) to help new their search.</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23.png" Type="http://schemas.openxmlformats.org/officeDocument/2006/relationships/image"/><Relationship Id="rId4" Target="../media/image24.sv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 Id="rId7" Target="../media/image27.png" Type="http://schemas.openxmlformats.org/officeDocument/2006/relationships/image"/><Relationship Id="rId8" Target="../media/image2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23.png" Type="http://schemas.openxmlformats.org/officeDocument/2006/relationships/image"/><Relationship Id="rId4" Target="../media/image24.sv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 Id="rId7" Target="../media/image27.png" Type="http://schemas.openxmlformats.org/officeDocument/2006/relationships/image"/><Relationship Id="rId8" Target="../media/image2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2EC"/>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17532556" cy="8889747"/>
          </a:xfrm>
        </p:grpSpPr>
        <p:sp>
          <p:nvSpPr>
            <p:cNvPr name="Freeform 3" id="3"/>
            <p:cNvSpPr/>
            <p:nvPr/>
          </p:nvSpPr>
          <p:spPr>
            <a:xfrm>
              <a:off x="0" y="0"/>
              <a:ext cx="17532556" cy="8889747"/>
            </a:xfrm>
            <a:custGeom>
              <a:avLst/>
              <a:gdLst/>
              <a:ahLst/>
              <a:cxnLst/>
              <a:rect r="r" b="b" t="t" l="l"/>
              <a:pathLst>
                <a:path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096233" y="-206777"/>
            <a:ext cx="2163067" cy="3752955"/>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3810109" y="6641098"/>
            <a:ext cx="5730130" cy="4777205"/>
          </a:xfrm>
          <a:prstGeom prst="rect">
            <a:avLst/>
          </a:prstGeom>
        </p:spPr>
      </p:pic>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4239687">
            <a:off x="-1595429" y="-1178094"/>
            <a:ext cx="5248259" cy="5695590"/>
          </a:xfrm>
          <a:prstGeom prst="rect">
            <a:avLst/>
          </a:prstGeom>
        </p:spPr>
      </p:pic>
      <p:sp>
        <p:nvSpPr>
          <p:cNvPr name="TextBox 7" id="7"/>
          <p:cNvSpPr txBox="true"/>
          <p:nvPr/>
        </p:nvSpPr>
        <p:spPr>
          <a:xfrm rot="0">
            <a:off x="3079370" y="3917950"/>
            <a:ext cx="12129260" cy="2212975"/>
          </a:xfrm>
          <a:prstGeom prst="rect">
            <a:avLst/>
          </a:prstGeom>
        </p:spPr>
        <p:txBody>
          <a:bodyPr anchor="t" rtlCol="false" tIns="0" lIns="0" bIns="0" rIns="0">
            <a:spAutoFit/>
          </a:bodyPr>
          <a:lstStyle/>
          <a:p>
            <a:pPr algn="ctr">
              <a:lnSpc>
                <a:spcPts val="18199"/>
              </a:lnSpc>
            </a:pPr>
            <a:r>
              <a:rPr lang="en-US" sz="12999">
                <a:solidFill>
                  <a:srgbClr val="000000"/>
                </a:solidFill>
                <a:latin typeface="Marcellus"/>
              </a:rPr>
              <a:t>HomeToGo</a:t>
            </a:r>
          </a:p>
        </p:txBody>
      </p:sp>
      <p:sp>
        <p:nvSpPr>
          <p:cNvPr name="TextBox 8" id="8"/>
          <p:cNvSpPr txBox="true"/>
          <p:nvPr/>
        </p:nvSpPr>
        <p:spPr>
          <a:xfrm rot="0">
            <a:off x="5479646" y="1009650"/>
            <a:ext cx="7328708" cy="476250"/>
          </a:xfrm>
          <a:prstGeom prst="rect">
            <a:avLst/>
          </a:prstGeom>
        </p:spPr>
        <p:txBody>
          <a:bodyPr anchor="t" rtlCol="false" tIns="0" lIns="0" bIns="0" rIns="0">
            <a:spAutoFit/>
          </a:bodyPr>
          <a:lstStyle/>
          <a:p>
            <a:pPr algn="ctr">
              <a:lnSpc>
                <a:spcPts val="3600"/>
              </a:lnSpc>
            </a:pPr>
            <a:r>
              <a:rPr lang="en-US" sz="3000">
                <a:solidFill>
                  <a:srgbClr val="000000"/>
                </a:solidFill>
                <a:latin typeface="Roboto"/>
              </a:rPr>
              <a:t>GUJARAT ARTS AND SCIENCE COLLEGE</a:t>
            </a:r>
          </a:p>
        </p:txBody>
      </p:sp>
      <p:pic>
        <p:nvPicPr>
          <p:cNvPr name="Picture 9" id="9"/>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993729" y="7391295"/>
            <a:ext cx="4044858" cy="2419560"/>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2EC"/>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17532556" cy="8889747"/>
          </a:xfrm>
        </p:grpSpPr>
        <p:sp>
          <p:nvSpPr>
            <p:cNvPr name="Freeform 3" id="3"/>
            <p:cNvSpPr/>
            <p:nvPr/>
          </p:nvSpPr>
          <p:spPr>
            <a:xfrm>
              <a:off x="0" y="0"/>
              <a:ext cx="17532556" cy="8889747"/>
            </a:xfrm>
            <a:custGeom>
              <a:avLst/>
              <a:gdLst/>
              <a:ahLst/>
              <a:cxnLst/>
              <a:rect r="r" b="b" t="t" l="l"/>
              <a:pathLst>
                <a:path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grpSp>
        <p:nvGrpSpPr>
          <p:cNvPr name="Group 4" id="4"/>
          <p:cNvGrpSpPr/>
          <p:nvPr/>
        </p:nvGrpSpPr>
        <p:grpSpPr>
          <a:xfrm rot="0">
            <a:off x="1293986" y="3677296"/>
            <a:ext cx="15700029" cy="5311337"/>
            <a:chOff x="0" y="0"/>
            <a:chExt cx="28026449" cy="9481378"/>
          </a:xfrm>
        </p:grpSpPr>
        <p:sp>
          <p:nvSpPr>
            <p:cNvPr name="Freeform 5" id="5"/>
            <p:cNvSpPr/>
            <p:nvPr/>
          </p:nvSpPr>
          <p:spPr>
            <a:xfrm>
              <a:off x="0" y="0"/>
              <a:ext cx="28026451" cy="9481379"/>
            </a:xfrm>
            <a:custGeom>
              <a:avLst/>
              <a:gdLst/>
              <a:ahLst/>
              <a:cxnLst/>
              <a:rect r="r" b="b" t="t" l="l"/>
              <a:pathLst>
                <a:path h="9481379" w="28026451">
                  <a:moveTo>
                    <a:pt x="27721651" y="0"/>
                  </a:moveTo>
                  <a:lnTo>
                    <a:pt x="304800" y="0"/>
                  </a:lnTo>
                  <a:cubicBezTo>
                    <a:pt x="135890" y="0"/>
                    <a:pt x="0" y="135890"/>
                    <a:pt x="0" y="304800"/>
                  </a:cubicBezTo>
                  <a:lnTo>
                    <a:pt x="0" y="9176579"/>
                  </a:lnTo>
                  <a:cubicBezTo>
                    <a:pt x="0" y="9345488"/>
                    <a:pt x="135890" y="9481379"/>
                    <a:pt x="304800" y="9481379"/>
                  </a:cubicBezTo>
                  <a:lnTo>
                    <a:pt x="27721651" y="9481379"/>
                  </a:lnTo>
                  <a:cubicBezTo>
                    <a:pt x="27890558" y="9481379"/>
                    <a:pt x="28026451" y="9345488"/>
                    <a:pt x="28026451" y="9176579"/>
                  </a:cubicBezTo>
                  <a:lnTo>
                    <a:pt x="28026451" y="304800"/>
                  </a:lnTo>
                  <a:cubicBezTo>
                    <a:pt x="28026451" y="135890"/>
                    <a:pt x="27890558" y="0"/>
                    <a:pt x="27721651" y="0"/>
                  </a:cubicBezTo>
                  <a:close/>
                </a:path>
              </a:pathLst>
            </a:custGeom>
            <a:solidFill>
              <a:srgbClr val="F1D1C7"/>
            </a:solidFill>
          </p:spPr>
        </p:sp>
      </p:gr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897869">
            <a:off x="-2249484" y="-1802926"/>
            <a:ext cx="5730130" cy="4777205"/>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7281959">
            <a:off x="13594629" y="-745811"/>
            <a:ext cx="6798772" cy="4450105"/>
          </a:xfrm>
          <a:prstGeom prst="rect">
            <a:avLst/>
          </a:prstGeom>
        </p:spPr>
      </p:pic>
      <p:sp>
        <p:nvSpPr>
          <p:cNvPr name="TextBox 8" id="8"/>
          <p:cNvSpPr txBox="true"/>
          <p:nvPr/>
        </p:nvSpPr>
        <p:spPr>
          <a:xfrm rot="0">
            <a:off x="1856548" y="1724025"/>
            <a:ext cx="14574904" cy="1228725"/>
          </a:xfrm>
          <a:prstGeom prst="rect">
            <a:avLst/>
          </a:prstGeom>
        </p:spPr>
        <p:txBody>
          <a:bodyPr anchor="t" rtlCol="false" tIns="0" lIns="0" bIns="0" rIns="0">
            <a:spAutoFit/>
          </a:bodyPr>
          <a:lstStyle/>
          <a:p>
            <a:pPr algn="ctr">
              <a:lnSpc>
                <a:spcPts val="9600"/>
              </a:lnSpc>
            </a:pPr>
            <a:r>
              <a:rPr lang="en-US" sz="8000">
                <a:solidFill>
                  <a:srgbClr val="000000"/>
                </a:solidFill>
                <a:latin typeface="Marcellus"/>
              </a:rPr>
              <a:t>Software Specifications:</a:t>
            </a:r>
          </a:p>
        </p:txBody>
      </p:sp>
      <p:pic>
        <p:nvPicPr>
          <p:cNvPr name="Picture 9" id="9"/>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913648" y="8111859"/>
            <a:ext cx="3472856" cy="2077399"/>
          </a:xfrm>
          <a:prstGeom prst="rect">
            <a:avLst/>
          </a:prstGeom>
        </p:spPr>
      </p:pic>
      <p:sp>
        <p:nvSpPr>
          <p:cNvPr name="TextBox 10" id="10"/>
          <p:cNvSpPr txBox="true"/>
          <p:nvPr/>
        </p:nvSpPr>
        <p:spPr>
          <a:xfrm rot="0">
            <a:off x="1587549" y="3499985"/>
            <a:ext cx="2390477" cy="1087120"/>
          </a:xfrm>
          <a:prstGeom prst="rect">
            <a:avLst/>
          </a:prstGeom>
        </p:spPr>
        <p:txBody>
          <a:bodyPr anchor="t" rtlCol="false" tIns="0" lIns="0" bIns="0" rIns="0">
            <a:spAutoFit/>
          </a:bodyPr>
          <a:lstStyle/>
          <a:p>
            <a:pPr algn="ctr">
              <a:lnSpc>
                <a:spcPts val="7279"/>
              </a:lnSpc>
            </a:pPr>
            <a:r>
              <a:rPr lang="en-US" sz="5199">
                <a:solidFill>
                  <a:srgbClr val="000000"/>
                </a:solidFill>
                <a:latin typeface="Lazord Sans Serif"/>
              </a:rPr>
              <a:t>1) Admin:</a:t>
            </a:r>
          </a:p>
        </p:txBody>
      </p:sp>
      <p:sp>
        <p:nvSpPr>
          <p:cNvPr name="TextBox 11" id="11"/>
          <p:cNvSpPr txBox="true"/>
          <p:nvPr/>
        </p:nvSpPr>
        <p:spPr>
          <a:xfrm rot="0">
            <a:off x="4974505" y="3591571"/>
            <a:ext cx="11642059" cy="3925571"/>
          </a:xfrm>
          <a:prstGeom prst="rect">
            <a:avLst/>
          </a:prstGeom>
        </p:spPr>
        <p:txBody>
          <a:bodyPr anchor="t" rtlCol="false" tIns="0" lIns="0" bIns="0" rIns="0">
            <a:spAutoFit/>
          </a:bodyPr>
          <a:lstStyle/>
          <a:p>
            <a:pPr marL="960746" indent="-480373" lvl="1">
              <a:lnSpc>
                <a:spcPts val="6229"/>
              </a:lnSpc>
              <a:buFont typeface="Arial"/>
              <a:buChar char="•"/>
            </a:pPr>
            <a:r>
              <a:rPr lang="en-US" sz="4449">
                <a:solidFill>
                  <a:srgbClr val="000000"/>
                </a:solidFill>
                <a:latin typeface="Public Sans Thin Bold"/>
              </a:rPr>
              <a:t>Browser:</a:t>
            </a:r>
            <a:r>
              <a:rPr lang="en-US" sz="4449">
                <a:solidFill>
                  <a:srgbClr val="000000"/>
                </a:solidFill>
                <a:latin typeface="Public Sans Thin"/>
              </a:rPr>
              <a:t>            Any web Browser</a:t>
            </a:r>
          </a:p>
          <a:p>
            <a:pPr marL="960746" indent="-480373" lvl="1">
              <a:lnSpc>
                <a:spcPts val="6229"/>
              </a:lnSpc>
              <a:buFont typeface="Arial"/>
              <a:buChar char="•"/>
            </a:pPr>
            <a:r>
              <a:rPr lang="en-US" sz="4449">
                <a:solidFill>
                  <a:srgbClr val="000000"/>
                </a:solidFill>
                <a:latin typeface="Public Sans Thin Bold"/>
              </a:rPr>
              <a:t>Database server:  </a:t>
            </a:r>
            <a:r>
              <a:rPr lang="en-US" sz="4449">
                <a:solidFill>
                  <a:srgbClr val="000000"/>
                </a:solidFill>
                <a:latin typeface="Public Sans Thin"/>
              </a:rPr>
              <a:t>My SQL</a:t>
            </a:r>
          </a:p>
          <a:p>
            <a:pPr marL="960746" indent="-480373" lvl="1">
              <a:lnSpc>
                <a:spcPts val="6229"/>
              </a:lnSpc>
              <a:buFont typeface="Arial"/>
              <a:buChar char="•"/>
            </a:pPr>
            <a:r>
              <a:rPr lang="en-US" sz="4449">
                <a:solidFill>
                  <a:srgbClr val="000000"/>
                </a:solidFill>
                <a:latin typeface="Public Sans Thin Bold"/>
              </a:rPr>
              <a:t>Operating System: </a:t>
            </a:r>
            <a:r>
              <a:rPr lang="en-US" sz="4449">
                <a:solidFill>
                  <a:srgbClr val="000000"/>
                </a:solidFill>
                <a:latin typeface="Public Sans Thin"/>
              </a:rPr>
              <a:t>  Windows</a:t>
            </a:r>
          </a:p>
          <a:p>
            <a:pPr marL="960746" indent="-480373" lvl="1">
              <a:lnSpc>
                <a:spcPts val="6229"/>
              </a:lnSpc>
              <a:buFont typeface="Arial"/>
              <a:buChar char="•"/>
            </a:pPr>
            <a:r>
              <a:rPr lang="en-US" sz="4449">
                <a:solidFill>
                  <a:srgbClr val="000000"/>
                </a:solidFill>
                <a:latin typeface="Public Sans Thin Bold"/>
              </a:rPr>
              <a:t>Server : </a:t>
            </a:r>
            <a:r>
              <a:rPr lang="en-US" sz="4449">
                <a:solidFill>
                  <a:srgbClr val="000000"/>
                </a:solidFill>
                <a:latin typeface="Public Sans Thin"/>
              </a:rPr>
              <a:t>Xampp</a:t>
            </a:r>
          </a:p>
          <a:p>
            <a:pPr marL="960746" indent="-480373" lvl="1">
              <a:lnSpc>
                <a:spcPts val="6229"/>
              </a:lnSpc>
              <a:buFont typeface="Arial"/>
              <a:buChar char="•"/>
            </a:pPr>
            <a:r>
              <a:rPr lang="en-US" sz="4449">
                <a:solidFill>
                  <a:srgbClr val="000000"/>
                </a:solidFill>
                <a:latin typeface="Public Sans Thin Bold"/>
              </a:rPr>
              <a:t>Language : </a:t>
            </a:r>
            <a:r>
              <a:rPr lang="en-US" sz="4449">
                <a:solidFill>
                  <a:srgbClr val="000000"/>
                </a:solidFill>
                <a:latin typeface="Public Sans Thin"/>
              </a:rPr>
              <a:t>PHP,HTML,CSS,Bootstrap.</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2EC"/>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17532556" cy="8889747"/>
          </a:xfrm>
        </p:grpSpPr>
        <p:sp>
          <p:nvSpPr>
            <p:cNvPr name="Freeform 3" id="3"/>
            <p:cNvSpPr/>
            <p:nvPr/>
          </p:nvSpPr>
          <p:spPr>
            <a:xfrm>
              <a:off x="0" y="0"/>
              <a:ext cx="17532556" cy="8889747"/>
            </a:xfrm>
            <a:custGeom>
              <a:avLst/>
              <a:gdLst/>
              <a:ahLst/>
              <a:cxnLst/>
              <a:rect r="r" b="b" t="t" l="l"/>
              <a:pathLst>
                <a:path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grpSp>
        <p:nvGrpSpPr>
          <p:cNvPr name="Group 4" id="4"/>
          <p:cNvGrpSpPr/>
          <p:nvPr/>
        </p:nvGrpSpPr>
        <p:grpSpPr>
          <a:xfrm rot="0">
            <a:off x="1293986" y="3677296"/>
            <a:ext cx="15700029" cy="5311337"/>
            <a:chOff x="0" y="0"/>
            <a:chExt cx="28026449" cy="9481378"/>
          </a:xfrm>
        </p:grpSpPr>
        <p:sp>
          <p:nvSpPr>
            <p:cNvPr name="Freeform 5" id="5"/>
            <p:cNvSpPr/>
            <p:nvPr/>
          </p:nvSpPr>
          <p:spPr>
            <a:xfrm>
              <a:off x="0" y="0"/>
              <a:ext cx="28026451" cy="9481379"/>
            </a:xfrm>
            <a:custGeom>
              <a:avLst/>
              <a:gdLst/>
              <a:ahLst/>
              <a:cxnLst/>
              <a:rect r="r" b="b" t="t" l="l"/>
              <a:pathLst>
                <a:path h="9481379" w="28026451">
                  <a:moveTo>
                    <a:pt x="27721651" y="0"/>
                  </a:moveTo>
                  <a:lnTo>
                    <a:pt x="304800" y="0"/>
                  </a:lnTo>
                  <a:cubicBezTo>
                    <a:pt x="135890" y="0"/>
                    <a:pt x="0" y="135890"/>
                    <a:pt x="0" y="304800"/>
                  </a:cubicBezTo>
                  <a:lnTo>
                    <a:pt x="0" y="9176579"/>
                  </a:lnTo>
                  <a:cubicBezTo>
                    <a:pt x="0" y="9345488"/>
                    <a:pt x="135890" y="9481379"/>
                    <a:pt x="304800" y="9481379"/>
                  </a:cubicBezTo>
                  <a:lnTo>
                    <a:pt x="27721651" y="9481379"/>
                  </a:lnTo>
                  <a:cubicBezTo>
                    <a:pt x="27890558" y="9481379"/>
                    <a:pt x="28026451" y="9345488"/>
                    <a:pt x="28026451" y="9176579"/>
                  </a:cubicBezTo>
                  <a:lnTo>
                    <a:pt x="28026451" y="304800"/>
                  </a:lnTo>
                  <a:cubicBezTo>
                    <a:pt x="28026451" y="135890"/>
                    <a:pt x="27890558" y="0"/>
                    <a:pt x="27721651" y="0"/>
                  </a:cubicBezTo>
                  <a:close/>
                </a:path>
              </a:pathLst>
            </a:custGeom>
            <a:solidFill>
              <a:srgbClr val="F1D1C7"/>
            </a:solidFill>
          </p:spPr>
        </p:sp>
      </p:gr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897869">
            <a:off x="-2249484" y="-1802926"/>
            <a:ext cx="5730130" cy="4777205"/>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7281959">
            <a:off x="13594629" y="-745811"/>
            <a:ext cx="6798772" cy="4450105"/>
          </a:xfrm>
          <a:prstGeom prst="rect">
            <a:avLst/>
          </a:prstGeom>
        </p:spPr>
      </p:pic>
      <p:sp>
        <p:nvSpPr>
          <p:cNvPr name="TextBox 8" id="8"/>
          <p:cNvSpPr txBox="true"/>
          <p:nvPr/>
        </p:nvSpPr>
        <p:spPr>
          <a:xfrm rot="0">
            <a:off x="1856548" y="1724025"/>
            <a:ext cx="14574904" cy="1228725"/>
          </a:xfrm>
          <a:prstGeom prst="rect">
            <a:avLst/>
          </a:prstGeom>
        </p:spPr>
        <p:txBody>
          <a:bodyPr anchor="t" rtlCol="false" tIns="0" lIns="0" bIns="0" rIns="0">
            <a:spAutoFit/>
          </a:bodyPr>
          <a:lstStyle/>
          <a:p>
            <a:pPr algn="ctr">
              <a:lnSpc>
                <a:spcPts val="9600"/>
              </a:lnSpc>
            </a:pPr>
            <a:r>
              <a:rPr lang="en-US" sz="8000">
                <a:solidFill>
                  <a:srgbClr val="000000"/>
                </a:solidFill>
                <a:latin typeface="Marcellus"/>
              </a:rPr>
              <a:t>Software Specifications:</a:t>
            </a:r>
          </a:p>
        </p:txBody>
      </p:sp>
      <p:pic>
        <p:nvPicPr>
          <p:cNvPr name="Picture 9" id="9"/>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913648" y="8111859"/>
            <a:ext cx="3472856" cy="2077399"/>
          </a:xfrm>
          <a:prstGeom prst="rect">
            <a:avLst/>
          </a:prstGeom>
        </p:spPr>
      </p:pic>
      <p:sp>
        <p:nvSpPr>
          <p:cNvPr name="TextBox 10" id="10"/>
          <p:cNvSpPr txBox="true"/>
          <p:nvPr/>
        </p:nvSpPr>
        <p:spPr>
          <a:xfrm rot="0">
            <a:off x="1537004" y="4056380"/>
            <a:ext cx="3725912" cy="1087120"/>
          </a:xfrm>
          <a:prstGeom prst="rect">
            <a:avLst/>
          </a:prstGeom>
        </p:spPr>
        <p:txBody>
          <a:bodyPr anchor="t" rtlCol="false" tIns="0" lIns="0" bIns="0" rIns="0">
            <a:spAutoFit/>
          </a:bodyPr>
          <a:lstStyle/>
          <a:p>
            <a:pPr algn="ctr">
              <a:lnSpc>
                <a:spcPts val="7279"/>
              </a:lnSpc>
            </a:pPr>
            <a:r>
              <a:rPr lang="en-US" sz="5199">
                <a:solidFill>
                  <a:srgbClr val="000000"/>
                </a:solidFill>
                <a:latin typeface="Lazord Sans Serif"/>
              </a:rPr>
              <a:t>2) Host/Host:</a:t>
            </a:r>
          </a:p>
        </p:txBody>
      </p:sp>
      <p:sp>
        <p:nvSpPr>
          <p:cNvPr name="TextBox 11" id="11"/>
          <p:cNvSpPr txBox="true"/>
          <p:nvPr/>
        </p:nvSpPr>
        <p:spPr>
          <a:xfrm rot="0">
            <a:off x="5262916" y="5999031"/>
            <a:ext cx="15073028" cy="1558533"/>
          </a:xfrm>
          <a:prstGeom prst="rect">
            <a:avLst/>
          </a:prstGeom>
        </p:spPr>
        <p:txBody>
          <a:bodyPr anchor="t" rtlCol="false" tIns="0" lIns="0" bIns="0" rIns="0">
            <a:spAutoFit/>
          </a:bodyPr>
          <a:lstStyle/>
          <a:p>
            <a:pPr algn="l" marL="957589" indent="-478795" lvl="1">
              <a:lnSpc>
                <a:spcPts val="6209"/>
              </a:lnSpc>
              <a:buFont typeface="Arial"/>
              <a:buChar char="•"/>
            </a:pPr>
            <a:r>
              <a:rPr lang="en-US" sz="4435">
                <a:solidFill>
                  <a:srgbClr val="000000"/>
                </a:solidFill>
                <a:latin typeface="Public Sans Thin Bold"/>
              </a:rPr>
              <a:t>Browser:  </a:t>
            </a:r>
            <a:r>
              <a:rPr lang="en-US" sz="4435">
                <a:solidFill>
                  <a:srgbClr val="000000"/>
                </a:solidFill>
                <a:latin typeface="Public Sans Thin"/>
              </a:rPr>
              <a:t>Any web Browser.</a:t>
            </a:r>
          </a:p>
          <a:p>
            <a:pPr algn="ctr">
              <a:lnSpc>
                <a:spcPts val="6209"/>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6F2EC"/>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17532556" cy="8889747"/>
          </a:xfrm>
        </p:grpSpPr>
        <p:sp>
          <p:nvSpPr>
            <p:cNvPr name="Freeform 3" id="3"/>
            <p:cNvSpPr/>
            <p:nvPr/>
          </p:nvSpPr>
          <p:spPr>
            <a:xfrm>
              <a:off x="0" y="0"/>
              <a:ext cx="17532556" cy="8889747"/>
            </a:xfrm>
            <a:custGeom>
              <a:avLst/>
              <a:gdLst/>
              <a:ahLst/>
              <a:cxnLst/>
              <a:rect r="r" b="b" t="t" l="l"/>
              <a:pathLst>
                <a:path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sp>
        <p:nvSpPr>
          <p:cNvPr name="TextBox 4" id="4"/>
          <p:cNvSpPr txBox="true"/>
          <p:nvPr/>
        </p:nvSpPr>
        <p:spPr>
          <a:xfrm rot="0">
            <a:off x="3906244" y="3419476"/>
            <a:ext cx="10475512" cy="1724024"/>
          </a:xfrm>
          <a:prstGeom prst="rect">
            <a:avLst/>
          </a:prstGeom>
        </p:spPr>
        <p:txBody>
          <a:bodyPr anchor="t" rtlCol="false" tIns="0" lIns="0" bIns="0" rIns="0">
            <a:spAutoFit/>
          </a:bodyPr>
          <a:lstStyle/>
          <a:p>
            <a:pPr algn="ctr">
              <a:lnSpc>
                <a:spcPts val="14000"/>
              </a:lnSpc>
            </a:pPr>
            <a:r>
              <a:rPr lang="en-US" sz="10000">
                <a:solidFill>
                  <a:srgbClr val="000000"/>
                </a:solidFill>
                <a:latin typeface="Marcellus"/>
              </a:rPr>
              <a:t>Thank You!</a:t>
            </a:r>
          </a:p>
        </p:txBody>
      </p:sp>
      <p:sp>
        <p:nvSpPr>
          <p:cNvPr name="TextBox 5" id="5"/>
          <p:cNvSpPr txBox="true"/>
          <p:nvPr/>
        </p:nvSpPr>
        <p:spPr>
          <a:xfrm rot="0">
            <a:off x="4132162" y="5548312"/>
            <a:ext cx="10023675" cy="476250"/>
          </a:xfrm>
          <a:prstGeom prst="rect">
            <a:avLst/>
          </a:prstGeom>
        </p:spPr>
        <p:txBody>
          <a:bodyPr anchor="t" rtlCol="false" tIns="0" lIns="0" bIns="0" rIns="0">
            <a:spAutoFit/>
          </a:bodyPr>
          <a:lstStyle/>
          <a:p>
            <a:pPr algn="ctr">
              <a:lnSpc>
                <a:spcPts val="3600"/>
              </a:lnSpc>
            </a:pPr>
            <a:r>
              <a:rPr lang="en-US" sz="3000">
                <a:solidFill>
                  <a:srgbClr val="000000"/>
                </a:solidFill>
                <a:latin typeface="Roboto"/>
              </a:rPr>
              <a:t>Do you have any questions for me before we go?</a:t>
            </a:r>
          </a:p>
        </p:txBody>
      </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152226">
            <a:off x="15012073" y="-859490"/>
            <a:ext cx="5730130" cy="4777205"/>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621784">
            <a:off x="-1000117" y="7224893"/>
            <a:ext cx="5248259" cy="5695590"/>
          </a:xfrm>
          <a:prstGeom prst="rect">
            <a:avLst/>
          </a:prstGeom>
        </p:spPr>
      </p:pic>
      <p:pic>
        <p:nvPicPr>
          <p:cNvPr name="Picture 8" id="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917278" y="461838"/>
            <a:ext cx="3472856" cy="2077399"/>
          </a:xfrm>
          <a:prstGeom prst="rect">
            <a:avLst/>
          </a:prstGeom>
        </p:spPr>
      </p:pic>
      <p:pic>
        <p:nvPicPr>
          <p:cNvPr name="Picture 9" id="9"/>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3997910" y="6092710"/>
            <a:ext cx="2930614" cy="4498925"/>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2EC"/>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17532556" cy="8889747"/>
          </a:xfrm>
        </p:grpSpPr>
        <p:sp>
          <p:nvSpPr>
            <p:cNvPr name="Freeform 3" id="3"/>
            <p:cNvSpPr/>
            <p:nvPr/>
          </p:nvSpPr>
          <p:spPr>
            <a:xfrm>
              <a:off x="0" y="0"/>
              <a:ext cx="17532556" cy="8889747"/>
            </a:xfrm>
            <a:custGeom>
              <a:avLst/>
              <a:gdLst/>
              <a:ahLst/>
              <a:cxnLst/>
              <a:rect r="r" b="b" t="t" l="l"/>
              <a:pathLst>
                <a:path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4082745">
            <a:off x="-1472006" y="7439205"/>
            <a:ext cx="5248259" cy="5695590"/>
          </a:xfrm>
          <a:prstGeom prst="rect">
            <a:avLst/>
          </a:prstGeom>
        </p:spPr>
      </p:pic>
      <p:sp>
        <p:nvSpPr>
          <p:cNvPr name="TextBox 5" id="5"/>
          <p:cNvSpPr txBox="true"/>
          <p:nvPr/>
        </p:nvSpPr>
        <p:spPr>
          <a:xfrm rot="0">
            <a:off x="3906244" y="1714500"/>
            <a:ext cx="10475512" cy="1717674"/>
          </a:xfrm>
          <a:prstGeom prst="rect">
            <a:avLst/>
          </a:prstGeom>
        </p:spPr>
        <p:txBody>
          <a:bodyPr anchor="t" rtlCol="false" tIns="0" lIns="0" bIns="0" rIns="0">
            <a:spAutoFit/>
          </a:bodyPr>
          <a:lstStyle/>
          <a:p>
            <a:pPr algn="ctr">
              <a:lnSpc>
                <a:spcPts val="14000"/>
              </a:lnSpc>
            </a:pPr>
            <a:r>
              <a:rPr lang="en-US" sz="10000">
                <a:solidFill>
                  <a:srgbClr val="000000"/>
                </a:solidFill>
                <a:latin typeface="Marcellus"/>
              </a:rPr>
              <a:t>We are group 1 ...</a:t>
            </a:r>
          </a:p>
        </p:txBody>
      </p:sp>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8499379">
            <a:off x="14533923" y="-1139321"/>
            <a:ext cx="5091243" cy="4336042"/>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242255" y="6287061"/>
            <a:ext cx="2904387" cy="4458662"/>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921503" y="-393211"/>
            <a:ext cx="6147254" cy="2078889"/>
          </a:xfrm>
          <a:prstGeom prst="rect">
            <a:avLst/>
          </a:prstGeom>
        </p:spPr>
      </p:pic>
      <p:sp>
        <p:nvSpPr>
          <p:cNvPr name="TextBox 9" id="9"/>
          <p:cNvSpPr txBox="true"/>
          <p:nvPr/>
        </p:nvSpPr>
        <p:spPr>
          <a:xfrm rot="0">
            <a:off x="3906244" y="7022051"/>
            <a:ext cx="10475512" cy="1087120"/>
          </a:xfrm>
          <a:prstGeom prst="rect">
            <a:avLst/>
          </a:prstGeom>
        </p:spPr>
        <p:txBody>
          <a:bodyPr anchor="t" rtlCol="false" tIns="0" lIns="0" bIns="0" rIns="0">
            <a:spAutoFit/>
          </a:bodyPr>
          <a:lstStyle/>
          <a:p>
            <a:pPr algn="ctr">
              <a:lnSpc>
                <a:spcPts val="7279"/>
              </a:lnSpc>
            </a:pPr>
            <a:r>
              <a:rPr lang="en-US" sz="5199">
                <a:solidFill>
                  <a:srgbClr val="000000"/>
                </a:solidFill>
                <a:latin typeface="Lazord Sans Serif"/>
              </a:rPr>
              <a:t>Our Guide is Mr Jatin Modi Sir.</a:t>
            </a:r>
          </a:p>
        </p:txBody>
      </p:sp>
      <p:sp>
        <p:nvSpPr>
          <p:cNvPr name="TextBox 10" id="10"/>
          <p:cNvSpPr txBox="true"/>
          <p:nvPr/>
        </p:nvSpPr>
        <p:spPr>
          <a:xfrm rot="0">
            <a:off x="4774477" y="4977452"/>
            <a:ext cx="10467779" cy="1811020"/>
          </a:xfrm>
          <a:prstGeom prst="rect">
            <a:avLst/>
          </a:prstGeom>
        </p:spPr>
        <p:txBody>
          <a:bodyPr anchor="t" rtlCol="false" tIns="0" lIns="0" bIns="0" rIns="0">
            <a:spAutoFit/>
          </a:bodyPr>
          <a:lstStyle/>
          <a:p>
            <a:pPr marL="1122679" indent="-561340" lvl="1">
              <a:lnSpc>
                <a:spcPts val="7279"/>
              </a:lnSpc>
              <a:buFont typeface="Arial"/>
              <a:buChar char="•"/>
            </a:pPr>
            <a:r>
              <a:rPr lang="en-US" sz="5199">
                <a:solidFill>
                  <a:srgbClr val="000000"/>
                </a:solidFill>
                <a:latin typeface="Marcellus"/>
              </a:rPr>
              <a:t> AARTI KUMARI</a:t>
            </a:r>
          </a:p>
          <a:p>
            <a:pPr marL="1122679" indent="-561340" lvl="1">
              <a:lnSpc>
                <a:spcPts val="7279"/>
              </a:lnSpc>
              <a:buFont typeface="Arial"/>
              <a:buChar char="•"/>
            </a:pPr>
            <a:r>
              <a:rPr lang="en-US" sz="5199">
                <a:solidFill>
                  <a:srgbClr val="000000"/>
                </a:solidFill>
                <a:latin typeface="Marcellus"/>
              </a:rPr>
              <a:t> TANVEER ANSARI</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2EC"/>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17532556" cy="8889747"/>
          </a:xfrm>
        </p:grpSpPr>
        <p:sp>
          <p:nvSpPr>
            <p:cNvPr name="Freeform 3" id="3"/>
            <p:cNvSpPr/>
            <p:nvPr/>
          </p:nvSpPr>
          <p:spPr>
            <a:xfrm>
              <a:off x="0" y="0"/>
              <a:ext cx="17532556" cy="8889747"/>
            </a:xfrm>
            <a:custGeom>
              <a:avLst/>
              <a:gdLst/>
              <a:ahLst/>
              <a:cxnLst/>
              <a:rect r="r" b="b" t="t" l="l"/>
              <a:pathLst>
                <a:path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sp>
        <p:nvSpPr>
          <p:cNvPr name="TextBox 4" id="4"/>
          <p:cNvSpPr txBox="true"/>
          <p:nvPr/>
        </p:nvSpPr>
        <p:spPr>
          <a:xfrm rot="0">
            <a:off x="1597324" y="4524375"/>
            <a:ext cx="3800905" cy="1228725"/>
          </a:xfrm>
          <a:prstGeom prst="rect">
            <a:avLst/>
          </a:prstGeom>
        </p:spPr>
        <p:txBody>
          <a:bodyPr anchor="t" rtlCol="false" tIns="0" lIns="0" bIns="0" rIns="0">
            <a:spAutoFit/>
          </a:bodyPr>
          <a:lstStyle/>
          <a:p>
            <a:pPr algn="ctr">
              <a:lnSpc>
                <a:spcPts val="9600"/>
              </a:lnSpc>
            </a:pPr>
            <a:r>
              <a:rPr lang="en-US" sz="8000">
                <a:solidFill>
                  <a:srgbClr val="000000"/>
                </a:solidFill>
                <a:latin typeface="Marcellus"/>
              </a:rPr>
              <a:t>Content </a:t>
            </a:r>
          </a:p>
        </p:txBody>
      </p:sp>
      <p:grpSp>
        <p:nvGrpSpPr>
          <p:cNvPr name="Group 5" id="5"/>
          <p:cNvGrpSpPr/>
          <p:nvPr/>
        </p:nvGrpSpPr>
        <p:grpSpPr>
          <a:xfrm rot="0">
            <a:off x="6185165" y="1311872"/>
            <a:ext cx="10808849" cy="1311591"/>
            <a:chOff x="0" y="0"/>
            <a:chExt cx="19295102" cy="2341349"/>
          </a:xfrm>
        </p:grpSpPr>
        <p:sp>
          <p:nvSpPr>
            <p:cNvPr name="Freeform 6" id="6"/>
            <p:cNvSpPr/>
            <p:nvPr/>
          </p:nvSpPr>
          <p:spPr>
            <a:xfrm>
              <a:off x="0" y="0"/>
              <a:ext cx="19295101" cy="2341349"/>
            </a:xfrm>
            <a:custGeom>
              <a:avLst/>
              <a:gdLst/>
              <a:ahLst/>
              <a:cxnLst/>
              <a:rect r="r" b="b" t="t" l="l"/>
              <a:pathLst>
                <a:path h="2341349" w="19295101">
                  <a:moveTo>
                    <a:pt x="18990301" y="0"/>
                  </a:moveTo>
                  <a:lnTo>
                    <a:pt x="304800" y="0"/>
                  </a:lnTo>
                  <a:cubicBezTo>
                    <a:pt x="135890" y="0"/>
                    <a:pt x="0" y="135890"/>
                    <a:pt x="0" y="304800"/>
                  </a:cubicBezTo>
                  <a:lnTo>
                    <a:pt x="0" y="2036549"/>
                  </a:lnTo>
                  <a:cubicBezTo>
                    <a:pt x="0" y="2205459"/>
                    <a:pt x="135890" y="2341349"/>
                    <a:pt x="304800" y="2341349"/>
                  </a:cubicBezTo>
                  <a:lnTo>
                    <a:pt x="18990301" y="2341349"/>
                  </a:lnTo>
                  <a:cubicBezTo>
                    <a:pt x="19159212" y="2341349"/>
                    <a:pt x="19295101" y="2205459"/>
                    <a:pt x="19295101" y="2036549"/>
                  </a:cubicBezTo>
                  <a:lnTo>
                    <a:pt x="19295101" y="304800"/>
                  </a:lnTo>
                  <a:cubicBezTo>
                    <a:pt x="19295101" y="135890"/>
                    <a:pt x="19159212" y="0"/>
                    <a:pt x="18990301" y="0"/>
                  </a:cubicBezTo>
                  <a:close/>
                </a:path>
              </a:pathLst>
            </a:custGeom>
            <a:solidFill>
              <a:srgbClr val="F1D1C7"/>
            </a:solidFill>
          </p:spPr>
        </p:sp>
      </p:grpSp>
      <p:grpSp>
        <p:nvGrpSpPr>
          <p:cNvPr name="Group 7" id="7"/>
          <p:cNvGrpSpPr/>
          <p:nvPr/>
        </p:nvGrpSpPr>
        <p:grpSpPr>
          <a:xfrm rot="0">
            <a:off x="6185165" y="2766338"/>
            <a:ext cx="10808849" cy="1421787"/>
            <a:chOff x="0" y="0"/>
            <a:chExt cx="19295102" cy="2538062"/>
          </a:xfrm>
        </p:grpSpPr>
        <p:sp>
          <p:nvSpPr>
            <p:cNvPr name="Freeform 8" id="8"/>
            <p:cNvSpPr/>
            <p:nvPr/>
          </p:nvSpPr>
          <p:spPr>
            <a:xfrm>
              <a:off x="0" y="0"/>
              <a:ext cx="19295101" cy="2538062"/>
            </a:xfrm>
            <a:custGeom>
              <a:avLst/>
              <a:gdLst/>
              <a:ahLst/>
              <a:cxnLst/>
              <a:rect r="r" b="b" t="t" l="l"/>
              <a:pathLst>
                <a:path h="2538062" w="19295101">
                  <a:moveTo>
                    <a:pt x="18990301" y="0"/>
                  </a:moveTo>
                  <a:lnTo>
                    <a:pt x="304800" y="0"/>
                  </a:lnTo>
                  <a:cubicBezTo>
                    <a:pt x="135890" y="0"/>
                    <a:pt x="0" y="135890"/>
                    <a:pt x="0" y="304800"/>
                  </a:cubicBezTo>
                  <a:lnTo>
                    <a:pt x="0" y="2233262"/>
                  </a:lnTo>
                  <a:cubicBezTo>
                    <a:pt x="0" y="2402172"/>
                    <a:pt x="135890" y="2538062"/>
                    <a:pt x="304800" y="2538062"/>
                  </a:cubicBezTo>
                  <a:lnTo>
                    <a:pt x="18990301" y="2538062"/>
                  </a:lnTo>
                  <a:cubicBezTo>
                    <a:pt x="19159212" y="2538062"/>
                    <a:pt x="19295101" y="2402172"/>
                    <a:pt x="19295101" y="2233262"/>
                  </a:cubicBezTo>
                  <a:lnTo>
                    <a:pt x="19295101" y="304800"/>
                  </a:lnTo>
                  <a:cubicBezTo>
                    <a:pt x="19295101" y="135890"/>
                    <a:pt x="19159212" y="0"/>
                    <a:pt x="18990301" y="0"/>
                  </a:cubicBezTo>
                  <a:close/>
                </a:path>
              </a:pathLst>
            </a:custGeom>
            <a:solidFill>
              <a:srgbClr val="F1D1C7"/>
            </a:solidFill>
          </p:spPr>
        </p:sp>
      </p:grpSp>
      <p:grpSp>
        <p:nvGrpSpPr>
          <p:cNvPr name="Group 9" id="9"/>
          <p:cNvGrpSpPr/>
          <p:nvPr/>
        </p:nvGrpSpPr>
        <p:grpSpPr>
          <a:xfrm rot="0">
            <a:off x="6185165" y="4303696"/>
            <a:ext cx="10808849" cy="1294814"/>
            <a:chOff x="0" y="0"/>
            <a:chExt cx="19295102" cy="2311400"/>
          </a:xfrm>
        </p:grpSpPr>
        <p:sp>
          <p:nvSpPr>
            <p:cNvPr name="Freeform 10" id="10"/>
            <p:cNvSpPr/>
            <p:nvPr/>
          </p:nvSpPr>
          <p:spPr>
            <a:xfrm>
              <a:off x="0" y="0"/>
              <a:ext cx="19295101" cy="2311400"/>
            </a:xfrm>
            <a:custGeom>
              <a:avLst/>
              <a:gdLst/>
              <a:ahLst/>
              <a:cxnLst/>
              <a:rect r="r" b="b" t="t" l="l"/>
              <a:pathLst>
                <a:path h="2311400" w="19295101">
                  <a:moveTo>
                    <a:pt x="18990301" y="0"/>
                  </a:moveTo>
                  <a:lnTo>
                    <a:pt x="304800" y="0"/>
                  </a:lnTo>
                  <a:cubicBezTo>
                    <a:pt x="135890" y="0"/>
                    <a:pt x="0" y="135890"/>
                    <a:pt x="0" y="304800"/>
                  </a:cubicBezTo>
                  <a:lnTo>
                    <a:pt x="0" y="2006600"/>
                  </a:lnTo>
                  <a:cubicBezTo>
                    <a:pt x="0" y="2175510"/>
                    <a:pt x="135890" y="2311400"/>
                    <a:pt x="304800" y="2311400"/>
                  </a:cubicBezTo>
                  <a:lnTo>
                    <a:pt x="18990301" y="2311400"/>
                  </a:lnTo>
                  <a:cubicBezTo>
                    <a:pt x="19159212" y="2311400"/>
                    <a:pt x="19295101" y="2175510"/>
                    <a:pt x="19295101" y="2006600"/>
                  </a:cubicBezTo>
                  <a:lnTo>
                    <a:pt x="19295101" y="304800"/>
                  </a:lnTo>
                  <a:cubicBezTo>
                    <a:pt x="19295101" y="135890"/>
                    <a:pt x="19159212" y="0"/>
                    <a:pt x="18990301" y="0"/>
                  </a:cubicBezTo>
                  <a:close/>
                </a:path>
              </a:pathLst>
            </a:custGeom>
            <a:solidFill>
              <a:srgbClr val="F1D1C7"/>
            </a:solidFill>
          </p:spPr>
        </p:sp>
      </p:grpSp>
      <p:pic>
        <p:nvPicPr>
          <p:cNvPr name="Picture 11" id="1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984001">
            <a:off x="-1388837" y="-1123126"/>
            <a:ext cx="5162115" cy="4303651"/>
          </a:xfrm>
          <a:prstGeom prst="rect">
            <a:avLst/>
          </a:prstGeom>
        </p:spPr>
      </p:pic>
      <p:pic>
        <p:nvPicPr>
          <p:cNvPr name="Picture 12" id="12"/>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145130" y="6457950"/>
            <a:ext cx="2904387" cy="4458662"/>
          </a:xfrm>
          <a:prstGeom prst="rect">
            <a:avLst/>
          </a:prstGeom>
        </p:spPr>
      </p:pic>
      <p:sp>
        <p:nvSpPr>
          <p:cNvPr name="TextBox 13" id="13"/>
          <p:cNvSpPr txBox="true"/>
          <p:nvPr/>
        </p:nvSpPr>
        <p:spPr>
          <a:xfrm rot="0">
            <a:off x="6658435" y="1446968"/>
            <a:ext cx="8080029" cy="822325"/>
          </a:xfrm>
          <a:prstGeom prst="rect">
            <a:avLst/>
          </a:prstGeom>
        </p:spPr>
        <p:txBody>
          <a:bodyPr anchor="t" rtlCol="false" tIns="0" lIns="0" bIns="0" rIns="0">
            <a:spAutoFit/>
          </a:bodyPr>
          <a:lstStyle/>
          <a:p>
            <a:pPr>
              <a:lnSpc>
                <a:spcPts val="5599"/>
              </a:lnSpc>
            </a:pPr>
            <a:r>
              <a:rPr lang="en-US" sz="3999">
                <a:solidFill>
                  <a:srgbClr val="000000"/>
                </a:solidFill>
                <a:latin typeface="Lazord Sans Serif"/>
              </a:rPr>
              <a:t>1) Modules </a:t>
            </a:r>
          </a:p>
        </p:txBody>
      </p:sp>
      <p:sp>
        <p:nvSpPr>
          <p:cNvPr name="TextBox 14" id="14"/>
          <p:cNvSpPr txBox="true"/>
          <p:nvPr/>
        </p:nvSpPr>
        <p:spPr>
          <a:xfrm rot="0">
            <a:off x="6658435" y="2525110"/>
            <a:ext cx="10808849" cy="1527175"/>
          </a:xfrm>
          <a:prstGeom prst="rect">
            <a:avLst/>
          </a:prstGeom>
        </p:spPr>
        <p:txBody>
          <a:bodyPr anchor="t" rtlCol="false" tIns="0" lIns="0" bIns="0" rIns="0">
            <a:spAutoFit/>
          </a:bodyPr>
          <a:lstStyle/>
          <a:p>
            <a:pPr>
              <a:lnSpc>
                <a:spcPts val="5599"/>
              </a:lnSpc>
            </a:pPr>
            <a:r>
              <a:rPr lang="en-US" sz="3999">
                <a:solidFill>
                  <a:srgbClr val="000000"/>
                </a:solidFill>
                <a:latin typeface="Lazord Sans Serif"/>
              </a:rPr>
              <a:t>2) Proposed System and </a:t>
            </a:r>
          </a:p>
          <a:p>
            <a:pPr>
              <a:lnSpc>
                <a:spcPts val="5599"/>
              </a:lnSpc>
            </a:pPr>
            <a:r>
              <a:rPr lang="en-US" sz="3999">
                <a:solidFill>
                  <a:srgbClr val="000000"/>
                </a:solidFill>
                <a:latin typeface="Lazord Sans Serif"/>
              </a:rPr>
              <a:t>       It's Drawbacks </a:t>
            </a:r>
          </a:p>
        </p:txBody>
      </p:sp>
      <p:sp>
        <p:nvSpPr>
          <p:cNvPr name="TextBox 15" id="15"/>
          <p:cNvSpPr txBox="true"/>
          <p:nvPr/>
        </p:nvSpPr>
        <p:spPr>
          <a:xfrm rot="0">
            <a:off x="6658435" y="4071335"/>
            <a:ext cx="10808849" cy="1527175"/>
          </a:xfrm>
          <a:prstGeom prst="rect">
            <a:avLst/>
          </a:prstGeom>
        </p:spPr>
        <p:txBody>
          <a:bodyPr anchor="t" rtlCol="false" tIns="0" lIns="0" bIns="0" rIns="0">
            <a:spAutoFit/>
          </a:bodyPr>
          <a:lstStyle/>
          <a:p>
            <a:pPr>
              <a:lnSpc>
                <a:spcPts val="5599"/>
              </a:lnSpc>
            </a:pPr>
            <a:r>
              <a:rPr lang="en-US" sz="3999">
                <a:solidFill>
                  <a:srgbClr val="000000"/>
                </a:solidFill>
                <a:latin typeface="Lazord Sans Serif"/>
              </a:rPr>
              <a:t>3)Proposed System and </a:t>
            </a:r>
          </a:p>
          <a:p>
            <a:pPr>
              <a:lnSpc>
                <a:spcPts val="5599"/>
              </a:lnSpc>
            </a:pPr>
            <a:r>
              <a:rPr lang="en-US" sz="3999">
                <a:solidFill>
                  <a:srgbClr val="000000"/>
                </a:solidFill>
                <a:latin typeface="Lazord Sans Serif"/>
              </a:rPr>
              <a:t>    It's Features</a:t>
            </a:r>
          </a:p>
        </p:txBody>
      </p:sp>
      <p:grpSp>
        <p:nvGrpSpPr>
          <p:cNvPr name="Group 16" id="16"/>
          <p:cNvGrpSpPr/>
          <p:nvPr/>
        </p:nvGrpSpPr>
        <p:grpSpPr>
          <a:xfrm rot="0">
            <a:off x="6185165" y="5753100"/>
            <a:ext cx="10808849" cy="1537493"/>
            <a:chOff x="0" y="0"/>
            <a:chExt cx="19295102" cy="2744611"/>
          </a:xfrm>
        </p:grpSpPr>
        <p:sp>
          <p:nvSpPr>
            <p:cNvPr name="Freeform 17" id="17"/>
            <p:cNvSpPr/>
            <p:nvPr/>
          </p:nvSpPr>
          <p:spPr>
            <a:xfrm>
              <a:off x="0" y="0"/>
              <a:ext cx="19295101" cy="2744611"/>
            </a:xfrm>
            <a:custGeom>
              <a:avLst/>
              <a:gdLst/>
              <a:ahLst/>
              <a:cxnLst/>
              <a:rect r="r" b="b" t="t" l="l"/>
              <a:pathLst>
                <a:path h="2744611" w="19295101">
                  <a:moveTo>
                    <a:pt x="18990301" y="0"/>
                  </a:moveTo>
                  <a:lnTo>
                    <a:pt x="304800" y="0"/>
                  </a:lnTo>
                  <a:cubicBezTo>
                    <a:pt x="135890" y="0"/>
                    <a:pt x="0" y="135890"/>
                    <a:pt x="0" y="304800"/>
                  </a:cubicBezTo>
                  <a:lnTo>
                    <a:pt x="0" y="2439811"/>
                  </a:lnTo>
                  <a:cubicBezTo>
                    <a:pt x="0" y="2608721"/>
                    <a:pt x="135890" y="2744611"/>
                    <a:pt x="304800" y="2744611"/>
                  </a:cubicBezTo>
                  <a:lnTo>
                    <a:pt x="18990301" y="2744611"/>
                  </a:lnTo>
                  <a:cubicBezTo>
                    <a:pt x="19159212" y="2744611"/>
                    <a:pt x="19295101" y="2608721"/>
                    <a:pt x="19295101" y="2439811"/>
                  </a:cubicBezTo>
                  <a:lnTo>
                    <a:pt x="19295101" y="304800"/>
                  </a:lnTo>
                  <a:cubicBezTo>
                    <a:pt x="19295101" y="135890"/>
                    <a:pt x="19159212" y="0"/>
                    <a:pt x="18990301" y="0"/>
                  </a:cubicBezTo>
                  <a:close/>
                </a:path>
              </a:pathLst>
            </a:custGeom>
            <a:solidFill>
              <a:srgbClr val="F1D1C7"/>
            </a:solidFill>
          </p:spPr>
        </p:sp>
      </p:grpSp>
      <p:sp>
        <p:nvSpPr>
          <p:cNvPr name="TextBox 18" id="18"/>
          <p:cNvSpPr txBox="true"/>
          <p:nvPr/>
        </p:nvSpPr>
        <p:spPr>
          <a:xfrm rot="0">
            <a:off x="6658435" y="5594112"/>
            <a:ext cx="10808849" cy="1617345"/>
          </a:xfrm>
          <a:prstGeom prst="rect">
            <a:avLst/>
          </a:prstGeom>
        </p:spPr>
        <p:txBody>
          <a:bodyPr anchor="t" rtlCol="false" tIns="0" lIns="0" bIns="0" rIns="0">
            <a:spAutoFit/>
          </a:bodyPr>
          <a:lstStyle/>
          <a:p>
            <a:pPr>
              <a:lnSpc>
                <a:spcPts val="5879"/>
              </a:lnSpc>
            </a:pPr>
            <a:r>
              <a:rPr lang="en-US" sz="4199">
                <a:solidFill>
                  <a:srgbClr val="000000"/>
                </a:solidFill>
                <a:latin typeface="Lazord Sans Serif"/>
              </a:rPr>
              <a:t>4) Hardware  </a:t>
            </a:r>
          </a:p>
          <a:p>
            <a:pPr>
              <a:lnSpc>
                <a:spcPts val="5879"/>
              </a:lnSpc>
            </a:pPr>
            <a:r>
              <a:rPr lang="en-US" sz="4199">
                <a:solidFill>
                  <a:srgbClr val="000000"/>
                </a:solidFill>
                <a:latin typeface="Lazord Sans Serif"/>
              </a:rPr>
              <a:t>     Specifications                       </a:t>
            </a:r>
          </a:p>
        </p:txBody>
      </p:sp>
      <p:grpSp>
        <p:nvGrpSpPr>
          <p:cNvPr name="Group 19" id="19"/>
          <p:cNvGrpSpPr/>
          <p:nvPr/>
        </p:nvGrpSpPr>
        <p:grpSpPr>
          <a:xfrm rot="0">
            <a:off x="6185165" y="7442993"/>
            <a:ext cx="10808849" cy="1311591"/>
            <a:chOff x="0" y="0"/>
            <a:chExt cx="19295102" cy="2341349"/>
          </a:xfrm>
        </p:grpSpPr>
        <p:sp>
          <p:nvSpPr>
            <p:cNvPr name="Freeform 20" id="20"/>
            <p:cNvSpPr/>
            <p:nvPr/>
          </p:nvSpPr>
          <p:spPr>
            <a:xfrm>
              <a:off x="0" y="0"/>
              <a:ext cx="19295101" cy="2341349"/>
            </a:xfrm>
            <a:custGeom>
              <a:avLst/>
              <a:gdLst/>
              <a:ahLst/>
              <a:cxnLst/>
              <a:rect r="r" b="b" t="t" l="l"/>
              <a:pathLst>
                <a:path h="2341349" w="19295101">
                  <a:moveTo>
                    <a:pt x="18990301" y="0"/>
                  </a:moveTo>
                  <a:lnTo>
                    <a:pt x="304800" y="0"/>
                  </a:lnTo>
                  <a:cubicBezTo>
                    <a:pt x="135890" y="0"/>
                    <a:pt x="0" y="135890"/>
                    <a:pt x="0" y="304800"/>
                  </a:cubicBezTo>
                  <a:lnTo>
                    <a:pt x="0" y="2036549"/>
                  </a:lnTo>
                  <a:cubicBezTo>
                    <a:pt x="0" y="2205459"/>
                    <a:pt x="135890" y="2341349"/>
                    <a:pt x="304800" y="2341349"/>
                  </a:cubicBezTo>
                  <a:lnTo>
                    <a:pt x="18990301" y="2341349"/>
                  </a:lnTo>
                  <a:cubicBezTo>
                    <a:pt x="19159212" y="2341349"/>
                    <a:pt x="19295101" y="2205459"/>
                    <a:pt x="19295101" y="2036549"/>
                  </a:cubicBezTo>
                  <a:lnTo>
                    <a:pt x="19295101" y="304800"/>
                  </a:lnTo>
                  <a:cubicBezTo>
                    <a:pt x="19295101" y="135890"/>
                    <a:pt x="19159212" y="0"/>
                    <a:pt x="18990301" y="0"/>
                  </a:cubicBezTo>
                  <a:close/>
                </a:path>
              </a:pathLst>
            </a:custGeom>
            <a:solidFill>
              <a:srgbClr val="F1D1C7"/>
            </a:solidFill>
          </p:spPr>
        </p:sp>
      </p:grpSp>
      <p:sp>
        <p:nvSpPr>
          <p:cNvPr name="TextBox 21" id="21"/>
          <p:cNvSpPr txBox="true"/>
          <p:nvPr/>
        </p:nvSpPr>
        <p:spPr>
          <a:xfrm rot="0">
            <a:off x="6658435" y="7185818"/>
            <a:ext cx="8080029" cy="1527175"/>
          </a:xfrm>
          <a:prstGeom prst="rect">
            <a:avLst/>
          </a:prstGeom>
        </p:spPr>
        <p:txBody>
          <a:bodyPr anchor="t" rtlCol="false" tIns="0" lIns="0" bIns="0" rIns="0">
            <a:spAutoFit/>
          </a:bodyPr>
          <a:lstStyle/>
          <a:p>
            <a:pPr>
              <a:lnSpc>
                <a:spcPts val="5599"/>
              </a:lnSpc>
            </a:pPr>
            <a:r>
              <a:rPr lang="en-US" sz="3999">
                <a:solidFill>
                  <a:srgbClr val="000000"/>
                </a:solidFill>
                <a:latin typeface="Lazord Sans Serif"/>
              </a:rPr>
              <a:t>5)Software </a:t>
            </a:r>
          </a:p>
          <a:p>
            <a:pPr>
              <a:lnSpc>
                <a:spcPts val="5599"/>
              </a:lnSpc>
            </a:pPr>
            <a:r>
              <a:rPr lang="en-US" sz="3999">
                <a:solidFill>
                  <a:srgbClr val="000000"/>
                </a:solidFill>
                <a:latin typeface="Lazord Sans Serif"/>
              </a:rPr>
              <a:t>    Specifications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2EC"/>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17532556" cy="8889747"/>
          </a:xfrm>
        </p:grpSpPr>
        <p:sp>
          <p:nvSpPr>
            <p:cNvPr name="Freeform 3" id="3"/>
            <p:cNvSpPr/>
            <p:nvPr/>
          </p:nvSpPr>
          <p:spPr>
            <a:xfrm>
              <a:off x="0" y="0"/>
              <a:ext cx="17532556" cy="8889747"/>
            </a:xfrm>
            <a:custGeom>
              <a:avLst/>
              <a:gdLst/>
              <a:ahLst/>
              <a:cxnLst/>
              <a:rect r="r" b="b" t="t" l="l"/>
              <a:pathLst>
                <a:path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sp>
        <p:nvSpPr>
          <p:cNvPr name="TextBox 4" id="4"/>
          <p:cNvSpPr txBox="true"/>
          <p:nvPr/>
        </p:nvSpPr>
        <p:spPr>
          <a:xfrm rot="0">
            <a:off x="4212048" y="1676400"/>
            <a:ext cx="9863904" cy="1228725"/>
          </a:xfrm>
          <a:prstGeom prst="rect">
            <a:avLst/>
          </a:prstGeom>
        </p:spPr>
        <p:txBody>
          <a:bodyPr anchor="t" rtlCol="false" tIns="0" lIns="0" bIns="0" rIns="0">
            <a:spAutoFit/>
          </a:bodyPr>
          <a:lstStyle/>
          <a:p>
            <a:pPr algn="ctr">
              <a:lnSpc>
                <a:spcPts val="9600"/>
              </a:lnSpc>
            </a:pPr>
            <a:r>
              <a:rPr lang="en-US" sz="8000">
                <a:solidFill>
                  <a:srgbClr val="000000"/>
                </a:solidFill>
                <a:latin typeface="Marcellus"/>
              </a:rPr>
              <a:t>Modules</a:t>
            </a:r>
          </a:p>
        </p:txBody>
      </p:sp>
      <p:grpSp>
        <p:nvGrpSpPr>
          <p:cNvPr name="Group 5" id="5"/>
          <p:cNvGrpSpPr/>
          <p:nvPr/>
        </p:nvGrpSpPr>
        <p:grpSpPr>
          <a:xfrm rot="0">
            <a:off x="1499481" y="3640833"/>
            <a:ext cx="4778348" cy="5382534"/>
            <a:chOff x="0" y="0"/>
            <a:chExt cx="10859316" cy="12232393"/>
          </a:xfrm>
        </p:grpSpPr>
        <p:sp>
          <p:nvSpPr>
            <p:cNvPr name="Freeform 6" id="6"/>
            <p:cNvSpPr/>
            <p:nvPr/>
          </p:nvSpPr>
          <p:spPr>
            <a:xfrm>
              <a:off x="0" y="0"/>
              <a:ext cx="10859316" cy="12232394"/>
            </a:xfrm>
            <a:custGeom>
              <a:avLst/>
              <a:gdLst/>
              <a:ahLst/>
              <a:cxnLst/>
              <a:rect r="r" b="b" t="t" l="l"/>
              <a:pathLst>
                <a:path h="12232394" w="10859316">
                  <a:moveTo>
                    <a:pt x="10554516" y="0"/>
                  </a:moveTo>
                  <a:lnTo>
                    <a:pt x="304800" y="0"/>
                  </a:lnTo>
                  <a:cubicBezTo>
                    <a:pt x="135890" y="0"/>
                    <a:pt x="0" y="135890"/>
                    <a:pt x="0" y="304800"/>
                  </a:cubicBezTo>
                  <a:lnTo>
                    <a:pt x="0" y="11927594"/>
                  </a:lnTo>
                  <a:cubicBezTo>
                    <a:pt x="0" y="12096504"/>
                    <a:pt x="135890" y="12232394"/>
                    <a:pt x="304800" y="12232394"/>
                  </a:cubicBezTo>
                  <a:lnTo>
                    <a:pt x="10554516" y="12232394"/>
                  </a:lnTo>
                  <a:cubicBezTo>
                    <a:pt x="10723426" y="12232394"/>
                    <a:pt x="10859316" y="12096504"/>
                    <a:pt x="10859316" y="11927594"/>
                  </a:cubicBezTo>
                  <a:lnTo>
                    <a:pt x="10859316" y="304800"/>
                  </a:lnTo>
                  <a:cubicBezTo>
                    <a:pt x="10859316" y="135890"/>
                    <a:pt x="10723426" y="0"/>
                    <a:pt x="10554516" y="0"/>
                  </a:cubicBezTo>
                  <a:close/>
                </a:path>
              </a:pathLst>
            </a:custGeom>
            <a:solidFill>
              <a:srgbClr val="F1D1C7"/>
            </a:solidFill>
          </p:spPr>
        </p:sp>
      </p:grpSp>
      <p:grpSp>
        <p:nvGrpSpPr>
          <p:cNvPr name="Group 7" id="7"/>
          <p:cNvGrpSpPr/>
          <p:nvPr/>
        </p:nvGrpSpPr>
        <p:grpSpPr>
          <a:xfrm rot="0">
            <a:off x="6754962" y="3640833"/>
            <a:ext cx="4778076" cy="5382534"/>
            <a:chOff x="0" y="0"/>
            <a:chExt cx="10858698" cy="12232393"/>
          </a:xfrm>
        </p:grpSpPr>
        <p:sp>
          <p:nvSpPr>
            <p:cNvPr name="Freeform 8" id="8"/>
            <p:cNvSpPr/>
            <p:nvPr/>
          </p:nvSpPr>
          <p:spPr>
            <a:xfrm>
              <a:off x="0" y="0"/>
              <a:ext cx="10858698" cy="12232394"/>
            </a:xfrm>
            <a:custGeom>
              <a:avLst/>
              <a:gdLst/>
              <a:ahLst/>
              <a:cxnLst/>
              <a:rect r="r" b="b" t="t" l="l"/>
              <a:pathLst>
                <a:path h="12232394" w="10858698">
                  <a:moveTo>
                    <a:pt x="10553898" y="0"/>
                  </a:moveTo>
                  <a:lnTo>
                    <a:pt x="304800" y="0"/>
                  </a:lnTo>
                  <a:cubicBezTo>
                    <a:pt x="135890" y="0"/>
                    <a:pt x="0" y="135890"/>
                    <a:pt x="0" y="304800"/>
                  </a:cubicBezTo>
                  <a:lnTo>
                    <a:pt x="0" y="11927594"/>
                  </a:lnTo>
                  <a:cubicBezTo>
                    <a:pt x="0" y="12096504"/>
                    <a:pt x="135890" y="12232394"/>
                    <a:pt x="304800" y="12232394"/>
                  </a:cubicBezTo>
                  <a:lnTo>
                    <a:pt x="10553898" y="12232394"/>
                  </a:lnTo>
                  <a:cubicBezTo>
                    <a:pt x="10722808" y="12232394"/>
                    <a:pt x="10858698" y="12096504"/>
                    <a:pt x="10858698" y="11927594"/>
                  </a:cubicBezTo>
                  <a:lnTo>
                    <a:pt x="10858698" y="304800"/>
                  </a:lnTo>
                  <a:cubicBezTo>
                    <a:pt x="10858698" y="135890"/>
                    <a:pt x="10722808" y="0"/>
                    <a:pt x="10553898" y="0"/>
                  </a:cubicBezTo>
                  <a:close/>
                </a:path>
              </a:pathLst>
            </a:custGeom>
            <a:solidFill>
              <a:srgbClr val="F1D1C7"/>
            </a:solidFill>
          </p:spPr>
        </p:sp>
      </p:grpSp>
      <p:grpSp>
        <p:nvGrpSpPr>
          <p:cNvPr name="Group 9" id="9"/>
          <p:cNvGrpSpPr/>
          <p:nvPr/>
        </p:nvGrpSpPr>
        <p:grpSpPr>
          <a:xfrm rot="0">
            <a:off x="12009288" y="3640833"/>
            <a:ext cx="4777432" cy="5382534"/>
            <a:chOff x="0" y="0"/>
            <a:chExt cx="10857235" cy="12232393"/>
          </a:xfrm>
        </p:grpSpPr>
        <p:sp>
          <p:nvSpPr>
            <p:cNvPr name="Freeform 10" id="10"/>
            <p:cNvSpPr/>
            <p:nvPr/>
          </p:nvSpPr>
          <p:spPr>
            <a:xfrm>
              <a:off x="0" y="0"/>
              <a:ext cx="10857235" cy="12232394"/>
            </a:xfrm>
            <a:custGeom>
              <a:avLst/>
              <a:gdLst/>
              <a:ahLst/>
              <a:cxnLst/>
              <a:rect r="r" b="b" t="t" l="l"/>
              <a:pathLst>
                <a:path h="12232394" w="10857235">
                  <a:moveTo>
                    <a:pt x="10552435" y="0"/>
                  </a:moveTo>
                  <a:lnTo>
                    <a:pt x="304800" y="0"/>
                  </a:lnTo>
                  <a:cubicBezTo>
                    <a:pt x="135890" y="0"/>
                    <a:pt x="0" y="135890"/>
                    <a:pt x="0" y="304800"/>
                  </a:cubicBezTo>
                  <a:lnTo>
                    <a:pt x="0" y="11927594"/>
                  </a:lnTo>
                  <a:cubicBezTo>
                    <a:pt x="0" y="12096504"/>
                    <a:pt x="135890" y="12232394"/>
                    <a:pt x="304800" y="12232394"/>
                  </a:cubicBezTo>
                  <a:lnTo>
                    <a:pt x="10552435" y="12232394"/>
                  </a:lnTo>
                  <a:cubicBezTo>
                    <a:pt x="10721345" y="12232394"/>
                    <a:pt x="10857235" y="12096504"/>
                    <a:pt x="10857235" y="11927594"/>
                  </a:cubicBezTo>
                  <a:lnTo>
                    <a:pt x="10857235" y="304800"/>
                  </a:lnTo>
                  <a:cubicBezTo>
                    <a:pt x="10857235" y="135890"/>
                    <a:pt x="10721345" y="0"/>
                    <a:pt x="10552435" y="0"/>
                  </a:cubicBezTo>
                  <a:close/>
                </a:path>
              </a:pathLst>
            </a:custGeom>
            <a:solidFill>
              <a:srgbClr val="F1D1C7"/>
            </a:solidFill>
          </p:spPr>
        </p:sp>
      </p:grpSp>
      <p:pic>
        <p:nvPicPr>
          <p:cNvPr name="Picture 11" id="1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921503" y="-393211"/>
            <a:ext cx="6147254" cy="2078889"/>
          </a:xfrm>
          <a:prstGeom prst="rect">
            <a:avLst/>
          </a:prstGeom>
        </p:spPr>
      </p:pic>
      <p:pic>
        <p:nvPicPr>
          <p:cNvPr name="Picture 12" id="12"/>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8499379">
            <a:off x="15160484" y="-716091"/>
            <a:ext cx="4554351" cy="3878789"/>
          </a:xfrm>
          <a:prstGeom prst="rect">
            <a:avLst/>
          </a:prstGeom>
        </p:spPr>
      </p:pic>
      <p:sp>
        <p:nvSpPr>
          <p:cNvPr name="TextBox 13" id="13"/>
          <p:cNvSpPr txBox="true"/>
          <p:nvPr/>
        </p:nvSpPr>
        <p:spPr>
          <a:xfrm rot="0">
            <a:off x="1499481" y="3465887"/>
            <a:ext cx="4779231" cy="1087120"/>
          </a:xfrm>
          <a:prstGeom prst="rect">
            <a:avLst/>
          </a:prstGeom>
        </p:spPr>
        <p:txBody>
          <a:bodyPr anchor="t" rtlCol="false" tIns="0" lIns="0" bIns="0" rIns="0">
            <a:spAutoFit/>
          </a:bodyPr>
          <a:lstStyle/>
          <a:p>
            <a:pPr algn="ctr">
              <a:lnSpc>
                <a:spcPts val="7279"/>
              </a:lnSpc>
            </a:pPr>
            <a:r>
              <a:rPr lang="en-US" sz="5199" u="sng">
                <a:solidFill>
                  <a:srgbClr val="000000"/>
                </a:solidFill>
                <a:latin typeface="Lazord Sans Serif"/>
              </a:rPr>
              <a:t>Admin</a:t>
            </a:r>
          </a:p>
        </p:txBody>
      </p:sp>
      <p:sp>
        <p:nvSpPr>
          <p:cNvPr name="TextBox 14" id="14"/>
          <p:cNvSpPr txBox="true"/>
          <p:nvPr/>
        </p:nvSpPr>
        <p:spPr>
          <a:xfrm rot="0">
            <a:off x="6754962" y="3465887"/>
            <a:ext cx="4778076" cy="1087120"/>
          </a:xfrm>
          <a:prstGeom prst="rect">
            <a:avLst/>
          </a:prstGeom>
        </p:spPr>
        <p:txBody>
          <a:bodyPr anchor="t" rtlCol="false" tIns="0" lIns="0" bIns="0" rIns="0">
            <a:spAutoFit/>
          </a:bodyPr>
          <a:lstStyle/>
          <a:p>
            <a:pPr algn="ctr">
              <a:lnSpc>
                <a:spcPts val="7279"/>
              </a:lnSpc>
            </a:pPr>
            <a:r>
              <a:rPr lang="en-US" sz="5199" u="sng">
                <a:solidFill>
                  <a:srgbClr val="000000"/>
                </a:solidFill>
                <a:latin typeface="Lazord Sans Serif"/>
              </a:rPr>
              <a:t>Host</a:t>
            </a:r>
          </a:p>
        </p:txBody>
      </p:sp>
      <p:sp>
        <p:nvSpPr>
          <p:cNvPr name="TextBox 15" id="15"/>
          <p:cNvSpPr txBox="true"/>
          <p:nvPr/>
        </p:nvSpPr>
        <p:spPr>
          <a:xfrm rot="0">
            <a:off x="12018701" y="3465887"/>
            <a:ext cx="4768020" cy="1087120"/>
          </a:xfrm>
          <a:prstGeom prst="rect">
            <a:avLst/>
          </a:prstGeom>
        </p:spPr>
        <p:txBody>
          <a:bodyPr anchor="t" rtlCol="false" tIns="0" lIns="0" bIns="0" rIns="0">
            <a:spAutoFit/>
          </a:bodyPr>
          <a:lstStyle/>
          <a:p>
            <a:pPr algn="ctr">
              <a:lnSpc>
                <a:spcPts val="7279"/>
              </a:lnSpc>
            </a:pPr>
            <a:r>
              <a:rPr lang="en-US" sz="5199" u="sng">
                <a:solidFill>
                  <a:srgbClr val="000000"/>
                </a:solidFill>
                <a:latin typeface="Lazord Sans Serif"/>
              </a:rPr>
              <a:t>Guest</a:t>
            </a:r>
          </a:p>
        </p:txBody>
      </p:sp>
      <p:sp>
        <p:nvSpPr>
          <p:cNvPr name="TextBox 16" id="16"/>
          <p:cNvSpPr txBox="true"/>
          <p:nvPr/>
        </p:nvSpPr>
        <p:spPr>
          <a:xfrm rot="0">
            <a:off x="2063747" y="5086350"/>
            <a:ext cx="3162821" cy="2184400"/>
          </a:xfrm>
          <a:prstGeom prst="rect">
            <a:avLst/>
          </a:prstGeom>
        </p:spPr>
        <p:txBody>
          <a:bodyPr anchor="t" rtlCol="false" tIns="0" lIns="0" bIns="0" rIns="0">
            <a:spAutoFit/>
          </a:bodyPr>
          <a:lstStyle/>
          <a:p>
            <a:pPr marL="539749" indent="-269875" lvl="1">
              <a:lnSpc>
                <a:spcPts val="3499"/>
              </a:lnSpc>
              <a:buFont typeface="Arial"/>
              <a:buChar char="•"/>
            </a:pPr>
            <a:r>
              <a:rPr lang="en-US" sz="2499" spc="124">
                <a:solidFill>
                  <a:srgbClr val="000000"/>
                </a:solidFill>
                <a:latin typeface="Alice"/>
              </a:rPr>
              <a:t>Login</a:t>
            </a:r>
          </a:p>
          <a:p>
            <a:pPr marL="539749" indent="-269875" lvl="1">
              <a:lnSpc>
                <a:spcPts val="3499"/>
              </a:lnSpc>
              <a:buFont typeface="Arial"/>
              <a:buChar char="•"/>
            </a:pPr>
            <a:r>
              <a:rPr lang="en-US" sz="2499" spc="124">
                <a:solidFill>
                  <a:srgbClr val="000000"/>
                </a:solidFill>
                <a:latin typeface="Alice"/>
              </a:rPr>
              <a:t>Manage User</a:t>
            </a:r>
          </a:p>
          <a:p>
            <a:pPr marL="539749" indent="-269875" lvl="1">
              <a:lnSpc>
                <a:spcPts val="3499"/>
              </a:lnSpc>
              <a:buFont typeface="Arial"/>
              <a:buChar char="•"/>
            </a:pPr>
            <a:r>
              <a:rPr lang="en-US" sz="2499" spc="124">
                <a:solidFill>
                  <a:srgbClr val="000000"/>
                </a:solidFill>
                <a:latin typeface="Alice"/>
              </a:rPr>
              <a:t>Manage the System</a:t>
            </a:r>
          </a:p>
          <a:p>
            <a:pPr marL="539749" indent="-269875" lvl="1">
              <a:lnSpc>
                <a:spcPts val="3499"/>
              </a:lnSpc>
              <a:buFont typeface="Arial"/>
              <a:buChar char="•"/>
            </a:pPr>
            <a:r>
              <a:rPr lang="en-US" sz="2499" spc="124">
                <a:solidFill>
                  <a:srgbClr val="000000"/>
                </a:solidFill>
                <a:latin typeface="Alice"/>
              </a:rPr>
              <a:t>Block User</a:t>
            </a:r>
          </a:p>
        </p:txBody>
      </p:sp>
      <p:sp>
        <p:nvSpPr>
          <p:cNvPr name="TextBox 17" id="17"/>
          <p:cNvSpPr txBox="true"/>
          <p:nvPr/>
        </p:nvSpPr>
        <p:spPr>
          <a:xfrm rot="0">
            <a:off x="7168661" y="5095875"/>
            <a:ext cx="3950678" cy="2668492"/>
          </a:xfrm>
          <a:prstGeom prst="rect">
            <a:avLst/>
          </a:prstGeom>
        </p:spPr>
        <p:txBody>
          <a:bodyPr anchor="t" rtlCol="false" tIns="0" lIns="0" bIns="0" rIns="0">
            <a:spAutoFit/>
          </a:bodyPr>
          <a:lstStyle/>
          <a:p>
            <a:pPr marL="554057" indent="-277029" lvl="1">
              <a:lnSpc>
                <a:spcPts val="3592"/>
              </a:lnSpc>
              <a:buFont typeface="Arial"/>
              <a:buChar char="•"/>
            </a:pPr>
            <a:r>
              <a:rPr lang="en-US" sz="2566" spc="128">
                <a:solidFill>
                  <a:srgbClr val="000000"/>
                </a:solidFill>
                <a:latin typeface="Alice"/>
              </a:rPr>
              <a:t>REGISTER</a:t>
            </a:r>
          </a:p>
          <a:p>
            <a:pPr marL="554057" indent="-277029" lvl="1">
              <a:lnSpc>
                <a:spcPts val="3592"/>
              </a:lnSpc>
              <a:buFont typeface="Arial"/>
              <a:buChar char="•"/>
            </a:pPr>
            <a:r>
              <a:rPr lang="en-US" sz="2566" spc="128">
                <a:solidFill>
                  <a:srgbClr val="000000"/>
                </a:solidFill>
                <a:latin typeface="Alice"/>
              </a:rPr>
              <a:t>Login</a:t>
            </a:r>
          </a:p>
          <a:p>
            <a:pPr marL="554057" indent="-277029" lvl="1">
              <a:lnSpc>
                <a:spcPts val="3592"/>
              </a:lnSpc>
              <a:buFont typeface="Arial"/>
              <a:buChar char="•"/>
            </a:pPr>
            <a:r>
              <a:rPr lang="en-US" sz="2566" spc="128">
                <a:solidFill>
                  <a:srgbClr val="000000"/>
                </a:solidFill>
                <a:latin typeface="Alice"/>
              </a:rPr>
              <a:t>Add Housing details</a:t>
            </a:r>
          </a:p>
          <a:p>
            <a:pPr marL="554057" indent="-277029" lvl="1">
              <a:lnSpc>
                <a:spcPts val="3592"/>
              </a:lnSpc>
              <a:buFont typeface="Arial"/>
              <a:buChar char="•"/>
            </a:pPr>
            <a:r>
              <a:rPr lang="en-US" sz="2566" spc="128">
                <a:solidFill>
                  <a:srgbClr val="000000"/>
                </a:solidFill>
                <a:latin typeface="Alice"/>
              </a:rPr>
              <a:t>&amp; Description</a:t>
            </a:r>
          </a:p>
          <a:p>
            <a:pPr marL="554057" indent="-277029" lvl="1">
              <a:lnSpc>
                <a:spcPts val="3592"/>
              </a:lnSpc>
              <a:buFont typeface="Arial"/>
              <a:buChar char="•"/>
            </a:pPr>
            <a:r>
              <a:rPr lang="en-US" sz="2566" spc="128">
                <a:solidFill>
                  <a:srgbClr val="000000"/>
                </a:solidFill>
                <a:latin typeface="Alice"/>
              </a:rPr>
              <a:t>Manage &amp; Verify.</a:t>
            </a:r>
          </a:p>
          <a:p>
            <a:pPr>
              <a:lnSpc>
                <a:spcPts val="3592"/>
              </a:lnSpc>
            </a:pPr>
          </a:p>
        </p:txBody>
      </p:sp>
      <p:sp>
        <p:nvSpPr>
          <p:cNvPr name="TextBox 18" id="18"/>
          <p:cNvSpPr txBox="true"/>
          <p:nvPr/>
        </p:nvSpPr>
        <p:spPr>
          <a:xfrm rot="0">
            <a:off x="12428388" y="4992250"/>
            <a:ext cx="3645126" cy="2184400"/>
          </a:xfrm>
          <a:prstGeom prst="rect">
            <a:avLst/>
          </a:prstGeom>
        </p:spPr>
        <p:txBody>
          <a:bodyPr anchor="t" rtlCol="false" tIns="0" lIns="0" bIns="0" rIns="0">
            <a:spAutoFit/>
          </a:bodyPr>
          <a:lstStyle/>
          <a:p>
            <a:pPr marL="539749" indent="-269875" lvl="1">
              <a:lnSpc>
                <a:spcPts val="3499"/>
              </a:lnSpc>
              <a:buFont typeface="Arial"/>
              <a:buChar char="•"/>
            </a:pPr>
            <a:r>
              <a:rPr lang="en-US" sz="2499" spc="124">
                <a:solidFill>
                  <a:srgbClr val="000000"/>
                </a:solidFill>
                <a:latin typeface="Alice"/>
              </a:rPr>
              <a:t>REGISTER</a:t>
            </a:r>
          </a:p>
          <a:p>
            <a:pPr marL="539749" indent="-269875" lvl="1">
              <a:lnSpc>
                <a:spcPts val="3499"/>
              </a:lnSpc>
              <a:buFont typeface="Arial"/>
              <a:buChar char="•"/>
            </a:pPr>
            <a:r>
              <a:rPr lang="en-US" sz="2499" spc="124">
                <a:solidFill>
                  <a:srgbClr val="000000"/>
                </a:solidFill>
                <a:latin typeface="Alice"/>
              </a:rPr>
              <a:t>Login</a:t>
            </a:r>
          </a:p>
          <a:p>
            <a:pPr marL="539749" indent="-269875" lvl="1">
              <a:lnSpc>
                <a:spcPts val="3499"/>
              </a:lnSpc>
              <a:buFont typeface="Arial"/>
              <a:buChar char="•"/>
            </a:pPr>
            <a:r>
              <a:rPr lang="en-US" sz="2499" spc="124">
                <a:solidFill>
                  <a:srgbClr val="000000"/>
                </a:solidFill>
                <a:latin typeface="Alice"/>
              </a:rPr>
              <a:t>Search</a:t>
            </a:r>
          </a:p>
          <a:p>
            <a:pPr marL="539749" indent="-269875" lvl="1">
              <a:lnSpc>
                <a:spcPts val="3499"/>
              </a:lnSpc>
              <a:buFont typeface="Arial"/>
              <a:buChar char="•"/>
            </a:pPr>
            <a:r>
              <a:rPr lang="en-US" sz="2499" spc="124">
                <a:solidFill>
                  <a:srgbClr val="000000"/>
                </a:solidFill>
                <a:latin typeface="Alice"/>
              </a:rPr>
              <a:t>Book..</a:t>
            </a:r>
          </a:p>
          <a:p>
            <a:pPr>
              <a:lnSpc>
                <a:spcPts val="349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2EC"/>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17532556" cy="8889747"/>
          </a:xfrm>
        </p:grpSpPr>
        <p:sp>
          <p:nvSpPr>
            <p:cNvPr name="Freeform 3" id="3"/>
            <p:cNvSpPr/>
            <p:nvPr/>
          </p:nvSpPr>
          <p:spPr>
            <a:xfrm>
              <a:off x="0" y="0"/>
              <a:ext cx="17532556" cy="8889747"/>
            </a:xfrm>
            <a:custGeom>
              <a:avLst/>
              <a:gdLst/>
              <a:ahLst/>
              <a:cxnLst/>
              <a:rect r="r" b="b" t="t" l="l"/>
              <a:pathLst>
                <a:path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grpSp>
        <p:nvGrpSpPr>
          <p:cNvPr name="Group 4" id="4"/>
          <p:cNvGrpSpPr/>
          <p:nvPr/>
        </p:nvGrpSpPr>
        <p:grpSpPr>
          <a:xfrm rot="0">
            <a:off x="1293986" y="3677296"/>
            <a:ext cx="15700029" cy="5311337"/>
            <a:chOff x="0" y="0"/>
            <a:chExt cx="28026449" cy="9481378"/>
          </a:xfrm>
        </p:grpSpPr>
        <p:sp>
          <p:nvSpPr>
            <p:cNvPr name="Freeform 5" id="5"/>
            <p:cNvSpPr/>
            <p:nvPr/>
          </p:nvSpPr>
          <p:spPr>
            <a:xfrm>
              <a:off x="0" y="0"/>
              <a:ext cx="28026451" cy="9481379"/>
            </a:xfrm>
            <a:custGeom>
              <a:avLst/>
              <a:gdLst/>
              <a:ahLst/>
              <a:cxnLst/>
              <a:rect r="r" b="b" t="t" l="l"/>
              <a:pathLst>
                <a:path h="9481379" w="28026451">
                  <a:moveTo>
                    <a:pt x="27721651" y="0"/>
                  </a:moveTo>
                  <a:lnTo>
                    <a:pt x="304800" y="0"/>
                  </a:lnTo>
                  <a:cubicBezTo>
                    <a:pt x="135890" y="0"/>
                    <a:pt x="0" y="135890"/>
                    <a:pt x="0" y="304800"/>
                  </a:cubicBezTo>
                  <a:lnTo>
                    <a:pt x="0" y="9176579"/>
                  </a:lnTo>
                  <a:cubicBezTo>
                    <a:pt x="0" y="9345488"/>
                    <a:pt x="135890" y="9481379"/>
                    <a:pt x="304800" y="9481379"/>
                  </a:cubicBezTo>
                  <a:lnTo>
                    <a:pt x="27721651" y="9481379"/>
                  </a:lnTo>
                  <a:cubicBezTo>
                    <a:pt x="27890558" y="9481379"/>
                    <a:pt x="28026451" y="9345488"/>
                    <a:pt x="28026451" y="9176579"/>
                  </a:cubicBezTo>
                  <a:lnTo>
                    <a:pt x="28026451" y="304800"/>
                  </a:lnTo>
                  <a:cubicBezTo>
                    <a:pt x="28026451" y="135890"/>
                    <a:pt x="27890558" y="0"/>
                    <a:pt x="27721651" y="0"/>
                  </a:cubicBezTo>
                  <a:close/>
                </a:path>
              </a:pathLst>
            </a:custGeom>
            <a:solidFill>
              <a:srgbClr val="F1D1C7"/>
            </a:solidFill>
          </p:spPr>
        </p:sp>
      </p:grpSp>
      <p:sp>
        <p:nvSpPr>
          <p:cNvPr name="TextBox 6" id="6"/>
          <p:cNvSpPr txBox="true"/>
          <p:nvPr/>
        </p:nvSpPr>
        <p:spPr>
          <a:xfrm rot="0">
            <a:off x="2915794" y="1114425"/>
            <a:ext cx="12456413" cy="2447925"/>
          </a:xfrm>
          <a:prstGeom prst="rect">
            <a:avLst/>
          </a:prstGeom>
        </p:spPr>
        <p:txBody>
          <a:bodyPr anchor="t" rtlCol="false" tIns="0" lIns="0" bIns="0" rIns="0">
            <a:spAutoFit/>
          </a:bodyPr>
          <a:lstStyle/>
          <a:p>
            <a:pPr algn="ctr">
              <a:lnSpc>
                <a:spcPts val="9600"/>
              </a:lnSpc>
            </a:pPr>
            <a:r>
              <a:rPr lang="en-US" sz="8000">
                <a:solidFill>
                  <a:srgbClr val="000000"/>
                </a:solidFill>
                <a:latin typeface="Marcellus"/>
              </a:rPr>
              <a:t>Current System and It's Drawbacks</a:t>
            </a:r>
          </a:p>
        </p:txBody>
      </p:sp>
      <p:pic>
        <p:nvPicPr>
          <p:cNvPr name="Picture 7" id="7"/>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2097886">
            <a:off x="15249743" y="-867172"/>
            <a:ext cx="5162115" cy="4303651"/>
          </a:xfrm>
          <a:prstGeom prst="rect">
            <a:avLst/>
          </a:prstGeom>
        </p:spPr>
      </p:pic>
      <p:pic>
        <p:nvPicPr>
          <p:cNvPr name="Picture 8" id="8"/>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4549130">
            <a:off x="-1577160" y="7170126"/>
            <a:ext cx="6380533" cy="4176349"/>
          </a:xfrm>
          <a:prstGeom prst="rect">
            <a:avLst/>
          </a:prstGeom>
        </p:spPr>
      </p:pic>
      <p:pic>
        <p:nvPicPr>
          <p:cNvPr name="Picture 9" id="9"/>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15862963" y="7044708"/>
            <a:ext cx="2281153" cy="3544950"/>
          </a:xfrm>
          <a:prstGeom prst="rect">
            <a:avLst/>
          </a:prstGeom>
        </p:spPr>
      </p:pic>
      <p:sp>
        <p:nvSpPr>
          <p:cNvPr name="TextBox 10" id="10"/>
          <p:cNvSpPr txBox="true"/>
          <p:nvPr/>
        </p:nvSpPr>
        <p:spPr>
          <a:xfrm rot="0">
            <a:off x="1293986" y="3601096"/>
            <a:ext cx="15700029" cy="5390515"/>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000000"/>
                </a:solidFill>
                <a:latin typeface="Public Sans Thin Bold"/>
              </a:rPr>
              <a:t>Guest</a:t>
            </a:r>
            <a:r>
              <a:rPr lang="en-US" sz="3399">
                <a:solidFill>
                  <a:srgbClr val="000000"/>
                </a:solidFill>
                <a:latin typeface="Public Sans Thin"/>
              </a:rPr>
              <a:t>:      1) The physical hard work.                  </a:t>
            </a:r>
          </a:p>
          <a:p>
            <a:pPr>
              <a:lnSpc>
                <a:spcPts val="4759"/>
              </a:lnSpc>
            </a:pPr>
            <a:r>
              <a:rPr lang="en-US" sz="3399">
                <a:solidFill>
                  <a:srgbClr val="000000"/>
                </a:solidFill>
                <a:latin typeface="Public Sans Thin"/>
              </a:rPr>
              <a:t>                         2) Difficult to find house.</a:t>
            </a:r>
          </a:p>
          <a:p>
            <a:pPr>
              <a:lnSpc>
                <a:spcPts val="4759"/>
              </a:lnSpc>
            </a:pPr>
            <a:r>
              <a:rPr lang="en-US" sz="3399">
                <a:solidFill>
                  <a:srgbClr val="000000"/>
                </a:solidFill>
                <a:latin typeface="Public Sans Thin"/>
              </a:rPr>
              <a:t>                         3) Time and resources consuming.</a:t>
            </a:r>
          </a:p>
          <a:p>
            <a:pPr>
              <a:lnSpc>
                <a:spcPts val="4759"/>
              </a:lnSpc>
            </a:pPr>
            <a:r>
              <a:rPr lang="en-US" sz="3399">
                <a:solidFill>
                  <a:srgbClr val="000000"/>
                </a:solidFill>
                <a:latin typeface="Public Sans Thin"/>
              </a:rPr>
              <a:t>                         4) You might feel Cooped Up.</a:t>
            </a:r>
          </a:p>
          <a:p>
            <a:pPr>
              <a:lnSpc>
                <a:spcPts val="4759"/>
              </a:lnSpc>
            </a:pPr>
            <a:r>
              <a:rPr lang="en-US" sz="3399">
                <a:solidFill>
                  <a:srgbClr val="000000"/>
                </a:solidFill>
                <a:latin typeface="Public Sans Thin"/>
              </a:rPr>
              <a:t>                         5) Depending on the Destination ,It can get Expensive - Hotel</a:t>
            </a:r>
          </a:p>
          <a:p>
            <a:pPr>
              <a:lnSpc>
                <a:spcPts val="4759"/>
              </a:lnSpc>
            </a:pPr>
          </a:p>
          <a:p>
            <a:pPr marL="734059" indent="-367030" lvl="1">
              <a:lnSpc>
                <a:spcPts val="4759"/>
              </a:lnSpc>
              <a:buFont typeface="Arial"/>
              <a:buChar char="•"/>
            </a:pPr>
            <a:r>
              <a:rPr lang="en-US" sz="3399">
                <a:solidFill>
                  <a:srgbClr val="000000"/>
                </a:solidFill>
                <a:latin typeface="Public Sans Thin Bold"/>
              </a:rPr>
              <a:t>Host</a:t>
            </a:r>
            <a:r>
              <a:rPr lang="en-US" sz="3399">
                <a:solidFill>
                  <a:srgbClr val="000000"/>
                </a:solidFill>
                <a:latin typeface="Public Sans Thin"/>
              </a:rPr>
              <a:t>:        1) Difficult to find the renter.</a:t>
            </a:r>
          </a:p>
          <a:p>
            <a:pPr>
              <a:lnSpc>
                <a:spcPts val="4759"/>
              </a:lnSpc>
            </a:pPr>
            <a:r>
              <a:rPr lang="en-US" sz="3399">
                <a:solidFill>
                  <a:srgbClr val="000000"/>
                </a:solidFill>
                <a:latin typeface="Public Sans Thin"/>
              </a:rPr>
              <a:t>                         2) Difficult to find a good room Buddy.</a:t>
            </a:r>
          </a:p>
          <a:p>
            <a:pPr>
              <a:lnSpc>
                <a:spcPts val="4759"/>
              </a:lnSpc>
            </a:pPr>
            <a:r>
              <a:rPr lang="en-US" sz="3399">
                <a:solidFill>
                  <a:srgbClr val="000000"/>
                </a:solidFill>
                <a:latin typeface="Public Sans Thin"/>
              </a:rPr>
              <a:t>                         3) Can only reach few people.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2EC"/>
        </a:solidFill>
      </p:bgPr>
    </p:bg>
    <p:spTree>
      <p:nvGrpSpPr>
        <p:cNvPr id="1" name=""/>
        <p:cNvGrpSpPr/>
        <p:nvPr/>
      </p:nvGrpSpPr>
      <p:grpSpPr>
        <a:xfrm>
          <a:off x="0" y="0"/>
          <a:ext cx="0" cy="0"/>
          <a:chOff x="0" y="0"/>
          <a:chExt cx="0" cy="0"/>
        </a:xfrm>
      </p:grpSpPr>
      <p:grpSp>
        <p:nvGrpSpPr>
          <p:cNvPr name="Group 2" id="2"/>
          <p:cNvGrpSpPr/>
          <p:nvPr/>
        </p:nvGrpSpPr>
        <p:grpSpPr>
          <a:xfrm rot="0">
            <a:off x="1293986" y="0"/>
            <a:ext cx="15803224" cy="8229600"/>
            <a:chOff x="0" y="0"/>
            <a:chExt cx="17070898" cy="8889747"/>
          </a:xfrm>
        </p:grpSpPr>
        <p:sp>
          <p:nvSpPr>
            <p:cNvPr name="Freeform 3" id="3"/>
            <p:cNvSpPr/>
            <p:nvPr/>
          </p:nvSpPr>
          <p:spPr>
            <a:xfrm>
              <a:off x="0" y="0"/>
              <a:ext cx="17070898" cy="8889747"/>
            </a:xfrm>
            <a:custGeom>
              <a:avLst/>
              <a:gdLst/>
              <a:ahLst/>
              <a:cxnLst/>
              <a:rect r="r" b="b" t="t" l="l"/>
              <a:pathLst>
                <a:path h="8889747" w="17070898">
                  <a:moveTo>
                    <a:pt x="16766098" y="0"/>
                  </a:moveTo>
                  <a:lnTo>
                    <a:pt x="304800" y="0"/>
                  </a:lnTo>
                  <a:cubicBezTo>
                    <a:pt x="135890" y="0"/>
                    <a:pt x="0" y="135890"/>
                    <a:pt x="0" y="304800"/>
                  </a:cubicBezTo>
                  <a:lnTo>
                    <a:pt x="0" y="8584947"/>
                  </a:lnTo>
                  <a:cubicBezTo>
                    <a:pt x="0" y="8753857"/>
                    <a:pt x="135890" y="8889747"/>
                    <a:pt x="304800" y="8889747"/>
                  </a:cubicBezTo>
                  <a:lnTo>
                    <a:pt x="16766098" y="8889747"/>
                  </a:lnTo>
                  <a:cubicBezTo>
                    <a:pt x="16935008" y="8889747"/>
                    <a:pt x="17070898" y="8753857"/>
                    <a:pt x="17070898" y="8584947"/>
                  </a:cubicBezTo>
                  <a:lnTo>
                    <a:pt x="17070898" y="304800"/>
                  </a:lnTo>
                  <a:cubicBezTo>
                    <a:pt x="17070898" y="135890"/>
                    <a:pt x="16935008" y="0"/>
                    <a:pt x="16766098" y="0"/>
                  </a:cubicBezTo>
                  <a:close/>
                </a:path>
              </a:pathLst>
            </a:custGeom>
            <a:solidFill>
              <a:srgbClr val="FFFFFF"/>
            </a:solidFill>
          </p:spPr>
        </p:sp>
      </p:grpSp>
      <p:sp>
        <p:nvSpPr>
          <p:cNvPr name="TextBox 4" id="4"/>
          <p:cNvSpPr txBox="true"/>
          <p:nvPr/>
        </p:nvSpPr>
        <p:spPr>
          <a:xfrm rot="0">
            <a:off x="2702106" y="1019175"/>
            <a:ext cx="12456413" cy="2447925"/>
          </a:xfrm>
          <a:prstGeom prst="rect">
            <a:avLst/>
          </a:prstGeom>
        </p:spPr>
        <p:txBody>
          <a:bodyPr anchor="t" rtlCol="false" tIns="0" lIns="0" bIns="0" rIns="0">
            <a:spAutoFit/>
          </a:bodyPr>
          <a:lstStyle/>
          <a:p>
            <a:pPr algn="ctr">
              <a:lnSpc>
                <a:spcPts val="9600"/>
              </a:lnSpc>
            </a:pPr>
            <a:r>
              <a:rPr lang="en-US" sz="8000">
                <a:solidFill>
                  <a:srgbClr val="000000"/>
                </a:solidFill>
                <a:latin typeface="Marcellus"/>
              </a:rPr>
              <a:t>Proposed System and It's Features</a:t>
            </a:r>
          </a:p>
        </p:txBody>
      </p:sp>
      <p:pic>
        <p:nvPicPr>
          <p:cNvPr name="Picture 5" id="5"/>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2097886">
            <a:off x="15249743" y="-867172"/>
            <a:ext cx="5162115" cy="4303651"/>
          </a:xfrm>
          <a:prstGeom prst="rect">
            <a:avLst/>
          </a:prstGeom>
        </p:spPr>
      </p:pic>
      <p:pic>
        <p:nvPicPr>
          <p:cNvPr name="Picture 6" id="6"/>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4549130">
            <a:off x="-1577160" y="7170126"/>
            <a:ext cx="6380533" cy="4176349"/>
          </a:xfrm>
          <a:prstGeom prst="rect">
            <a:avLst/>
          </a:prstGeom>
        </p:spPr>
      </p:pic>
      <p:pic>
        <p:nvPicPr>
          <p:cNvPr name="Picture 7" id="7"/>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15833049" y="7182461"/>
            <a:ext cx="1997751" cy="3104539"/>
          </a:xfrm>
          <a:prstGeom prst="rect">
            <a:avLst/>
          </a:prstGeom>
        </p:spPr>
      </p:pic>
      <p:grpSp>
        <p:nvGrpSpPr>
          <p:cNvPr name="Group 8" id="8"/>
          <p:cNvGrpSpPr/>
          <p:nvPr/>
        </p:nvGrpSpPr>
        <p:grpSpPr>
          <a:xfrm rot="0">
            <a:off x="1293986" y="3467100"/>
            <a:ext cx="16068510" cy="5267631"/>
            <a:chOff x="0" y="0"/>
            <a:chExt cx="28210666" cy="9248111"/>
          </a:xfrm>
        </p:grpSpPr>
        <p:sp>
          <p:nvSpPr>
            <p:cNvPr name="Freeform 9" id="9"/>
            <p:cNvSpPr/>
            <p:nvPr/>
          </p:nvSpPr>
          <p:spPr>
            <a:xfrm>
              <a:off x="0" y="0"/>
              <a:ext cx="28210666" cy="9248111"/>
            </a:xfrm>
            <a:custGeom>
              <a:avLst/>
              <a:gdLst/>
              <a:ahLst/>
              <a:cxnLst/>
              <a:rect r="r" b="b" t="t" l="l"/>
              <a:pathLst>
                <a:path h="9248111" w="28210666">
                  <a:moveTo>
                    <a:pt x="27905866" y="0"/>
                  </a:moveTo>
                  <a:lnTo>
                    <a:pt x="304800" y="0"/>
                  </a:lnTo>
                  <a:cubicBezTo>
                    <a:pt x="135890" y="0"/>
                    <a:pt x="0" y="135890"/>
                    <a:pt x="0" y="304800"/>
                  </a:cubicBezTo>
                  <a:lnTo>
                    <a:pt x="0" y="8943311"/>
                  </a:lnTo>
                  <a:cubicBezTo>
                    <a:pt x="0" y="9112221"/>
                    <a:pt x="135890" y="9248111"/>
                    <a:pt x="304800" y="9248111"/>
                  </a:cubicBezTo>
                  <a:lnTo>
                    <a:pt x="27905866" y="9248111"/>
                  </a:lnTo>
                  <a:cubicBezTo>
                    <a:pt x="28074776" y="9248111"/>
                    <a:pt x="28210666" y="9112221"/>
                    <a:pt x="28210666" y="8943311"/>
                  </a:cubicBezTo>
                  <a:lnTo>
                    <a:pt x="28210666" y="304800"/>
                  </a:lnTo>
                  <a:cubicBezTo>
                    <a:pt x="28210666" y="135890"/>
                    <a:pt x="28074776" y="0"/>
                    <a:pt x="27905866" y="0"/>
                  </a:cubicBezTo>
                  <a:close/>
                </a:path>
              </a:pathLst>
            </a:custGeom>
            <a:solidFill>
              <a:srgbClr val="F1D1C7"/>
            </a:solidFill>
          </p:spPr>
        </p:sp>
      </p:grpSp>
      <p:sp>
        <p:nvSpPr>
          <p:cNvPr name="TextBox 10" id="10"/>
          <p:cNvSpPr txBox="true"/>
          <p:nvPr/>
        </p:nvSpPr>
        <p:spPr>
          <a:xfrm rot="0">
            <a:off x="1559271" y="3325421"/>
            <a:ext cx="14985469" cy="5390129"/>
          </a:xfrm>
          <a:prstGeom prst="rect">
            <a:avLst/>
          </a:prstGeom>
        </p:spPr>
        <p:txBody>
          <a:bodyPr anchor="t" rtlCol="false" tIns="0" lIns="0" bIns="0" rIns="0">
            <a:spAutoFit/>
          </a:bodyPr>
          <a:lstStyle/>
          <a:p>
            <a:pPr marL="737345" indent="-368672" lvl="1">
              <a:lnSpc>
                <a:spcPts val="4781"/>
              </a:lnSpc>
              <a:buFont typeface="Arial"/>
              <a:buChar char="•"/>
            </a:pPr>
            <a:r>
              <a:rPr lang="en-US" sz="3415">
                <a:solidFill>
                  <a:srgbClr val="000000"/>
                </a:solidFill>
                <a:latin typeface="Public Sans Thin Bold"/>
              </a:rPr>
              <a:t>Features of the App :- </a:t>
            </a:r>
          </a:p>
          <a:p>
            <a:pPr marL="737345" indent="-368672" lvl="1">
              <a:lnSpc>
                <a:spcPts val="4781"/>
              </a:lnSpc>
              <a:buFont typeface="Arial"/>
              <a:buChar char="•"/>
            </a:pPr>
            <a:r>
              <a:rPr lang="en-US" sz="3415">
                <a:solidFill>
                  <a:srgbClr val="000000"/>
                </a:solidFill>
                <a:latin typeface="Public Sans Thin"/>
              </a:rPr>
              <a:t> </a:t>
            </a:r>
            <a:r>
              <a:rPr lang="en-US" sz="3415">
                <a:solidFill>
                  <a:srgbClr val="000000"/>
                </a:solidFill>
                <a:latin typeface="Public Sans Thin"/>
              </a:rPr>
              <a:t>Users can use the app as host or guest . </a:t>
            </a:r>
          </a:p>
          <a:p>
            <a:pPr marL="737345" indent="-368672" lvl="1">
              <a:lnSpc>
                <a:spcPts val="4781"/>
              </a:lnSpc>
              <a:buFont typeface="Arial"/>
              <a:buChar char="•"/>
            </a:pPr>
            <a:r>
              <a:rPr lang="en-US" sz="3415">
                <a:solidFill>
                  <a:srgbClr val="000000"/>
                </a:solidFill>
                <a:latin typeface="Public Sans Thin"/>
              </a:rPr>
              <a:t> Highly Attractive Graphical User Interface &amp; User Friendly Features. </a:t>
            </a:r>
          </a:p>
          <a:p>
            <a:pPr marL="737345" indent="-368672" lvl="1">
              <a:lnSpc>
                <a:spcPts val="4781"/>
              </a:lnSpc>
              <a:buFont typeface="Arial"/>
              <a:buChar char="•"/>
            </a:pPr>
            <a:r>
              <a:rPr lang="en-US" sz="3415">
                <a:solidFill>
                  <a:srgbClr val="000000"/>
                </a:solidFill>
                <a:latin typeface="Public Sans Thin Bold"/>
              </a:rPr>
              <a:t>Features for Host:</a:t>
            </a:r>
          </a:p>
          <a:p>
            <a:pPr marL="737345" indent="-368672" lvl="1">
              <a:lnSpc>
                <a:spcPts val="4781"/>
              </a:lnSpc>
              <a:buFont typeface="Arial"/>
              <a:buChar char="•"/>
            </a:pPr>
            <a:r>
              <a:rPr lang="en-US" sz="3415">
                <a:solidFill>
                  <a:srgbClr val="000000"/>
                </a:solidFill>
                <a:latin typeface="Public Sans Thin"/>
              </a:rPr>
              <a:t>  Free unlimited room rental listings.</a:t>
            </a:r>
          </a:p>
          <a:p>
            <a:pPr marL="737345" indent="-368672" lvl="1">
              <a:lnSpc>
                <a:spcPts val="4781"/>
              </a:lnSpc>
              <a:buFont typeface="Arial"/>
              <a:buChar char="•"/>
            </a:pPr>
            <a:r>
              <a:rPr lang="en-US" sz="3415">
                <a:solidFill>
                  <a:srgbClr val="000000"/>
                </a:solidFill>
                <a:latin typeface="Public Sans Thin"/>
              </a:rPr>
              <a:t>  Advertise rooms in houses and apartment.</a:t>
            </a:r>
          </a:p>
          <a:p>
            <a:pPr marL="737345" indent="-368672" lvl="1">
              <a:lnSpc>
                <a:spcPts val="4781"/>
              </a:lnSpc>
              <a:buFont typeface="Arial"/>
              <a:buChar char="•"/>
            </a:pPr>
            <a:r>
              <a:rPr lang="en-US" sz="3415">
                <a:solidFill>
                  <a:srgbClr val="000000"/>
                </a:solidFill>
                <a:latin typeface="Public Sans Thin"/>
              </a:rPr>
              <a:t>  Room Owners can see guests Requests. .</a:t>
            </a:r>
          </a:p>
          <a:p>
            <a:pPr marL="737345" indent="-368672" lvl="1">
              <a:lnSpc>
                <a:spcPts val="4781"/>
              </a:lnSpc>
              <a:buFont typeface="Arial"/>
              <a:buChar char="•"/>
            </a:pPr>
            <a:r>
              <a:rPr lang="en-US" sz="3415">
                <a:solidFill>
                  <a:srgbClr val="000000"/>
                </a:solidFill>
                <a:latin typeface="Public Sans Thin"/>
              </a:rPr>
              <a:t>  Real time notifications for rental leads ( when they are registered ).</a:t>
            </a:r>
          </a:p>
          <a:p>
            <a:pPr marL="737345" indent="-368672" lvl="1">
              <a:lnSpc>
                <a:spcPts val="4781"/>
              </a:lnSpc>
              <a:buFont typeface="Arial"/>
              <a:buChar char="•"/>
            </a:pPr>
            <a:r>
              <a:rPr lang="en-US" sz="3415">
                <a:solidFill>
                  <a:srgbClr val="000000"/>
                </a:solidFill>
                <a:latin typeface="Public Sans Thin"/>
              </a:rPr>
              <a:t>  Advanced roommate filters to find roommate matches.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2EC"/>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17532556" cy="8889747"/>
          </a:xfrm>
        </p:grpSpPr>
        <p:sp>
          <p:nvSpPr>
            <p:cNvPr name="Freeform 3" id="3"/>
            <p:cNvSpPr/>
            <p:nvPr/>
          </p:nvSpPr>
          <p:spPr>
            <a:xfrm>
              <a:off x="0" y="0"/>
              <a:ext cx="17532556" cy="8889747"/>
            </a:xfrm>
            <a:custGeom>
              <a:avLst/>
              <a:gdLst/>
              <a:ahLst/>
              <a:cxnLst/>
              <a:rect r="r" b="b" t="t" l="l"/>
              <a:pathLst>
                <a:path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grpSp>
        <p:nvGrpSpPr>
          <p:cNvPr name="Group 4" id="4"/>
          <p:cNvGrpSpPr/>
          <p:nvPr/>
        </p:nvGrpSpPr>
        <p:grpSpPr>
          <a:xfrm rot="0">
            <a:off x="1788792" y="1825553"/>
            <a:ext cx="14710416" cy="6110875"/>
            <a:chOff x="0" y="0"/>
            <a:chExt cx="25034770" cy="10399731"/>
          </a:xfrm>
        </p:grpSpPr>
        <p:sp>
          <p:nvSpPr>
            <p:cNvPr name="Freeform 5" id="5"/>
            <p:cNvSpPr/>
            <p:nvPr/>
          </p:nvSpPr>
          <p:spPr>
            <a:xfrm>
              <a:off x="0" y="0"/>
              <a:ext cx="25034770" cy="10399730"/>
            </a:xfrm>
            <a:custGeom>
              <a:avLst/>
              <a:gdLst/>
              <a:ahLst/>
              <a:cxnLst/>
              <a:rect r="r" b="b" t="t" l="l"/>
              <a:pathLst>
                <a:path h="10399730" w="25034770">
                  <a:moveTo>
                    <a:pt x="24729970" y="0"/>
                  </a:moveTo>
                  <a:lnTo>
                    <a:pt x="304800" y="0"/>
                  </a:lnTo>
                  <a:cubicBezTo>
                    <a:pt x="135890" y="0"/>
                    <a:pt x="0" y="135890"/>
                    <a:pt x="0" y="304800"/>
                  </a:cubicBezTo>
                  <a:lnTo>
                    <a:pt x="0" y="10094930"/>
                  </a:lnTo>
                  <a:cubicBezTo>
                    <a:pt x="0" y="10263840"/>
                    <a:pt x="135890" y="10399730"/>
                    <a:pt x="304800" y="10399730"/>
                  </a:cubicBezTo>
                  <a:lnTo>
                    <a:pt x="24729970" y="10399730"/>
                  </a:lnTo>
                  <a:cubicBezTo>
                    <a:pt x="24898880" y="10399730"/>
                    <a:pt x="25034770" y="10263840"/>
                    <a:pt x="25034770" y="10094930"/>
                  </a:cubicBezTo>
                  <a:lnTo>
                    <a:pt x="25034770" y="304800"/>
                  </a:lnTo>
                  <a:cubicBezTo>
                    <a:pt x="25034770" y="135890"/>
                    <a:pt x="24898880" y="0"/>
                    <a:pt x="24729970" y="0"/>
                  </a:cubicBezTo>
                  <a:close/>
                </a:path>
              </a:pathLst>
            </a:custGeom>
            <a:solidFill>
              <a:srgbClr val="F1D1C7"/>
            </a:solidFill>
          </p:spPr>
        </p:sp>
      </p:gr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483644">
            <a:off x="-3017279" y="-1819095"/>
            <a:ext cx="5248259" cy="5695590"/>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967698" y="7936428"/>
            <a:ext cx="3472856" cy="2077399"/>
          </a:xfrm>
          <a:prstGeom prst="rect">
            <a:avLst/>
          </a:prstGeom>
        </p:spPr>
      </p:pic>
      <p:pic>
        <p:nvPicPr>
          <p:cNvPr name="Picture 8" id="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6529289" y="6331583"/>
            <a:ext cx="2567425" cy="3955417"/>
          </a:xfrm>
          <a:prstGeom prst="rect">
            <a:avLst/>
          </a:prstGeom>
        </p:spPr>
      </p:pic>
      <p:sp>
        <p:nvSpPr>
          <p:cNvPr name="TextBox 9" id="9"/>
          <p:cNvSpPr txBox="true"/>
          <p:nvPr/>
        </p:nvSpPr>
        <p:spPr>
          <a:xfrm rot="0">
            <a:off x="1818873" y="2747708"/>
            <a:ext cx="14710416" cy="359029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000000"/>
                </a:solidFill>
                <a:latin typeface="Public Sans Thin Bold"/>
              </a:rPr>
              <a:t>Features for guests :</a:t>
            </a:r>
          </a:p>
          <a:p>
            <a:pPr marL="734059" indent="-367030" lvl="1">
              <a:lnSpc>
                <a:spcPts val="4759"/>
              </a:lnSpc>
              <a:buFont typeface="Arial"/>
              <a:buChar char="•"/>
            </a:pPr>
            <a:r>
              <a:rPr lang="en-US" sz="3399">
                <a:solidFill>
                  <a:srgbClr val="000000"/>
                </a:solidFill>
                <a:latin typeface="Public Sans Thin"/>
              </a:rPr>
              <a:t> Real-time notifications for new rooms for rent.</a:t>
            </a:r>
          </a:p>
          <a:p>
            <a:pPr marL="734059" indent="-367030" lvl="1">
              <a:lnSpc>
                <a:spcPts val="4759"/>
              </a:lnSpc>
              <a:buFont typeface="Arial"/>
              <a:buChar char="•"/>
            </a:pPr>
            <a:r>
              <a:rPr lang="en-US" sz="3399">
                <a:solidFill>
                  <a:srgbClr val="000000"/>
                </a:solidFill>
                <a:latin typeface="Public Sans Thin"/>
              </a:rPr>
              <a:t> Room rental search by map or location </a:t>
            </a:r>
          </a:p>
          <a:p>
            <a:pPr marL="734059" indent="-367030" lvl="1">
              <a:lnSpc>
                <a:spcPts val="4759"/>
              </a:lnSpc>
              <a:buFont typeface="Arial"/>
              <a:buChar char="•"/>
            </a:pPr>
            <a:r>
              <a:rPr lang="en-US" sz="3399">
                <a:solidFill>
                  <a:srgbClr val="000000"/>
                </a:solidFill>
                <a:latin typeface="Public Sans Thin"/>
              </a:rPr>
              <a:t> Advanced room rental filters .</a:t>
            </a:r>
          </a:p>
          <a:p>
            <a:pPr marL="734059" indent="-367030" lvl="1">
              <a:lnSpc>
                <a:spcPts val="4759"/>
              </a:lnSpc>
              <a:buFont typeface="Arial"/>
              <a:buChar char="•"/>
            </a:pPr>
            <a:r>
              <a:rPr lang="en-US" sz="3399">
                <a:solidFill>
                  <a:srgbClr val="000000"/>
                </a:solidFill>
                <a:latin typeface="Public Sans Thin"/>
              </a:rPr>
              <a:t> Find room rentals in worldwide .</a:t>
            </a:r>
          </a:p>
          <a:p>
            <a:pPr marL="734059" indent="-367030" lvl="1">
              <a:lnSpc>
                <a:spcPts val="4759"/>
              </a:lnSpc>
              <a:buFont typeface="Arial"/>
              <a:buChar char="•"/>
            </a:pPr>
            <a:r>
              <a:rPr lang="en-US" sz="3399">
                <a:solidFill>
                  <a:srgbClr val="000000"/>
                </a:solidFill>
                <a:latin typeface="Public Sans Thin"/>
              </a:rPr>
              <a:t> In budget room.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2EC"/>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17532556" cy="8889747"/>
          </a:xfrm>
        </p:grpSpPr>
        <p:sp>
          <p:nvSpPr>
            <p:cNvPr name="Freeform 3" id="3"/>
            <p:cNvSpPr/>
            <p:nvPr/>
          </p:nvSpPr>
          <p:spPr>
            <a:xfrm>
              <a:off x="0" y="0"/>
              <a:ext cx="17532556" cy="8889747"/>
            </a:xfrm>
            <a:custGeom>
              <a:avLst/>
              <a:gdLst/>
              <a:ahLst/>
              <a:cxnLst/>
              <a:rect r="r" b="b" t="t" l="l"/>
              <a:pathLst>
                <a:path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grpSp>
        <p:nvGrpSpPr>
          <p:cNvPr name="Group 4" id="4"/>
          <p:cNvGrpSpPr/>
          <p:nvPr/>
        </p:nvGrpSpPr>
        <p:grpSpPr>
          <a:xfrm rot="0">
            <a:off x="1293986" y="3677296"/>
            <a:ext cx="15700029" cy="5311337"/>
            <a:chOff x="0" y="0"/>
            <a:chExt cx="28026449" cy="9481378"/>
          </a:xfrm>
        </p:grpSpPr>
        <p:sp>
          <p:nvSpPr>
            <p:cNvPr name="Freeform 5" id="5"/>
            <p:cNvSpPr/>
            <p:nvPr/>
          </p:nvSpPr>
          <p:spPr>
            <a:xfrm>
              <a:off x="0" y="0"/>
              <a:ext cx="28026451" cy="9481379"/>
            </a:xfrm>
            <a:custGeom>
              <a:avLst/>
              <a:gdLst/>
              <a:ahLst/>
              <a:cxnLst/>
              <a:rect r="r" b="b" t="t" l="l"/>
              <a:pathLst>
                <a:path h="9481379" w="28026451">
                  <a:moveTo>
                    <a:pt x="27721651" y="0"/>
                  </a:moveTo>
                  <a:lnTo>
                    <a:pt x="304800" y="0"/>
                  </a:lnTo>
                  <a:cubicBezTo>
                    <a:pt x="135890" y="0"/>
                    <a:pt x="0" y="135890"/>
                    <a:pt x="0" y="304800"/>
                  </a:cubicBezTo>
                  <a:lnTo>
                    <a:pt x="0" y="9176579"/>
                  </a:lnTo>
                  <a:cubicBezTo>
                    <a:pt x="0" y="9345488"/>
                    <a:pt x="135890" y="9481379"/>
                    <a:pt x="304800" y="9481379"/>
                  </a:cubicBezTo>
                  <a:lnTo>
                    <a:pt x="27721651" y="9481379"/>
                  </a:lnTo>
                  <a:cubicBezTo>
                    <a:pt x="27890558" y="9481379"/>
                    <a:pt x="28026451" y="9345488"/>
                    <a:pt x="28026451" y="9176579"/>
                  </a:cubicBezTo>
                  <a:lnTo>
                    <a:pt x="28026451" y="304800"/>
                  </a:lnTo>
                  <a:cubicBezTo>
                    <a:pt x="28026451" y="135890"/>
                    <a:pt x="27890558" y="0"/>
                    <a:pt x="27721651" y="0"/>
                  </a:cubicBezTo>
                  <a:close/>
                </a:path>
              </a:pathLst>
            </a:custGeom>
            <a:solidFill>
              <a:srgbClr val="F1D1C7"/>
            </a:solidFill>
          </p:spPr>
        </p:sp>
      </p:gr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897869">
            <a:off x="-2249484" y="-1802926"/>
            <a:ext cx="5730130" cy="4777205"/>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7281959">
            <a:off x="13594629" y="-745811"/>
            <a:ext cx="6798772" cy="4450105"/>
          </a:xfrm>
          <a:prstGeom prst="rect">
            <a:avLst/>
          </a:prstGeom>
        </p:spPr>
      </p:pic>
      <p:sp>
        <p:nvSpPr>
          <p:cNvPr name="TextBox 8" id="8"/>
          <p:cNvSpPr txBox="true"/>
          <p:nvPr/>
        </p:nvSpPr>
        <p:spPr>
          <a:xfrm rot="0">
            <a:off x="1856548" y="1724025"/>
            <a:ext cx="14574904" cy="1228725"/>
          </a:xfrm>
          <a:prstGeom prst="rect">
            <a:avLst/>
          </a:prstGeom>
        </p:spPr>
        <p:txBody>
          <a:bodyPr anchor="t" rtlCol="false" tIns="0" lIns="0" bIns="0" rIns="0">
            <a:spAutoFit/>
          </a:bodyPr>
          <a:lstStyle/>
          <a:p>
            <a:pPr algn="ctr">
              <a:lnSpc>
                <a:spcPts val="9600"/>
              </a:lnSpc>
            </a:pPr>
            <a:r>
              <a:rPr lang="en-US" sz="8000">
                <a:solidFill>
                  <a:srgbClr val="000000"/>
                </a:solidFill>
                <a:latin typeface="Marcellus"/>
              </a:rPr>
              <a:t>Hardware Specifications:</a:t>
            </a:r>
          </a:p>
        </p:txBody>
      </p:sp>
      <p:pic>
        <p:nvPicPr>
          <p:cNvPr name="Picture 9" id="9"/>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913648" y="8111859"/>
            <a:ext cx="3472856" cy="2077399"/>
          </a:xfrm>
          <a:prstGeom prst="rect">
            <a:avLst/>
          </a:prstGeom>
        </p:spPr>
      </p:pic>
      <p:sp>
        <p:nvSpPr>
          <p:cNvPr name="TextBox 10" id="10"/>
          <p:cNvSpPr txBox="true"/>
          <p:nvPr/>
        </p:nvSpPr>
        <p:spPr>
          <a:xfrm rot="0">
            <a:off x="1587549" y="3499985"/>
            <a:ext cx="2390477" cy="1087120"/>
          </a:xfrm>
          <a:prstGeom prst="rect">
            <a:avLst/>
          </a:prstGeom>
        </p:spPr>
        <p:txBody>
          <a:bodyPr anchor="t" rtlCol="false" tIns="0" lIns="0" bIns="0" rIns="0">
            <a:spAutoFit/>
          </a:bodyPr>
          <a:lstStyle/>
          <a:p>
            <a:pPr algn="ctr">
              <a:lnSpc>
                <a:spcPts val="7279"/>
              </a:lnSpc>
            </a:pPr>
            <a:r>
              <a:rPr lang="en-US" sz="5199">
                <a:solidFill>
                  <a:srgbClr val="000000"/>
                </a:solidFill>
                <a:latin typeface="Lazord Sans Serif"/>
              </a:rPr>
              <a:t>1) Admin:</a:t>
            </a:r>
          </a:p>
        </p:txBody>
      </p:sp>
      <p:sp>
        <p:nvSpPr>
          <p:cNvPr name="TextBox 11" id="11"/>
          <p:cNvSpPr txBox="true"/>
          <p:nvPr/>
        </p:nvSpPr>
        <p:spPr>
          <a:xfrm rot="0">
            <a:off x="4974505" y="3928427"/>
            <a:ext cx="11642059" cy="2344421"/>
          </a:xfrm>
          <a:prstGeom prst="rect">
            <a:avLst/>
          </a:prstGeom>
        </p:spPr>
        <p:txBody>
          <a:bodyPr anchor="t" rtlCol="false" tIns="0" lIns="0" bIns="0" rIns="0">
            <a:spAutoFit/>
          </a:bodyPr>
          <a:lstStyle/>
          <a:p>
            <a:pPr marL="960746" indent="-480373" lvl="1">
              <a:lnSpc>
                <a:spcPts val="6229"/>
              </a:lnSpc>
              <a:buFont typeface="Arial"/>
              <a:buChar char="•"/>
            </a:pPr>
            <a:r>
              <a:rPr lang="en-US" sz="4449">
                <a:solidFill>
                  <a:srgbClr val="000000"/>
                </a:solidFill>
                <a:latin typeface="Public Sans Thin Bold"/>
              </a:rPr>
              <a:t>Processor:</a:t>
            </a:r>
            <a:r>
              <a:rPr lang="en-US" sz="4449">
                <a:solidFill>
                  <a:srgbClr val="000000"/>
                </a:solidFill>
                <a:latin typeface="Public Sans Thin"/>
              </a:rPr>
              <a:t>   2.5 GHz processor speed</a:t>
            </a:r>
          </a:p>
          <a:p>
            <a:pPr marL="960746" indent="-480373" lvl="1">
              <a:lnSpc>
                <a:spcPts val="6229"/>
              </a:lnSpc>
              <a:buFont typeface="Arial"/>
              <a:buChar char="•"/>
            </a:pPr>
            <a:r>
              <a:rPr lang="en-US" sz="4449">
                <a:solidFill>
                  <a:srgbClr val="000000"/>
                </a:solidFill>
                <a:latin typeface="Public Sans Thin Bold"/>
              </a:rPr>
              <a:t>RAM:</a:t>
            </a:r>
            <a:r>
              <a:rPr lang="en-US" sz="4449">
                <a:solidFill>
                  <a:srgbClr val="000000"/>
                </a:solidFill>
                <a:latin typeface="Public Sans Thin"/>
              </a:rPr>
              <a:t>             8GB</a:t>
            </a:r>
          </a:p>
          <a:p>
            <a:pPr marL="960746" indent="-480373" lvl="1">
              <a:lnSpc>
                <a:spcPts val="6229"/>
              </a:lnSpc>
              <a:buFont typeface="Arial"/>
              <a:buChar char="•"/>
            </a:pPr>
            <a:r>
              <a:rPr lang="en-US" sz="4449">
                <a:solidFill>
                  <a:srgbClr val="000000"/>
                </a:solidFill>
                <a:latin typeface="Public Sans Thin Bold"/>
              </a:rPr>
              <a:t>Hard Disk: </a:t>
            </a:r>
            <a:r>
              <a:rPr lang="en-US" sz="4449">
                <a:solidFill>
                  <a:srgbClr val="000000"/>
                </a:solidFill>
                <a:latin typeface="Public Sans Thin"/>
              </a:rPr>
              <a:t>  512GB</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2EC"/>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17532556" cy="8889747"/>
          </a:xfrm>
        </p:grpSpPr>
        <p:sp>
          <p:nvSpPr>
            <p:cNvPr name="Freeform 3" id="3"/>
            <p:cNvSpPr/>
            <p:nvPr/>
          </p:nvSpPr>
          <p:spPr>
            <a:xfrm>
              <a:off x="0" y="0"/>
              <a:ext cx="17532556" cy="8889747"/>
            </a:xfrm>
            <a:custGeom>
              <a:avLst/>
              <a:gdLst/>
              <a:ahLst/>
              <a:cxnLst/>
              <a:rect r="r" b="b" t="t" l="l"/>
              <a:pathLst>
                <a:path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grpSp>
        <p:nvGrpSpPr>
          <p:cNvPr name="Group 4" id="4"/>
          <p:cNvGrpSpPr/>
          <p:nvPr/>
        </p:nvGrpSpPr>
        <p:grpSpPr>
          <a:xfrm rot="0">
            <a:off x="1293986" y="3677296"/>
            <a:ext cx="15700029" cy="5311337"/>
            <a:chOff x="0" y="0"/>
            <a:chExt cx="28026449" cy="9481378"/>
          </a:xfrm>
        </p:grpSpPr>
        <p:sp>
          <p:nvSpPr>
            <p:cNvPr name="Freeform 5" id="5"/>
            <p:cNvSpPr/>
            <p:nvPr/>
          </p:nvSpPr>
          <p:spPr>
            <a:xfrm>
              <a:off x="0" y="0"/>
              <a:ext cx="28026451" cy="9481379"/>
            </a:xfrm>
            <a:custGeom>
              <a:avLst/>
              <a:gdLst/>
              <a:ahLst/>
              <a:cxnLst/>
              <a:rect r="r" b="b" t="t" l="l"/>
              <a:pathLst>
                <a:path h="9481379" w="28026451">
                  <a:moveTo>
                    <a:pt x="27721651" y="0"/>
                  </a:moveTo>
                  <a:lnTo>
                    <a:pt x="304800" y="0"/>
                  </a:lnTo>
                  <a:cubicBezTo>
                    <a:pt x="135890" y="0"/>
                    <a:pt x="0" y="135890"/>
                    <a:pt x="0" y="304800"/>
                  </a:cubicBezTo>
                  <a:lnTo>
                    <a:pt x="0" y="9176579"/>
                  </a:lnTo>
                  <a:cubicBezTo>
                    <a:pt x="0" y="9345488"/>
                    <a:pt x="135890" y="9481379"/>
                    <a:pt x="304800" y="9481379"/>
                  </a:cubicBezTo>
                  <a:lnTo>
                    <a:pt x="27721651" y="9481379"/>
                  </a:lnTo>
                  <a:cubicBezTo>
                    <a:pt x="27890558" y="9481379"/>
                    <a:pt x="28026451" y="9345488"/>
                    <a:pt x="28026451" y="9176579"/>
                  </a:cubicBezTo>
                  <a:lnTo>
                    <a:pt x="28026451" y="304800"/>
                  </a:lnTo>
                  <a:cubicBezTo>
                    <a:pt x="28026451" y="135890"/>
                    <a:pt x="27890558" y="0"/>
                    <a:pt x="27721651" y="0"/>
                  </a:cubicBezTo>
                  <a:close/>
                </a:path>
              </a:pathLst>
            </a:custGeom>
            <a:solidFill>
              <a:srgbClr val="F1D1C7"/>
            </a:solidFill>
          </p:spPr>
        </p:sp>
      </p:gr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897869">
            <a:off x="-2249484" y="-1802926"/>
            <a:ext cx="5730130" cy="4777205"/>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7281959">
            <a:off x="13594629" y="-745811"/>
            <a:ext cx="6798772" cy="4450105"/>
          </a:xfrm>
          <a:prstGeom prst="rect">
            <a:avLst/>
          </a:prstGeom>
        </p:spPr>
      </p:pic>
      <p:sp>
        <p:nvSpPr>
          <p:cNvPr name="TextBox 8" id="8"/>
          <p:cNvSpPr txBox="true"/>
          <p:nvPr/>
        </p:nvSpPr>
        <p:spPr>
          <a:xfrm rot="0">
            <a:off x="1856548" y="1724025"/>
            <a:ext cx="14574904" cy="1228725"/>
          </a:xfrm>
          <a:prstGeom prst="rect">
            <a:avLst/>
          </a:prstGeom>
        </p:spPr>
        <p:txBody>
          <a:bodyPr anchor="t" rtlCol="false" tIns="0" lIns="0" bIns="0" rIns="0">
            <a:spAutoFit/>
          </a:bodyPr>
          <a:lstStyle/>
          <a:p>
            <a:pPr algn="ctr">
              <a:lnSpc>
                <a:spcPts val="9600"/>
              </a:lnSpc>
            </a:pPr>
            <a:r>
              <a:rPr lang="en-US" sz="8000">
                <a:solidFill>
                  <a:srgbClr val="000000"/>
                </a:solidFill>
                <a:latin typeface="Marcellus"/>
              </a:rPr>
              <a:t>Hardware Specifications:</a:t>
            </a:r>
          </a:p>
        </p:txBody>
      </p:sp>
      <p:pic>
        <p:nvPicPr>
          <p:cNvPr name="Picture 9" id="9"/>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913648" y="8111859"/>
            <a:ext cx="3472856" cy="2077399"/>
          </a:xfrm>
          <a:prstGeom prst="rect">
            <a:avLst/>
          </a:prstGeom>
        </p:spPr>
      </p:pic>
      <p:sp>
        <p:nvSpPr>
          <p:cNvPr name="TextBox 10" id="10"/>
          <p:cNvSpPr txBox="true"/>
          <p:nvPr/>
        </p:nvSpPr>
        <p:spPr>
          <a:xfrm rot="0">
            <a:off x="615581" y="3718877"/>
            <a:ext cx="5610875" cy="1087120"/>
          </a:xfrm>
          <a:prstGeom prst="rect">
            <a:avLst/>
          </a:prstGeom>
        </p:spPr>
        <p:txBody>
          <a:bodyPr anchor="t" rtlCol="false" tIns="0" lIns="0" bIns="0" rIns="0">
            <a:spAutoFit/>
          </a:bodyPr>
          <a:lstStyle/>
          <a:p>
            <a:pPr algn="ctr">
              <a:lnSpc>
                <a:spcPts val="7279"/>
              </a:lnSpc>
            </a:pPr>
            <a:r>
              <a:rPr lang="en-US" sz="5199">
                <a:solidFill>
                  <a:srgbClr val="000000"/>
                </a:solidFill>
                <a:latin typeface="Lazord Sans Serif"/>
              </a:rPr>
              <a:t>2) Guest/Host:</a:t>
            </a:r>
          </a:p>
        </p:txBody>
      </p:sp>
      <p:sp>
        <p:nvSpPr>
          <p:cNvPr name="TextBox 11" id="11"/>
          <p:cNvSpPr txBox="true"/>
          <p:nvPr/>
        </p:nvSpPr>
        <p:spPr>
          <a:xfrm rot="0">
            <a:off x="5351956" y="5057775"/>
            <a:ext cx="11642059" cy="2344421"/>
          </a:xfrm>
          <a:prstGeom prst="rect">
            <a:avLst/>
          </a:prstGeom>
        </p:spPr>
        <p:txBody>
          <a:bodyPr anchor="t" rtlCol="false" tIns="0" lIns="0" bIns="0" rIns="0">
            <a:spAutoFit/>
          </a:bodyPr>
          <a:lstStyle/>
          <a:p>
            <a:pPr marL="960746" indent="-480373" lvl="1">
              <a:lnSpc>
                <a:spcPts val="6229"/>
              </a:lnSpc>
              <a:buFont typeface="Arial"/>
              <a:buChar char="•"/>
            </a:pPr>
            <a:r>
              <a:rPr lang="en-US" sz="4449">
                <a:solidFill>
                  <a:srgbClr val="000000"/>
                </a:solidFill>
                <a:latin typeface="Public Sans Thin Bold"/>
              </a:rPr>
              <a:t>Processor:</a:t>
            </a:r>
            <a:r>
              <a:rPr lang="en-US" sz="4449">
                <a:solidFill>
                  <a:srgbClr val="000000"/>
                </a:solidFill>
                <a:latin typeface="Public Sans Thin"/>
              </a:rPr>
              <a:t>   2.0 GHz processor speed</a:t>
            </a:r>
          </a:p>
          <a:p>
            <a:pPr marL="960746" indent="-480373" lvl="1">
              <a:lnSpc>
                <a:spcPts val="6229"/>
              </a:lnSpc>
              <a:buFont typeface="Arial"/>
              <a:buChar char="•"/>
            </a:pPr>
            <a:r>
              <a:rPr lang="en-US" sz="4449">
                <a:solidFill>
                  <a:srgbClr val="000000"/>
                </a:solidFill>
                <a:latin typeface="Public Sans Thin Bold"/>
              </a:rPr>
              <a:t>RAM:</a:t>
            </a:r>
            <a:r>
              <a:rPr lang="en-US" sz="4449">
                <a:solidFill>
                  <a:srgbClr val="000000"/>
                </a:solidFill>
                <a:latin typeface="Public Sans Thin"/>
              </a:rPr>
              <a:t>             2GB</a:t>
            </a:r>
          </a:p>
          <a:p>
            <a:pPr marL="960746" indent="-480373" lvl="1">
              <a:lnSpc>
                <a:spcPts val="6229"/>
              </a:lnSpc>
              <a:buFont typeface="Arial"/>
              <a:buChar char="•"/>
            </a:pPr>
            <a:r>
              <a:rPr lang="en-US" sz="4449">
                <a:solidFill>
                  <a:srgbClr val="000000"/>
                </a:solidFill>
                <a:latin typeface="Public Sans Thin Bold"/>
              </a:rPr>
              <a:t>Hard Disk: </a:t>
            </a:r>
            <a:r>
              <a:rPr lang="en-US" sz="4449">
                <a:solidFill>
                  <a:srgbClr val="000000"/>
                </a:solidFill>
                <a:latin typeface="Public Sans Thin"/>
              </a:rPr>
              <a:t>  206GB</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DAFGUjQgThE</dc:identifier>
  <dcterms:modified xsi:type="dcterms:W3CDTF">2011-08-01T06:04:30Z</dcterms:modified>
  <cp:revision>1</cp:revision>
  <dc:title>Second HomeToGo</dc:title>
</cp:coreProperties>
</file>