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4.xml" ContentType="application/inkml+xml"/>
  <Override PartName="/ppt/ink/ink1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6.xml" ContentType="application/inkml+xml"/>
  <Override PartName="/ppt/notesSlides/notesSlide12.xml" ContentType="application/vnd.openxmlformats-officedocument.presentationml.notesSlide+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256" r:id="rId2"/>
    <p:sldId id="369" r:id="rId3"/>
    <p:sldId id="319" r:id="rId4"/>
    <p:sldId id="367" r:id="rId5"/>
    <p:sldId id="368" r:id="rId6"/>
    <p:sldId id="411" r:id="rId7"/>
    <p:sldId id="415" r:id="rId8"/>
    <p:sldId id="416" r:id="rId9"/>
    <p:sldId id="417" r:id="rId10"/>
    <p:sldId id="418" r:id="rId11"/>
    <p:sldId id="412" r:id="rId12"/>
    <p:sldId id="338" r:id="rId13"/>
    <p:sldId id="339" r:id="rId14"/>
    <p:sldId id="413" r:id="rId15"/>
    <p:sldId id="414" r:id="rId16"/>
    <p:sldId id="266" r:id="rId17"/>
    <p:sldId id="267" r:id="rId18"/>
    <p:sldId id="370" r:id="rId19"/>
    <p:sldId id="406" r:id="rId20"/>
    <p:sldId id="340" r:id="rId21"/>
    <p:sldId id="344" r:id="rId22"/>
    <p:sldId id="347" r:id="rId23"/>
    <p:sldId id="348" r:id="rId24"/>
    <p:sldId id="327" r:id="rId25"/>
    <p:sldId id="328" r:id="rId26"/>
    <p:sldId id="329" r:id="rId27"/>
    <p:sldId id="330" r:id="rId28"/>
    <p:sldId id="331" r:id="rId29"/>
    <p:sldId id="324" r:id="rId30"/>
    <p:sldId id="399" r:id="rId31"/>
    <p:sldId id="335" r:id="rId32"/>
    <p:sldId id="333" r:id="rId33"/>
    <p:sldId id="334" r:id="rId34"/>
    <p:sldId id="349" r:id="rId35"/>
    <p:sldId id="402" r:id="rId36"/>
    <p:sldId id="350" r:id="rId37"/>
    <p:sldId id="351" r:id="rId38"/>
    <p:sldId id="352" r:id="rId39"/>
    <p:sldId id="353" r:id="rId40"/>
    <p:sldId id="354" r:id="rId41"/>
    <p:sldId id="355" r:id="rId42"/>
    <p:sldId id="356" r:id="rId43"/>
    <p:sldId id="362" r:id="rId44"/>
    <p:sldId id="363" r:id="rId45"/>
    <p:sldId id="364" r:id="rId46"/>
    <p:sldId id="365" r:id="rId47"/>
    <p:sldId id="357" r:id="rId48"/>
    <p:sldId id="358" r:id="rId49"/>
    <p:sldId id="385" r:id="rId50"/>
    <p:sldId id="359" r:id="rId51"/>
    <p:sldId id="360" r:id="rId52"/>
    <p:sldId id="361" r:id="rId53"/>
    <p:sldId id="390" r:id="rId54"/>
    <p:sldId id="381" r:id="rId55"/>
    <p:sldId id="398" r:id="rId56"/>
    <p:sldId id="382" r:id="rId57"/>
    <p:sldId id="403" r:id="rId58"/>
    <p:sldId id="392" r:id="rId59"/>
    <p:sldId id="39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41" autoAdjust="0"/>
  </p:normalViewPr>
  <p:slideViewPr>
    <p:cSldViewPr snapToGrid="0">
      <p:cViewPr varScale="1">
        <p:scale>
          <a:sx n="78" d="100"/>
          <a:sy n="78" d="100"/>
        </p:scale>
        <p:origin x="1901" y="62"/>
      </p:cViewPr>
      <p:guideLst>
        <p:guide orient="horz" pos="2160"/>
        <p:guide pos="2880"/>
      </p:guideLst>
    </p:cSldViewPr>
  </p:slideViewPr>
  <p:outlineViewPr>
    <p:cViewPr>
      <p:scale>
        <a:sx n="33" d="100"/>
        <a:sy n="33" d="100"/>
      </p:scale>
      <p:origin x="0" y="-14314"/>
    </p:cViewPr>
  </p:outlineViewPr>
  <p:notesTextViewPr>
    <p:cViewPr>
      <p:scale>
        <a:sx n="1" d="1"/>
        <a:sy n="1" d="1"/>
      </p:scale>
      <p:origin x="0" y="0"/>
    </p:cViewPr>
  </p:notesTextViewPr>
  <p:sorterViewPr>
    <p:cViewPr>
      <p:scale>
        <a:sx n="100" d="100"/>
        <a:sy n="100" d="100"/>
      </p:scale>
      <p:origin x="0" y="-2021"/>
    </p:cViewPr>
  </p:sorterViewPr>
  <p:notesViewPr>
    <p:cSldViewPr snapToGrid="0">
      <p:cViewPr varScale="1">
        <p:scale>
          <a:sx n="57" d="100"/>
          <a:sy n="57" d="100"/>
        </p:scale>
        <p:origin x="1782"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35AF17-6937-4F51-A7A2-0151030044CA}" type="datetimeFigureOut">
              <a:rPr lang="en-US" smtClean="0"/>
              <a:pPr/>
              <a:t>9/19/2025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49E00B-A8A0-476A-9BF7-2FFA527AA446}" type="slidenum">
              <a:rPr lang="en-US" smtClean="0"/>
              <a:pPr/>
              <a:t>‹#›</a:t>
            </a:fld>
            <a:endParaRPr lang="en-US"/>
          </a:p>
        </p:txBody>
      </p:sp>
    </p:spTree>
    <p:extLst>
      <p:ext uri="{BB962C8B-B14F-4D97-AF65-F5344CB8AC3E}">
        <p14:creationId xmlns:p14="http://schemas.microsoft.com/office/powerpoint/2010/main" val="39532573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01T04:10:48.029"/>
    </inkml:context>
    <inkml:brush xml:id="br0">
      <inkml:brushProperty name="width" value="0.05292" units="cm"/>
      <inkml:brushProperty name="height" value="0.05292" units="cm"/>
      <inkml:brushProperty name="color" value="#FF0000"/>
    </inkml:brush>
  </inkml:definitions>
  <inkml:trace contextRef="#ctx0" brushRef="#br0">5780 13221 0,'25'25'219,"-25"0"-203,0 24-1,0-24 1,24 25-16,-24-26 16,0 1-1,0 0 1,25-25-16,-25 25 15,0 0 1,0-1 31,0 1-16,0-74 110,-25-26-126,-24-24-15,24 0 16,-74-174 0,74 223-1,25 25 17,0 1 61,0-1-77,0 0 0,0 0 15,0 0-16,25 25 95,49 0-95,1-24 1,-1-1-16,0 0 16,1 25-1,-50 0 1,-1 0 0,-24-25 77</inkml:trace>
  <inkml:trace contextRef="#ctx0" brushRef="#br0" timeOffset="838.21">5755 13196 0,'25'0'94,"99"-74"-78,-75 24-1,1 50 1,-25-25-16,0 25 16,-25-25-1</inkml:trace>
  <inkml:trace contextRef="#ctx0" brushRef="#br0" timeOffset="1982.18">5904 13444 0,'-25'0'47,"0"25"46,174-99 95,-75 24-188,-24 50 16,-25-25-1,0 25 1,-25-25 171</inkml:trace>
  <inkml:trace contextRef="#ctx0" brushRef="#br0" timeOffset="2395.32">6202 13246 0,'0'0'0,"0"-25"16,24-25-1,1 25 1</inkml:trace>
  <inkml:trace contextRef="#ctx0" brushRef="#br0" timeOffset="5016.11">6301 12998 0,'0'-25'156,"0"0"-140,0 0 15,0-24-15,0 24-1,0 0-15,0 0 16,0-49 0,0 49-1,-25 0 1,25 0-1,-25 1 1,25-1-16,-25 25 16,25-25-1,-24 0 1,-1 0 0,0 25-1,0 0 16,25-24-15,-25 24-16,-24-25 16,-51 0-1,76 25 1,-26 0 0,0 0-1,1 0 1,-1 0-1,1 0-15,-1 0 16,0 0 0,-49 74-1,74-74 17,1 50-32,-1-50 15,25 25 1,-50 0-1,50-1 1,-25 51 0,1-50-1,-26 99-15,50-50 16,0-24 0,0-26-1,0 1 1,0 0-1,0 49 1,0-49 0,0 25-16,0-25 15,0 49 1,0-24 0,25-25-16,-25-1 15,49 51 1,-24-50-1,25 24-15,-25-49 16,24 25 0,-24 0-1,25-25-15,-1 25 16,1-25 0,24 24-16,-24 1 15,-1-25 1,1 0-1,0 0 1,-1 0 0,26 0-1,-26-25 1,26-24-16,-50-1 16,-1 50-1,1-49 1,-25 24-1,25 0-15,0-25 16,-25 26 0,0-1-1,25-25-15,-1 50 16,-24-25 0,0 1-1,0-1 1,25 0-1,-25 0-15,0 0 16,25 0 0,-25 1-1,0-26-15,0 25 16,0 0 0,0 1-1,0-1 32,0 0-47,0 0 31,0 0 1,0 1-1,0-1-31,0 0 47,-25 25-32,0 0 17,25-25-17,-24 0 141,-1 1-140,0-1 15</inkml:trace>
  <inkml:trace contextRef="#ctx0" brushRef="#br0" timeOffset="9322.13">19770 17686 0,'24'49'171,"-24"26"-155,50-1 0,-25 1-1,0-26 1,0 1 0,-25-25-1,0-50 141,0 0-156,-25-74 16,25 74 0,0 0-1,-25 25 1,25-25 0,-25 1-16,0-26 46,25 25-30,-25 0 0,1 1-1,24-1 48,0-25 15,0 25-62,0 1-16,24-26 15,1 50 1,0-25-1,0 0 1,0 0-16,0 25 16,-1 0 31,-24 25 140,0 0-187,-24 50 16</inkml:trace>
  <inkml:trace contextRef="#ctx0" brushRef="#br0" timeOffset="9951.38">19819 17835 0,'25'-25'94,"0"0"-78,0 0 15,0 25-15</inkml:trace>
  <inkml:trace contextRef="#ctx0" brushRef="#br0" timeOffset="11238.76">19919 18008 0,'24'-25'125,"26"1"-94,-25-1 0,-25 0-15,25 25-16,-1 0 47,-24-25 78</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15:59.137"/>
    </inkml:context>
    <inkml:brush xml:id="br0">
      <inkml:brushProperty name="width" value="0.05292" units="cm"/>
      <inkml:brushProperty name="height" value="0.05292" units="cm"/>
      <inkml:brushProperty name="color" value="#FF0000"/>
    </inkml:brush>
  </inkml:definitions>
  <inkml:trace contextRef="#ctx0" brushRef="#br0">6251 7838 0,'25'0'391,"0"0"-375,0 0-16,-1 0 15,26 0 1,0 0-1,-26 0 1,26 0-16,-25 0 16,24 0-1,-24 0 1,25 0 0,-25 0-16,24 0 15,-24 0 1,25 0-1,-1 0-15,1 0 16,24 0 0,1 0-1,-51 0 1,26 0-16,-25 0 16,0 0-1,24 0 1,-24 0-16,0 0 15,0-25 17,0 25 15</inkml:trace>
  <inkml:trace contextRef="#ctx0" brushRef="#br0" timeOffset="1237.02">4416 7193 0,'24'0'16,"1"0"-1,25 0 17,-1 0-32,26-24 15,-1 24 1,1 0-1,24 0-15,-25 0 16,-24 0 0,0 0-1,-1 0-15,1 0 16,-25 0 0,-1 0-1,1 0 1,0 0 46,0 0 48,0 0-63</inkml:trace>
  <inkml:trace contextRef="#ctx0" brushRef="#br0" timeOffset="2964.42">4986 8731 0,'25'0'203,"0"0"-203,24 0 16,1 0 0,-25 0-1,24 0 1,1 0-16,0 0 15,24 0 1,0 0 0,-24 0-16,-25 0 15,0 0 1,-1 0 0,1 0-1,0 0 1</inkml:trace>
  <inkml:trace contextRef="#ctx0" brushRef="#br0" timeOffset="6112.33">7119 8731 0,'25'0'110,"0"0"-95,0 0-15,0 0 16,24 0-1,26 0 1,24 0 0,0 0-16,-25 0 15,1 0 1,-50 0-16,-1 0 16,1 0-1,0 0 16,0 0 32,0 0 109,-1 0-110,1 0-30,0-25-1,0 25 31,0 0-30,-1 0 14</inkml:trace>
  <inkml:trace contextRef="#ctx0" brushRef="#br0" timeOffset="10376.83">6350 9252 0,'25'0'234,"25"0"-218,-25 0 0,24 0-1,-24 0 1,0 0 0,0 0-1,24 0-15,-24 0 16,0 0-1,24 0 1,1 0 0,-25 0-16,0 0 15,24 0 1,-24 0 0,0 0 15,0 0 156,-1 0 1,1 0 62</inkml:trace>
  <inkml:trace contextRef="#ctx0" brushRef="#br0" timeOffset="12144.09">4490 7243 0,'25'0'94,"24"0"-63,1 0-31,24 0 16,50 25-1,-24 0 1,-51-25 0,26 0-16,-50 24 15,-1-24 1,1 0-1</inkml:trace>
  <inkml:trace contextRef="#ctx0" brushRef="#br0" timeOffset="14755.28">17215 11658 0,'-50'0'203,"75"0"-156,25 0-32,24 0-15,0 0 16,26 0 0,-1 0-1,0 0-15,-24 0 16,-1 0 0,-49 0-1,0-25-15,-1 25 31</inkml:trace>
  <inkml:trace contextRef="#ctx0" brushRef="#br0" timeOffset="16641.06">4639 6921 0,'0'0'0,"0"24"78</inkml:trace>
  <inkml:trace contextRef="#ctx0" brushRef="#br0" timeOffset="19094.48">5408 9823 0,'25'0'234,"-1"0"-218,1 0 0,25 0-1,-25 0-15,24 0 16,-24 0-1,0 0 17</inkml:trace>
  <inkml:trace contextRef="#ctx0" brushRef="#br0" timeOffset="24087.06">4564 7317 0,'25'0'31,"0"0"1,0 0-17,0 0 32,-1 0-47,1 0 16,0 0-1,0 0 1,24 0-16,26 0 16,-50 0-1,-1 0 1,26 0 0,0 0-16,-25 0 15,-1 0 1,1 0-1,25 0 1,-25-24 0,-1 24 15,1 0-15,0 0-1,0 0 16,0 0 16,-1 0-31,1 0 15,0 0 16</inkml:trace>
  <inkml:trace contextRef="#ctx0" brushRef="#br0" timeOffset="32883.91">12080 7689 0,'25'0'391,"25"0"-344,-26 0-32,1 0 1,0 0 0,0 0-1,24 0-15,-24 0 16,25 0 0,-25 0-1,49 0-15,-49 0 16,25 0-1,-1 0 1,-24 0 0,49 0-16,-49 0 15,25 0 1,-25 0 0,24 0-16,-24 0 15,0 0 1,0 0-1,-1 0 1,1 0 0,0 0-1,0 0 1,24 0 0,-24 0-16,0 0 15,25 0 1,-1 0-1,-24 0-15,0 0 16,24-24 0,-24 24-1,0 0 1,0 0-16,24 0 16,-24 0-1,0-25 1,25 25-16,-1 0 15,-24 0 1,25 0 0,-25 0-1,-1 0-15,1 0 16,25 0 0,-25 0-1,24 0 1,1 0-1,-25 0 1,-1 0 0,26-25-16,-25 25 15,0 0 1,-1 0 0,1 0-1,0 0-15,0 0 16,0 0-1,-1 0 1,26 0-16,-25 0 31,24 0-15,-24 0 0,0 0-1,0 0 1,0 0-1,24 0 1,-24-25 31,0 25 15,0 0-15,0 0-31,24-25-16</inkml:trace>
  <inkml:trace contextRef="#ctx0" brushRef="#br0" timeOffset="37811.31">12924 8781 0,'24'0'141,"1"0"-126,50 0 1,-1 0-1,0 0 1,50 0-16,-24 0 16,-1 0-1,-49 0 1,-26 0 0,26 0-16,-25 0 31,0 0-16,-1 0 1,1 0 0,0 0-1,0 0 110,0 0-93,-1 0-17,1 0-15,25 0 31,-25 0 1,-1 0-17,1 0 1,0 0 0,-25 25 124,0-50-30</inkml:trace>
  <inkml:trace contextRef="#ctx0" brushRef="#br0" timeOffset="47866.36">14536 8533 0,'25'0'219,"0"0"-188,-1 0 0,26 0 0,-25 0 1,0 0-17,24 0 1,-24 0 0,0 0-16,0 0 15,-1 0 1,1 0-1,0 0 79,0 25 47,0-25-79,-25 24-46,24-24 31,-24 25 0,0-50 171</inkml:trace>
  <inkml:trace contextRef="#ctx0" brushRef="#br0" timeOffset="51369.7">13345 9674 0,'50'0'235,"-25"0"-220,-1 0 1,26 0-1,0 0-15,-1 0 16,1 0 0,-25-25-1,24 25-15,-24 0 16,0 0 0,0 0-1,0 0 1,-1 0 31,1 0-47,0 0 31,0 0 78,0 0-77,-1 0-17</inkml:trace>
  <inkml:trace contextRef="#ctx0" brushRef="#br0" timeOffset="60202.05">12006 5978 0,'25'0'969,"24"0"-953,1 0-1,49 0 1,0 0-16,-24 0 16,49 0-1,-25 0-15,0 0 16,0 0-1,-24 0 1,-26 0-16,1 0 16,-25 0-1,0 0 1,24 0-16,-24 0 16,0 0-1,0 0 1</inkml:trace>
  <inkml:trace contextRef="#ctx0" brushRef="#br0" timeOffset="61543.02">12403 7714 0,'124'0'78,"25"0"-62,123 0-1,1 0-15,50 25 16,-26 25 0,-73-50-1,-1 24-15,-124-24 16,0 0-1,-49 25 1,24-25 0,-24 0-16,24 0 15,-24 0 1,-25 0 0,24 0-16,1 0 15,-25 0 1,24 0-1,1-25 48</inkml:trace>
  <inkml:trace contextRef="#ctx0" brushRef="#br0" timeOffset="66049.65">10046 14461 0,'0'0'0,"25"0"16,0 0 0</inkml:trace>
  <inkml:trace contextRef="#ctx0" brushRef="#br0" timeOffset="70204.19">11460 14511 0,'25'0'187,"0"0"-155,0 0-17,24 0 17,-24 0-1,0 0-31,0 0 31,-1 0-15,1 0-1,0 0 32,0 0-47,0 0 47,-1 0-47,1 0 31,0 0-15,0 0 0,0 0-1,-1 0 16,1 0-15,0 0 0,0 0-1,0 0 313,24 0-312,26 0 0,-26 0-16,-24 0 15,25 0 1,-26 0 0,1 0-16</inkml:trace>
  <inkml:trace contextRef="#ctx0" brushRef="#br0" timeOffset="75747.98">9079 16148 0,'25'0'172,"-1"0"-140,26 0-17,-25 0 1,49 0-1,1 0-15,-26 0 16,26 0 0,-1 0-1,-24 0-15,24 25 16,1-25 0,-1 0-16,0 0 15,1 0 1,-26 0-16,1 24 15,0-24 1,-1 0 0,-24 0-1,49 0-15,-49 0 16,25 0 0,-25 0-1,24 0 1,1 0-16,-25 0 15,0 0 1,24 0 0,26 0-16,-51 0 15,26 0 1,0 25 0,-26-25-1,26 0-15,0 0 16,-26 0-1,1 0 1,25 0 0,-25 0-16,-1 0 15,26 0 1,-25 0 0,0 0-16,-1 0 15,26 0 1,-25 0-1,0 0 1,24 0-16,-24-25 31,0 25-15,0 0 0,0 0-1,-1 0 1,1 0 15,0 0 32</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18:10.103"/>
    </inkml:context>
    <inkml:brush xml:id="br0">
      <inkml:brushProperty name="width" value="0.05292" units="cm"/>
      <inkml:brushProperty name="height" value="0.05292" units="cm"/>
      <inkml:brushProperty name="color" value="#FF0000"/>
    </inkml:brush>
  </inkml:definitions>
  <inkml:trace contextRef="#ctx0" brushRef="#br0">10195 6722 0,'0'-25'1110,"25"25"-1001,0 0-93,-1 0-16,26 0 31,-25-25-15,25 25-16,-1 0 15,1 0 1,-1 0 0,26 0-1,-26 0-15,1 0 16,-25 0-1,24 0 1,1 0 0,-25 0-16,24 0 15,1 0 1,-25 0 0,49 0-16,-49 0 15,0 0 1,24 0-1,1 0 1,0 0-16,-1 0 16,1 0-1,-25 0 1,24 0 0,1 0-16,24 0 15,1 0 1,24 0-16,-25 0 15,1 0 1,-26 0 0,1 0-1,0 0 1,-1 0-16,1 25 16,24-25-1,-24 0-15,-1 0 16,1 25-1,0-25 1,-26 0 0,51 0-16,-50 0 15,0 0 1,24 0 0,1 0-1,-1 0-15,1 0 16,0 0-1,-1 0 1,1 0-16,-1 0 16,26 0-1,-1 0 1,1-25 0,-1 25-1,50-25-15,-25 25 16,-24-24-1,-26 24 1,1 0-16,0 0 16,-26 0-1,1 0 1,0 0-16,0 0 125,0 0-94,24 0 94,-24 0-109,0 24-1,0-24 1,-1 0 0,1 0-1,0 25 1,0-25 0,0 0-1,-1 0 1,1 0 15,0 0-15</inkml:trace>
  <inkml:trace contextRef="#ctx0" brushRef="#br0" timeOffset="15578.83">3324 9079 0,'0'-25'313,"25"25"-235,0 0-62,0 0 15,24 0-31,-24 0 16,0 0-1,24 0 1,1 0-16,-25 0 15,0 0 1,24 0 0,1 0-16,-25 0 15,-1-25 1,26 25 0,0 0-16,-26 0 15,1 0 1,0 0-1,0 0 1,0-25-16,0 25 16,24 0 15,1 0-15,-25 0-16,24 0 15,1-25 1,24 25-1,1 0-15,-1-25 16,-24 25 0,49-24-1,99-26 1,224-24-16,-372 74 359,-1 0-343,1 0 0,-1 0-1,26 0-15,-1 0 16,25 0-1,1 0 1,24 24 0,0 1-16,25-25 15,-50 25 1,50-25-16,-50 0 16,0 0-1,0 25 1,0 0-1,-24-25-15,24 0 16,-25 0 0,1 0-1,-1 24 1,-24-24-16,0 0 16,-1 25-1,1-25 1,-1 0-1,26 0-15,-26 0 16,1 0 0,0 0-16,-1 0 15,-24 0 1,49 0 0,-49 0-1,0 0-15,0 0 16,24 0-1,-24 0 1,0 0-16,0 0 31,0 0 1,-1 0 30</inkml:trace>
  <inkml:trace contextRef="#ctx0" brushRef="#br0" timeOffset="46974.16">16719 13072 0,'25'0'875,"-1"0"-797,1 0-15,0 0 77,0 0 1,24 0-110,1 0-15,-25 0 15,0 0-15,-1 0 15,1 0-15,0 0 15,0-25-15,0 25-1,-1 0 1,1-25-1,0 25 1,0 0-16,24 0 16,-24 0-1,0 0 1,0 0 0,0 0-1,-1 0 1,1 0 31,0 0 0,0 0-32,0 0 1,-1 0-1,1 0-15,0 0 32,0 0-17,0 0 1,-1 0-16,26 0 31,-25 0-15,0 25 15,0-25-15,-1 0-1</inkml:trace>
  <inkml:trace contextRef="#ctx0" brushRef="#br0" timeOffset="55316.17">16322 12254 0,'0'-25'16,"0"0"15,25 25 94,-1 0-110,1 0 1,0 0 0,25 0-1,-26 0-15,1 0 16,0 0 0,0 0-1,0 0 1,-1 0 15,1 0-15,0 0 77</inkml:trace>
  <inkml:trace contextRef="#ctx0" brushRef="#br0" timeOffset="58219.79">16843 11782 0,'0'-25'78,"0"1"-62,0-1-1,0 0 1,0 0-1,0 50 298,0 0-297,25 0-1,-25-1 1,24 1-1,-24 0 1,0 0 15,25-25-15,-25 25 15,0-1 0,0 1 1,0 0-17,0 0 110,0 0 32,-25-25 61,1 0-77,-1 0-63,50 0 31,-1 0-93,1 0 15,0 0-15,0 0 15,0 0 0,-25-25-15,24 25 0,1 0-1,0 0 32</inkml:trace>
  <inkml:trace contextRef="#ctx0" brushRef="#br0" timeOffset="59024.79">17140 11881 0</inkml:trace>
  <inkml:trace contextRef="#ctx0" brushRef="#br0" timeOffset="62139.7">17116 11559 0,'24'0'110,"1"0"-79,0 0 16,25 0-31,-1 0-1,-24 25 1,0-25-1,0 0 1,-25 25 0,0-1 31,24 26-16,-24-25-16,25 0 1,-25-1 0,0 1 46,0-50 126,0 1-173,-25 24 1,25-25-16,0 0 31,-24 0-15,24 0-1,0 1 1,0-1 15,0 0-15,0 0 0,0 0 30,24 25 1,1 0 31,0 0 1,0 0-48,0 0-16,-1 0 1,1 25 78,-25 0-79,0 0 32,0 0 31,0-1 32,25-24-63,0 0-16,-25 25-15,25-25 30</inkml:trace>
  <inkml:trace contextRef="#ctx0" brushRef="#br0" timeOffset="65497.63">17413 11212 0,'0'-25'219,"0"0"-203,25 25 31,0 0 15,0 0-31,-25 25 282,0 0-188,0 0-16,0-1-31,0 1 1,0 0-33,0 0 95,0 0-16,24-25 219,-24-25-282,25 0-30,-25 0-17,25 25 16,0 0-15,-25-25-16,25 25 16,-1-24-1,1-1 1,0 25-16,-25-25 16,25 25 15,0 0-31,-25-25 31,25 25-15,-1 0 31,-24-25-1</inkml:trace>
  <inkml:trace contextRef="#ctx0" brushRef="#br0" timeOffset="78876.76">16322 11906 0,'-25'0'63,"50"0"155,0 0-218,-1 0 32,1 0-17,0 0-15,0 0 16,0 0 15,-1 0-15,1 0 15,0 0 16,0 0 0,0 0 47,-1 0-48,1 0 1,-25 25-31,0 0 187,-25-25-140,1 0-17,-1 0 33,25 25-64,-25-25 16,0 0-31,0 24 16,25 1 0,-24-25 15,-1 0 94,0 0-31,0 0-63,25 25-15,-25-25-1,1 0 32,24 25 47,-25-25 0,25 25 156,0-50-172</inkml:trace>
  <inkml:trace contextRef="#ctx0" brushRef="#br0" timeOffset="86016.69">17016 12129 0,'25'0'172,"0"0"-156,0-24 46,0 24-46,-1 0-1,-24-25 1,25 25 31,0 0 109,-25-25-140</inkml:trace>
  <inkml:trace contextRef="#ctx0" brushRef="#br0" timeOffset="103856.43">17512 11881 0,'50'-24'234,"0"24"-218,-26-50-1,51 25-15,-25-24 16,-26 49-1,26-25-15,-50 0 16,25 25 0,-25-25-1,25 25 1,-1 0 0,1-25-16,-25 1 15,50 24 1,-50-25-1,25 25 1,24-25-16,-49 0 16,25 25-1,0 0 142</inkml:trace>
  <inkml:trace contextRef="#ctx0" brushRef="#br0" timeOffset="107126.81">18232 11807 0,'-25'0'79,"0"0"-48,-24 0 16,24 0-32,0 25 32,0-25 0,25 25-16,25-1 47,0 1-31,0-25 0,-1 0 0,1 0 16,-25-25 15,25 1-31,-25-1 15,0 0 47,0 50 141,0 0-218,0-1-17,0 1-15,50 0 16,-50 0 0,24-25-16,-24 25 15,0-1 48,25-24-32,-25 25-15,0 0-1,0 0 16,0 0-15,0-1 78,-25-24 78,1-24-125,-1 24-32,25-25 1,0 0 31,0 0-16,0 0 0,25 1 32,-1-1-1,-24 0-15,25 25 16,0 0 62,0-25-110,-25 0 63</inkml:trace>
  <inkml:trace contextRef="#ctx0" brushRef="#br0" timeOffset="108933.77">18430 11509 0,'-25'0'63,"25"25"-32,-24 0 0,24 0 0,0 0 1,0-1-1,0 1 47,0 0-31,0 0-16,0 0 0,0-1 1,0 1-17,0 0 32,24-25-31,-24 25-1,25-25 32,-25 25-31,25-25 0,0 0 62,-25 24-63,25-24 17,-1 0 46,1 0-47,0 0 78</inkml:trace>
  <inkml:trace contextRef="#ctx0" brushRef="#br0" timeOffset="112000.37">18554 11584 0,'25'0'422,"0"25"-406,0-1 15,-25 1 63,0 0-1,0 0 1,0-50 94,0 0-157,0 0 0,0 1 32,0-1-32,0 0-16,24 25 1,-24-25 15,25 25 47,0 0 16,0 0-63,-25 25 110,0 0-94,0 0-31,0-1 30,0 1-14,0 0-17,25-25 63,-25 25-31,-25-25 47</inkml:trace>
  <inkml:trace contextRef="#ctx0" brushRef="#br0" timeOffset="114607.99">18678 11361 0,'0'24'125,"25"-24"-62,-25 25-47,0 0 15,50-25 47,-26 25-78,1-25 16,0 0 15,-25 25-16,0-1 95,25-24-63,-25 25-32,25-25 1,-25 25 31,0 0 15,0 0-15,0-1 0,0 1-16,0 0-15,0 0-16,0 0 47</inkml:trace>
  <inkml:trace contextRef="#ctx0" brushRef="#br0" timeOffset="121392.01">17364 12154 0,'-25'0'156,"0"0"-140,0 0 15,25 25 0,-25-25-15,25 25 46,-24-25-46,24 25 47,0 0 15,0-1-16,24-24-31,1 0 48,0 0 14,0 0 1,0 0 94,-1 0-110,-24 25-63</inkml:trace>
  <inkml:trace contextRef="#ctx0" brushRef="#br0" timeOffset="140206.4">2902 14486 0,'0'-25'141,"25"0"-126,-25-24-15,50-1 16,0 0-1,24-49 1,25 0-16,-24 0 16,24 24-1,-50 1 1,51 24-16,-26-24 16,50 0-1,50-26 1,24-48-1,1-1-15,24-25 16,25 50 0,0-25-1,-25 50-15,0 25 16,-49-1 0,0 26-1,-1 24 1,1-25-1,0 25 1,-1-24-16,1-1 16,-25 1-1,-25-1-15,24 25 16,-48-25 0,24 50-1,-50-24-15,1-1 16,-26 0-1,-24 25 1,74-25-16,-74 25 234,0 0-218,0 0 0,49 0-1,0 0 1,1 0-16,-1 0 16,1 0-1,-26 0 1,-24 0-16,0 0 15,25 0 1,-26 0 0,26 0-16,-25 0 15,0 0 1,-1 0 0,1 0-1,0-25 1,25 25-1,-26-24 17,26 24 15,-25 0-32,24 0 1,-24-25-1,0 25 1,0 0-16,0 0 16,-1 0-1,1 0 1,0 0 15,0 0-15,0 0-1,24 0 1,-24 0 0,0 0-1,0 0-15,-1 0 16,1 0 0,0 0-1,-25-25 1,25 25-1,-25-25 79</inkml:trace>
  <inkml:trace contextRef="#ctx0" brushRef="#br0" timeOffset="142359.7">9352 11757 0,'-25'0'250,"0"0"-219,25 25 1,-25 0 14,25 25 17,0-26-47,0 26-1,0-25 1,0 0-16,0-1 31,25-24 47,0 25-62,0-25-1,24 0 1,-24 0 0,0 0 93,-25-25-78</inkml:trace>
  <inkml:trace contextRef="#ctx0" brushRef="#br0" timeOffset="143974.12">9501 11782 0,'0'25'15,"0"0"1,24 0 0,-24-1-1,0 1 1,25-25-16,-25 25 15,25-25 1,-25 25 0,0-50 156,0 0-141,0 0-16,0 1 17,0-1-1,25 0-15,-25 0-1,25 25 1,-25-25-1,24 25 95,-24 25-16,25 0-79,0 0 1,0-25 15,-25 25-15,25-1-1,-1 1 32,1-25-47,-25 25 63</inkml:trace>
  <inkml:trace contextRef="#ctx0" brushRef="#br0" timeOffset="147869.62">9798 11509 0,'0'25'0,"0"0"15,0 0 32,0 0-31,0-1 0,0 1-1,0 0-15,25 0 16,-25 0-1,0-1 1,0 1-16,25-25 16,-25 25-1,25-25 1,-25 25 0,24-25 30,1 0-14,0 0-17,25 0 17,-26 0-17,1 0-15,0 0 16,-25-25 140,0 0-47,0 0-30,0 1 92,-25 24-155,0 0 0,1 0 46,-1 0 1,25 24 15,0 1-47,0 0 32,0 0 62,25-25-32,-1 0-15,1 0-62,0 0 47,0-25 15,-25 0-16,0 0-15,0 50 141,0 0-157,0 0 16,0 0-32,0-1 1,0 1 0,0 0 15,0 0-16,0 0 1,0-1 15,0 1 1,0 0 46,-25-25 31,25-25-15,-25 25-79,25-25 17,-25 1 15,25-1-32,0 0 79,0 0-78,25 25 46,0 0-31,25 0-15,-26-25 31,1 25 15,0 0 1,0 0-16</inkml:trace>
  <inkml:trace contextRef="#ctx0" brushRef="#br0" timeOffset="150490.94">10170 11633 0,'0'25'62,"0"0"-15,0 0 16,0 0 15,0-1 31,0 1 1,0-50-1,0 1-62,25 24-31,-25-25-1,25 25 1,0 0 15,-25-25-15,24 25 15,-24-25 0,0 0 0,25 25 1,0 0 30,0 0 1,0 0-1,0 0-31,-25 25-15,24-25 15,-24 25 1,0 0 77,0 0-62,0-1 0,0 1-16,0 0 16,0 0 0,-24-25-47,-26-50 93,25 1-77</inkml:trace>
  <inkml:trace contextRef="#ctx0" brushRef="#br0" timeOffset="152568.99">9451 11708 0,'0'-25'110,"0"0"-79,0 0 16,25 25-32,-25-24 1,25 24 0,-25-25 15,24 25-31,1 0 31,-25-25 0,-25 25 141</inkml:trace>
  <inkml:trace contextRef="#ctx0" brushRef="#br0" timeOffset="199797.47">12849 14139 0,'25'0'125,"25"0"-110,24 0-15,0 0 16,1 0-1,-26 0 1,51 0-16,-26 0 16,0 0-1,26 0 1,24 0-16,-50 0 16,25 0-1,1 0 1,-1 0-1,-25 0-15,1 0 16,-1 0 0,-24 0-1,-1 0-15,-24 0 16,25 0 0,-1 0-1,-24 0 1,25 0-16,-1 0 15,1 0 1,24 0 0,-24 0-1,24 0-15,-24 0 16,24 0 0,1 0-1,-26 0-15,26 0 31,-1 0-31,1 0 16,24 0-16,-25 0 16,1 0-1,-1 0 1,-24 0 0,24 0-16,-24 0 15,-1 0 1,26 0-1,-26 0-15,-24 0 16,0 0 0,25 0-1,-1 0 1,-24 0 0,0 0-16,24 0 15,-49-25 1,25 25-1,25 0-15,-25 0 16,-1 0 0,1 0-1,25 0-15,-1 0 32,1 0-17,0 0 1,-1 0-16,-24 0 15,0 0 1,25 0 0,-26 0-1,1 0 17,0 0-32</inkml:trace>
  <inkml:trace contextRef="#ctx0" brushRef="#br0" timeOffset="206674.52">17512 14263 0,'25'0'266,"25"0"-250,-25 0-16,24 0 15,-24 0 1,50 0-1,-26 0-15,-24 0 16,0 0 0,0 0 15,-1 0-15,1 0-16,0 0 31,0 0-16,0 0 17,-1 0-17,1 0-15,0 0 32,25 0-1,-26 0-16,1 0 1,25 0 0,-25 0-16,-1 0 15,1 0 17,0 0-17,0 0 16,-25 24 63,49-24 1359,26 0-1437,-1 0 0,1 0-16,24 0 15,-25 0 1,26 0-1,-26 0 1,0-49-16,-24 49 16,0-25-1,-26 25 1,1 0 0,0 0-1,0 0 407,0 0-359,-1 0-48</inkml:trace>
  <inkml:trace contextRef="#ctx0" brushRef="#br0" timeOffset="209615.5">19919 14287 0,'24'0'235,"1"0"-204,25 0-15,-25 0-1,49 0 1,-24 0-16,24 0 15,-24 0 1,24 0 0,25 0 15,-49 0-31,-1 0 16,-24 0-1,0 0 1,25 0-16,-26 0 15,1 0 1,25 0 0,-1 0-1,-24 0-15,25-24 16,-25 24 0,0 0-1,-1 0 1,1 0-1,0 0 1,0 0 47</inkml:trace>
  <inkml:trace contextRef="#ctx0" brushRef="#br0" timeOffset="212719.87">21655 14263 0,'25'0'156,"24"0"-140,-24 0-1,25 0 1,24 0-16,-24 0 16,-1 0-1,26 0 1,-50 0 0,24 0-16,-24 0 15,0 0 1,0 0-1,-1 0-15,1 0 63,0 0-47,0 0 62,-25-25-47,25 25 63,-1 0-63,1 0 16,0 0-32,0 0 17,0 0-1,-1 0 0,1 0 141</inkml:trace>
  <inkml:trace contextRef="#ctx0" brushRef="#br0" timeOffset="-204675.96">21283 13395 0,'25'0'203,"-1"0"-188,1 0 32,0 0-16,-25-25 48,0 0-48,-25 25-16,25-25 1,-25 25 0,25-25 15,-24 25-15,24-24 30,0-1 64,0 0-110,24 25 94,1 0-48,0 0-14,0 0 30,0 0-15,-1 0-16,1 0 1,-25 25-32,25-25 31,-25 25 47,0-1-16,0 1 1,0 0-47,-25-25-1,0 0 16,25 25 1,25-25 218,0 0-235,0 0 17,0 0-32,-1 0 31,1 0 0,0 0 0</inkml:trace>
  <inkml:trace contextRef="#ctx0" brushRef="#br0" timeOffset="-202810.29">21804 13022 0,'-25'0'156,"25"25"-140,-25-25 0,25 25-1,0 0 16,0 0 32,0-1-47,0 1 93,0 0-47,0 0-30,0 0-17,0 0 1,0-1 0,0 1-1,0 0 1,0 0 15,25-25 16,-25 25-16,25-25 47,-25 24-62,24-24 0,-24 25 15,25-25-31,0 0 15,0 0 79</inkml:trace>
  <inkml:trace contextRef="#ctx0" brushRef="#br0" timeOffset="-200552.39">21928 13221 0,'24'0'125,"-24"25"-15,0 0-64,0-1-14,0 1 61,0 0-30,0-50 78,0 0-110,0 1-16,25 24 32,-25-25-31,25 25 15,-25-25 0,25 25-15,0 0 62,0 0-47,-1 0 32,-24 25 62,0 0-109,0-1-1,0 1 79,0 0-32,-24-50 79,-1 0-125</inkml:trace>
  <inkml:trace contextRef="#ctx0" brushRef="#br0" timeOffset="-196141.28">22225 12998 0,'0'0'0,"0"24"78,0 1-47,0 0 16,0 0-16,0 0-15,0-1 15,0 1-15,0 0-1,0 0 32,0 0 31,25-25 32,0 0-32,0 0-16,0 0-46,-1 0 15,1 0 0,0 0 32,0 0-1,-25-25-15,0 0 16,0 0-32,0 0 47,-25 25 78,0 0-124,0 0 30,25 25 1,0 0-32,0 0 16,25-25 156,0 0-156,0 0-16,0-25 78,-25 0-62,0 50 219,0 0-235,0 0-15,0 0-1,0-1 1,0 1 0,0 0 46,0 0-15,0 0 47,-25-1-1,0-24-61,0 0 30,0 0 1,1 0-1,24-24 1,0-1-32,0 0-15,0 0 15,24 25-16,1 0 17,0 0-1,0 0-15,0 0-1,-1-25 1,1 25-1,0 0 64</inkml:trace>
  <inkml:trace contextRef="#ctx0" brushRef="#br0" timeOffset="-194107.27">22597 13072 0,'0'25'62,"0"0"-15,0-1-16,0 1 16,0 0-31,0 0 31,0 0 46,0-50 95,0 0-173,0 0 17,25 25-17,-25-25 17,25 25-17,0 0 48,0 0-32,-1 0 94,1 0-47,-25 25-62,0 0-1,0 0 32,0 0 0,0 0 16,0-1-1,0-48 16</inkml:trace>
  <inkml:trace contextRef="#ctx0" brushRef="#br0" timeOffset="-191665.64">22746 12998 0,'25'0'297,"0"24"-266,24 26-31,-24-25 15,-25 0 1,25 24 0,-25-24-1,0 0 32,0 0-31,0 0 31,0-1 0,0 1-16,0 0-16,0 0 17,0 0-1,-25-25-15,0 24 77,25 1-61,-24-25 14,-1 25-30,0-25 78</inkml:trace>
  <inkml:trace contextRef="#ctx0" brushRef="#br0" timeOffset="-101727.41">23763 13047 0,'25'0'281,"25"0"-250,-26 0-15,1 0 0,0 0-16,25 0 15,-1 25 1,1-25 0,0 0-16,24 0 15,-49 0 1,49 0-1,-49 0 1,0 0 0,0 0 15,-1 0 0,1 0 0,0 0-15,0 0 0,0 0-1,-1 0 1,1 0 0,0 25-1,0-25 1,0 0-1,-1 0-15,1 0 16,0 0 0,0 0-1,0 0 1,-1 0 15,1 0-31,0 0 31,0 0 1</inkml:trace>
  <inkml:trace contextRef="#ctx0" brushRef="#br0" timeOffset="-61595.35">16768 13072 0,'25'0'907,"0"0"-829,0 0-47,0 0-31,-1 0 16,1 0 15,0 0-31,0 0 15,0 0 1,-1 0 0,1 0-1,0 0 17,0 0-17,0 0 32,-1 0-31,1 0-1,0 0 1,0 0 0,0 0-1,-1 0 1,26 0 15,-25 0-15,0 0-1,-1 0 1,1 0 0,0 0-1,25 0 16,-26 0-15,1 0 0,0 0-1,0 0 1,0 0 0,-1 0 15,1 0-31,0 0 47,0 0 0,0 0-32,0 0 1,-1 0 31,1 0 140,0 0-156,0 0 1,0 0 2936,-1 0-2874,1 0-47,0 0-16,-25-25 110</inkml:trace>
  <inkml:trace contextRef="#ctx0" brushRef="#br0" timeOffset="18832.07">16744 13072 0,'24'0'375,"26"0"-344,-25 0 0,24 0-15,-24 0 0,25 0-1,-25 0 1,-1-25-16,1 25 16,0 0-1,0 0-15,0 0 16,-1 0-1,1 0 1,0 0 0,0 0-16,24 0 15,-24 0 1,0 0 0,0 0-1,24 0-15,-24 0 16,0 0 15,0 0-31,0 0 0,-1 0 16,1 0 15,0 0-15,0 0 30,0 0-14,-1 0-1,26 0-31,-25 0 16,0 0-1,24 0 1,-24 0-1,25 0 1,-25 0 15,-75 0 313,0 0-328,1 0-16,-26 0 15,1 0 1,-1 0 0,26 0-1,-26 0-15,26 0 16,-1 0-1,25 0 1,1 0 0,-1 0-1,0 0-15,0 0 16,0 0-16,1 0 16,-1 0-1,0 0 1,0 0-1,0 0 17,1 0-32,-1 0 15,0 0 17,0 0-17,0-25 1,1 25-1,-1 0 1,0 0-16,0-24 16,0 24 15,1 0-15,-1 0 62,50 0 234,-1 0-312,1 0 16,25 0 15,-1 0-31,1 0 16,0 24-1,-1-24 1,1 0 0,-25 0-1,24 0 1,-24 0-1,0 0 32,0 0-31,-1 25 31,1-25-32,25 0 1,-1 0 15,-24 0-15,25 0 0,-25 0-1,24 0 1,-24 0-1,0 0 1,0 0 0,-1 0-16,1 0 15,0 0 1,0 0 0,0 0-1,0 0 141,-1 0-140,1 0 47,0 0 15,-25-49 172</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25:52.341"/>
    </inkml:context>
    <inkml:brush xml:id="br0">
      <inkml:brushProperty name="width" value="0.05292" units="cm"/>
      <inkml:brushProperty name="height" value="0.05292" units="cm"/>
      <inkml:brushProperty name="color" value="#FF0000"/>
    </inkml:brush>
  </inkml:definitions>
  <inkml:trace contextRef="#ctx0" brushRef="#br0">13469 16966 0,'50'0'281,"-25"0"-265,0 0-1,24 0-15,26 0 16,24 0 0,-25 0-1,1 0 1,24 25-16,0-25 15,0 0 1,0 0 0,1 25-16,-1-25 15,0 0 1,25 0 15,-49 0-31,-26 0 16,1 0-1,-25 0 1,-1 0 0,1 0-16,0-25 62,0 25 16,0 0-62,-1 0 0,1 0 109,-25-25 15,25 25-77,-25-24 77</inkml:trace>
  <inkml:trace contextRef="#ctx0" brushRef="#br0" timeOffset="9686.75">8285 11584 0,'50'0'484,"24"0"-468,1 0-1,-1 0 1,75 0-16,24 0 16,51 0-16,-1 0 15,-25 0 1,1 0-1,-50 0 1,-50 0-16,-25 0 16,-49 25-1,0-25 1,-25 24 31</inkml:trace>
  <inkml:trace contextRef="#ctx0" brushRef="#br0" timeOffset="13089.24">8335 8334 0,'0'-24'203,"25"24"-187,-1 0-1,1 0 32,0 0-31,25 0-16,24 0 16,25 0-1,75-25 1,-1 25-16,1-25 15,-75 25 1,1 0 0,-26 0-1,-49 0-15,0 0 16,-1 0 31,1 0 265,0 0-218,0 0 0,0 0 62,-1 0-62,-48 0 671</inkml:trace>
  <inkml:trace contextRef="#ctx0" brushRef="#br0" timeOffset="17201.4">10914 8285 0,'0'-25'16,"25"25"30,0 0 48,0 0-78,0 0-1,24 0 1,26 0 0,24 0-16,75 0 15,24 0 1,75-50 0,-25 50-1,-50 0 1,1 0-16,-75 0 15,-25 0 1,-25 0-16,-24-24 16,0 24-1,-1 0 1,-24 0 0</inkml:trace>
  <inkml:trace contextRef="#ctx0" brushRef="#br0" timeOffset="29892.9">20737 10790 0,'25'0'484,"24"0"-468,1 0 0,0 0-16,24 0 15,1 0 1,-1 0-1,0 0 1,-24 0-16,24 0 16,-24 0-1,0 0 1,24 0 0,0 0-16,1 0 15,-1 0 1,-24 0-16,24 0 15,-24 0 1,-1 0 0,-24 0-16,25 0 15,0 0 1,-1 0 0,1 0-1,-25 0-15,24 0 16,1 0-1,-1 0 1,-24 0-16,0 0 16,25-25-1,24 25 1,0-25 0,-24 1-1,-25 24 204,24 0-203,1 0-1,49 0 1,50 0-16,25 24 15,24 1 1,1 0 0,-1 0-1,-24 0-15,-50-25 16,0 24 0,-50-24-1,25 0-15,-49 0 31,0 0-31,-26 0 16,1 0 0,0 0 62,0 0 62,0 0 48,49 0-172,-24 0-1,-1 0 1,-24 0-1,0 0 1,0 0 15,-50 0 235,-25 0-250,25 0-1,-24 0 1,-1 0-16,1 0 15,-51 0 1,1 0 0,25 0-16,-25 0 15,24 0 1,1 0 0,-1 0-1,1 0-15,-25 0 16,24 0 15,1 0-31,24 0 0,1 0 16,-1 0-1,0 0 1,1 0 0,-1 0-16,1 0 15,-26 0 1,26 0-1,-1 0 1,0 0-16,26 0 16,-1 0-1,0 0 1,0 0 0,0 0-16,0 0 15,1 0 1,-51 0-1,50 0-15,-24 0 16,-1-24 0,-24 24-1,24 0 1,1 0-16,-1 0 16,0 0-1,1 0 1,-1 0-16,1 0 15,-1 0 1,-24 0 0,-1 0-1,50 0 1,-24 0 0,-26 0-1,26 0-15,-1 0 16,25 0-1,-24 0 1,-1 0 0,25 24-16,-24-24 15,24 0 1,-50 0 0,26 25-1,-26-25 1,51 0-1,-26 0 1,25 0-16,0 0 16,1 0-1,-1 0 1,0 0-16,0 0 31,0 0-15,1 0-1,-1 0 1,0 0 15,0 0-15,0 0 0,1 0 62,-1 0 94,0 0-126,0 0-30,0 0 0,25 25 15,-24-25 16,-1 0 109,0 0-140,0 0-1,0 0-15</inkml:trace>
  <inkml:trace contextRef="#ctx0" brushRef="#br0" timeOffset="31793.23">14362 10864 0,'50'-24'93,"-1"24"-77,51 0-16,-1 0 16,75 0-1,24-25 1,0 25-16,26-25 16,-26 25-1,-49 0 1,25 0-1,-100 0-15,-24 0 16,-26 0 0,1 0-1,0 0 1,0 0 78</inkml:trace>
  <inkml:trace contextRef="#ctx0" brushRef="#br0" timeOffset="36276.43">17190 10815 0,'-25'-25'16,"0"25"0,50 0 93,0 0-93,0 0-1,49 0-15,1 0 16,49 0 0,74 0-1,25 0-15,25 0 16,-99 0-1,0 0 1,-50 0 0,-49 0-1,-1 0-15,-24 0 16,50 0 0,-26 0-1,1 0-15,-25 0 16,0 0-1,-1 0 1,1 0 0,0 0 31,0 0-32,0 0 110,-1 0-94,1 0 16,0 0-31,0 0-16,0 0 31,-1 0 219,-24 25 203</inkml:trace>
  <inkml:trace contextRef="#ctx0" brushRef="#br0" timeOffset="52318.32">16396 13568 0,'0'0'0,"-25"0"156,50 0 0,0 0-124,0 0-17,0 0 16,-1 0-15,1 0 0,0 0-1,0 0 1,24 0-16,1 0 16,25 0-1,-1 0 1,-24 0-16,24 0 15,0 0 1,1 0 0,-26-25-1,26 25-15,-26 0 16,26 0 0,-26 0-1,-24 0 1,25 0-16,-25 0 15,-1 0 1,1 0 0,0 0-16,0 0 15,0 0 32,-1 0-47,-48 0 250,-1 0-219,0 0-31,0 0 47,-49 0-47,49 0 16,-25 0 0,26 0-1,-26 0 1,0 0-16,-24 0 15,49 0 1,0 0 0,1 0-1,-26 0-15,25 0 16,0 0 0,-24 0-1,24 0-15,0 0 16,0 0-1,1 0 1,-1 0 0,0 0-16,-25 0 15,26 0 1,-1 0 0,-25 0-16,0 0 15,26 0 1,-1 0-1,-25 0 1,1 0 0,-1 0-16,25 0 15,0 0 1,1 0-16,-1 0 16,25 25 171,25-25-140,-1 0 0,26 0-32,0 0 1,49 0 0,50 0-1,148 50 1,-123-50 0,-75 0-16,-24 25 15,-26-25 1,1 0-1,-25 0 1,-1 0-16,1 0 47,0 0 31,0 0 0,0 0 0</inkml:trace>
  <inkml:trace contextRef="#ctx0" brushRef="#br0" timeOffset="69990.77">16744 14833 0,'24'0'563,"1"0"-501,0 0-46,0 0 0,0 0-1,24 0 1,-24 0-16,0 0 15,0 0 1,-1 0 15,1 0-31,0 0 32,25 0-17,-26 0 1,1 0-1,25 0-15,24 0 16,-24 0 0,24 0-16,1 0 15,-1 0 1,25-25 0,-24 25-16,-26 0 15,26 0 1,24 0-1,-25 0 1,1 0-16,-1 0 16,-24 0-1,-1 0 1,51 0 0,-51 0-1,1 0 1,-1 0-1,1 0-15,-25 0 16,0 0 0,-1 0 15,1 0-15,0 0-1</inkml:trace>
  <inkml:trace contextRef="#ctx0" brushRef="#br0" timeOffset="72818.09">16744 14784 0,'49'0'266,"1"0"-251,24 0 1,25 0 0,25 0-1,50 0-15,0 0 16,-1 0-1,-49 0 1,25-25 0,-50 25-16,-24 0 15,-1 0 1,1 0 0,24-25-1,-74 25 1,-1 0-1,1 0 1,0 0 15,0 0-15,0 0 15,24 0-15,-24 0-1,0 0 32,0 0-31,-1 0 187,-24 25-15,0 0-110,0-1-31,25-24-16,-25 25 16</inkml:trace>
  <inkml:trace contextRef="#ctx0" brushRef="#br0" timeOffset="113667.63">12155 13593 0,'74'0'375,"25"0"-359,25 0-1,75 0-15,-1 0 16,25 0 0,-24 25-1,24-25 1,25 25-1,174 24 1,-249-24 0,1-25-1,-75 0-15,1 0 16,-26 0 0,0 0-1,-24 0 1,0 0-16,-1 0 15,-24 0 1,0 0 0,0 0-1,-1 0 17,1 0-17,25 0 1,-25 0-1,-1 0 1,1 0-16,0 0 16,25 0-1,-26 0 1,26 0-16,-25 0 16,0 0-1,-1 0 16,1 0 157,0 0-47,-25-25 62,25 25-172,-25-25 141,0 1 0,-50 24 265,25 0-406,1 0-15,-26 0 15,25 0 1,-24 0-32,24 0 15,-25 0 1,25 0-1,-49 0 1,49 0-16,-24-25 16,-1 25-1,25 0 1,-49 0-16,24 0 16,1-25-1,-1 25 1,0 0-1,1 0 1,-150-25 0,100 0-1,0 25 1,0 0-16,-1 0 16,1 0-1,-50 0 1,25 0-16,25 0 15,-50 0 1,50 0 0,0 0-16,0 0 15,-1 0 1,26 0 0,-124 0 15,74 25-31,49 0 15,1-25 1,-1 25-16,26 24 16,-1-49-1,-24 0 1,74 25 0,-25-25-16,25 25 140,-25-25-109,50 0 579,0 0-610,-1 0 15,1 0 1,25 0 0,24 0-16,1 0 15,-1 0 1,1 0 0,-1 0-1,0 0-15,1 0 16,24 0-1,0 0 1,50 0 0,-50 0-16,0 0 15,1 0 1,-26 0 0,50 0-16,-25 0 15,50 0 1,-74 0-1,24 0-15,-50 0 16,-24 0 15,74 0-15,-49 0-16,24 0 16,-24-25-1,0 25 1,24 0-1,-24 0-15,24 0 16,-24 0 0,-1 0-1,1 0-15,-25 0 16,24 0 0,-24 0-1,0 0 1,25 0-1,-1 0 1,-24 0 0,0 0-16,24-25 15,26 25 1,-50 0 0,24 0-1,-24 0-15,0 0 31,-50 0 438</inkml:trace>
  <inkml:trace contextRef="#ctx0" brushRef="#br0" timeOffset="116608.52">12527 13667 0,'25'0'15,"-1"0"79,26 25-63,0-25-15,24 0-1,0 0 1,50 0-16,50 0 16,0 0-1,-26 0 1,26 0-16,-50 0 16,25 0-1,-50 0 1,-24 0-1,-1 0-15,-24 0 16,-1 0 15,1 0-31,24 0 0,-49 0 16,0 0 0,0 0-1,24 0 1,-24 0-16,0 0 15,25 0 1,-26 0 0,1 0-1,0 0-15,25 0 16,-1 0 0,-24 0-1,25-25-15,24 25 31,50-24-15,-74 24 0,-26 0-16,1 0 15,25 0 1,-25 0 0,-25-25 15,24 25 0,1 0-15,0 0 15,25-25-15,-26 25 15,1 0-16,0 0-15,25 0 16,-26 0 0,1 0-1,0 0 1,0 0-16,0 0 31,-1 0 0,-24-50 126,25 26-157</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35:14.075"/>
    </inkml:context>
    <inkml:brush xml:id="br0">
      <inkml:brushProperty name="width" value="0.05292" units="cm"/>
      <inkml:brushProperty name="height" value="0.05292" units="cm"/>
      <inkml:brushProperty name="color" value="#FF0000"/>
    </inkml:brush>
  </inkml:definitions>
  <inkml:trace contextRef="#ctx0" brushRef="#br0">3870 6499 0,'25'0'125,"-1"0"-63,1 0-46,25 0-1,0 0 1,24 25 0,100-25-1,-26 0-15,51 0 16,-1 0-1,-49 0-15,-25 0 16,-49 0 0,-1 0-1,0 0-15,1 0 16,-50 0 0,-1 0-1,1 0 1,25 0-16,-25 0 15,-1 0 17,1 0-32,-25-25 109</inkml:trace>
  <inkml:trace contextRef="#ctx0" brushRef="#br0" timeOffset="5712.91">5780 6970 0,'25'0'250,"24"0"-219,1 0-15,24 0-16,-24 0 15,-1 0 1,-24 0-1,25 0-15,-25 0 32,0 0 93,-50 0 31,0 0-140,0 0-1,0 0 16,0 0-15,-24 0 15,24 0-15,0 0-16,-24 0 16,-1 0-1,25 0 1,0 25-1,-24-25-15,24 0 16,0 0 0,0 0 15,1 0 78,24 25 1,0 0-79,0-1 0,0 1-31,0 25 16,0 24-1,0 1 1,0-1 0,0 0-16,0 1 15,0-1 1,0 1 0,0-26-16,0 1 15,0 24 1,0-24-1,0-25-15,0-1 16,0 26 0,0 0-1,0-25 1,0-1-16,0 26 16,0 0-1,0-1 1,0 1-1,0-25-15,0 24 16,0 1 0,0-25-1,0-1-15,0 1 16,0 0 0,0 0-1,0 0 1,0-1-1,0 1 1,-25 25 0,25-25-1,0-1 17,0 1-1,0 0-16,0 0 1,0 0 15,0-1 1,0 1-17,0 0 1,0 25-1,0-26 48,0 1-1,0 25-46,0-25 0,0 0-1,0 24-15,0-24 16,0 0 281,0 24-282,0-24 1,0 25 0,0-1-1,-25-24 1,25 0 0,0 0-1,0 0 16,0-1-15,0 1 15,-25-25 1,25 25-17,0 0 110,0 0-47,0-1 79,25-24-142,-25 25 32,25-25-31,0 0 46,-1 0-31,1 0-15,0 0 0,25 25 15,-1-25-31,-24 0 16,25 0-1,24 0-15,0 0 16,26 25-1,-26-25 1,25 0 0,1 0-16,-26 0 15,0 0 1,1 0 0,-26 0-1,1 0-15,0 0 16,-26 0-1,1 0 1,0 0-16,25 0 31,-26 0 16</inkml:trace>
  <inkml:trace contextRef="#ctx0" brushRef="#br0" timeOffset="10689.89">4391 8235 0,'0'25'312,"-25"0"-312,-25 24 16,50-24 0,-49 0-1,49 0-15,0 0 31,0-1 1,0 1-1,0 0 0,0 0-15,25 0 15,-1-1 0,1-24-15,0 0 0,0 0-16,24 0 31,-24 0-16,0 0 1,25 0 15,-26 0 1,1-24 30,-25-1-31,0 0 1,0 0 14,0 0 17,0 1-32,0-1 32,0 0 77,0 0-62,-25 0-31,25 1-31,-24-1 31,-1 0-16,0 25 0,25-25-15,-25 25 15,25-25-31,-25 25 47,1 0 47</inkml:trace>
  <inkml:trace contextRef="#ctx0" brushRef="#br0" timeOffset="12003.18">4192 8483 0,'25'0'109,"0"0"-46,25 0-32,-26 0-15,1 0 15,0-25-31,0 25 16,0-24-1,-1 24 1,1 0-1,0 0-15,0 0 16,0-25 0,-1 25-1,1 0 1</inkml:trace>
  <inkml:trace contextRef="#ctx0" brushRef="#br0" timeOffset="13354.39">4763 8037 0,'0'-25'16,"0"50"140,0 0-140,0-1 15,-25 26-15,25-25-1,-25 24-15,25 1 16,0 0-16,0-26 16,0 1-1,0 0 95,0 0-95,0 24 16,25-24 1,0-25-32,-25 25 15,25-25 17,-25 25-17,24-25 32,1 25-16,0-25-15,0 0 0,0 0 30</inkml:trace>
  <inkml:trace contextRef="#ctx0" brushRef="#br0" timeOffset="15442.22">4912 8161 0,'0'25'125,"0"-1"-94,0 1 16,24-25-47,-24 25 16,25 25 15,-25-26-16,0 1 48,0 0 15,0-50 31,0 0-77,0 1-17,0-1-15,0 0 32,25 25-17,-25-25 1,0 0-1,25 25 17,-25-24-32,0-1 31,25 25-15,0-25-16,-1 25 62,1 0 63,-25 25-47,0 0-62,0-1 31,0 1 0,0 0-32,25 0 48,-25 0-48,25-25 63,-25 24-15,-25-48 46</inkml:trace>
  <inkml:trace contextRef="#ctx0" brushRef="#br0" timeOffset="17677.37">5036 7987 0,'25'0'62,"-1"0"-31,-24 25 1,0 0 14,25-25 1,-25 25 0,25-25-16,-25 24-15,25-24 15,0 0 1,-25 25-17,0 0 1,24-25-1,-24 25 1,25-25 0,-25 25-1,0-1 17,0 1-1,25-25 16,-25 25-32,0 0 1,0 0 31,0-1-32,0 1 48,0 0 15,-25-25-15,25 25 15</inkml:trace>
  <inkml:trace contextRef="#ctx0" brushRef="#br0" timeOffset="25432.17">1191 5556 0,'74'0'172,"1"0"-156,-1 0-1,1 0-15,-26 0 16,-24 0 0,0 0-1,-50 0 126,0 0-126,-24 0 1,-1 25-16,-24 0 16,-1 0-1,-24-1 1,0 1-16,49 0 16,25-25-1,-24 0 1,24 0 15,25 50 141,0 24-156,25 25-1,0 75 1,-1 24-16,1 1 15,-25 49 1,25-25 0,0-24-16,0-26 15,-25-24 1,24 99 0,1-50-16,0 1 15,0-25 1,0-1-1,-25-74 1,24 1-16,1 24 16,-25-50-1,25-24 1,-25 24 0,0-24-16,0-25 15,0 24 1,0 26-1,0-26-15,0 26 16,25-26 0,-25 26-1,25-26 1,-25 1-16,24 24 16,-24-49-1,0 25 1,25-26-1,-25 1 1,25 25 0,-25-25-1,0-1-15,0 26 16,0-25 15,25-25 79,24 0-64,-24 0-30,25 0-16,24 0 16,1 0-1,24 0 1,0 0 0,-24 25-1,-1-25-15,0 0 16,-24 24-1,-25-24 1,0 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4T04:56:26.790"/>
    </inkml:context>
    <inkml:brush xml:id="br0">
      <inkml:brushProperty name="width" value="0.05292" units="cm"/>
      <inkml:brushProperty name="height" value="0.05292" units="cm"/>
      <inkml:brushProperty name="color" value="#FF0000"/>
    </inkml:brush>
  </inkml:definitions>
  <inkml:trace contextRef="#ctx0" brushRef="#br0">15702 3473 0,'0'-25'281,"0"0"-265,0 0 0,0-24-16,0-1 15,0 0 1,0 1-16,0-50 15,0 24 1,0 1 0,0-1-16,0 26 15,25 24 1,-25 0 0,0 0 30,0 50 251,24 0-281,-24 0 0,50 0-1,-50 24 1,25-24-16,24 0 15,1 49 17,-50-49-17,50-25-15,-50 25 16,24 0 0,-24-1-1,25 1-15,-25 0 16,25 0 15,-25 0-15,25-25-1,-25 24 17</inkml:trace>
  <inkml:trace contextRef="#ctx0" brushRef="#br0" timeOffset="964.1">15702 3125 0,'25'0'110,"24"0"-95,-24 0-15,25 0 16,-1 0 0,1 0-16,-25-24 31,-1 24 47</inkml:trace>
  <inkml:trace contextRef="#ctx0" brushRef="#br0" timeOffset="6520.87">16967 2679 0,'0'25'156,"0"49"-140,0 25-1,0 100-15,0-1 16,0-24 0,0-75-1,0-49-15,0-26 16,0 1 0,198-25 421,50 0-406,100 25 1,-150-25-32,-74 0 15,74 0 1,-24 0-1,24 0 1,-49 0-16,25 0 16,-75 0-1,0 0-15,50 0 16,-50 0 0,-49 0-1,24 0 1,26 0-1,48 0 17,-73 0 202,123 0-218,-74 0-1,-49 0 1,24 0 0,0 0-1,50 0-15,-25 0 16,25 0-1,49 25 17,50-25-1,-173 25-31,24-25 16,-25 0-1,1 0 1,-1 25-1,-24-25-15,-1 0 16,-24 0 0,0 0-1,49 0 1,-49 0-16,0 0 16,74 0 15,-49 0-31,0 0 15,-26 0 1,1 0-16,25 0 16,-25 0 15,-1 0-15,1 0-1,0 0 1,0 0-16,0 0 15,-1 0 1,1 0 15,0 0-15,0 0 46,0 0-30,24 0-32,-24 0 15,25 0 1,-1 0 0,-24 0-1,0 0 1,0 0-16,24 0 31,-24 0-31,-25-25 16,0 0 171,0-25-140,0 1-31,0 24 15,0 0-15,0 0 15,50-173 0,-50 49-15,49-124 15,-49 199-31,0 49 31,0 0 110,-25 25-1,1 0-124,-1 0-16,-25 0 16,1 0-1,-100 0 17,-25 0-17,75 0 1,0 0-1,-50 0 1,0 0-16,0 0 16,-24 0-1,73 25-15,-48 0 16,24 0 0,-75-25-1,26 24 1,-1-24-1,0 25-15,-99-25 32,149 0-32,-49 0 15,24 0 1,0 0 0,-25 0-1,75 25-15,-25-25 16,25 0-1,-25 0 1,0 0 0,25 0-1,-1 0-15,26 0 16,-75 0 15,100 0-15,24 0-1,-25 0 1,1 0-16,-1 0 16,0 0-1,1 0 1,-1 0-16,1 0 16,-1 0-1,0 0 1,1 0-1,-1 0-15,-24 0 16,-25 0 15,-26 0 1,101-25-32,-26 25 15,25 0 1,-24 0-16,24-25 15,0 25 1,25-24 31,-25 24 0,0 0 0,1 0-32,-1 0 48,0 0-48,-25 0 1,26-25 15,-1 25 1,0 0-17,0 0 16,0 0 79,1 0-95,-1 0 17,0 0-1,0 0 94</inkml:trace>
  <inkml:trace contextRef="#ctx0" brushRef="#br0" timeOffset="9032.34">17264 3101 0,'25'0'235,"0"-25"-235,0 25 31,24-25 0,-24 25-15,0 0 78,-25 25 62,0 0-109,0-1-16,0 26 0,-25-25-15,25 0 0,-25-1-1,1 1 1,24 0-1,-25-25 17,25 25 30,-25-25-46,0 25 15,0-25-15,1 0 15,48 0 141,1 0-157,25 0 1,24 0 0,1 0-16,-1 0 15,0 0 1,-49 0 0,0 0 15</inkml:trace>
  <inkml:trace contextRef="#ctx0" brushRef="#br0" timeOffset="10239.37">17934 2877 0,'0'25'141,"0"25"-126,0-1 1,0 26-1,0 148 1,0-149 0,0 150 15,0-175-31,0 1 16,0-25-1,0 0 32</inkml:trace>
  <inkml:trace contextRef="#ctx0" brushRef="#br0" timeOffset="13847.36">18306 3076 0,'0'25'94,"0"-1"-63,0 1-15,0 0 15,-25 0 0,25 0-15,0-1-1,25-24 251,0 0-250,0 0-1,0 0 1,-1 0 0,1 0-1,0 0 16,0 0 1,0 0-1,-1 0 0,1 0 0,-25-24 48,0-1-1,0 0 47,0 0 47,0 0-16,0 50 203,0 0-328,0 0 1,0 0 46,0-1-47,0 1 47,0 0-15,0 0-1,0 0-46,0-1 78,0 1-32,0-50 110</inkml:trace>
  <inkml:trace contextRef="#ctx0" brushRef="#br0" timeOffset="16151.26">18777 2977 0,'0'24'94,"0"1"-78,0 0 31,0 0-16,0 24 0,0-24-15,0 50 15,0 24-15,0-74-1,0-1 17,0 1 30,0 0-46,0 0 15,0 0 0,0-1 0,0 1-15,0 0 109,0 0 0,0 0-31,0-1-32,0 1 110</inkml:trace>
  <inkml:trace contextRef="#ctx0" brushRef="#br0" timeOffset="20286.57">19199 3200 0,'0'25'188,"-25"-1"-141,1-24-32,-1 0 17,-25 0-17,25 0 16,1 0 48,24-24 61,0-1-93,24 25 109,-24-25-140,25 25 46,0 0-30,0 0-32,0 0 31,-25-25-15,24 25 15,1 0 0,-25 25 203,0 0-140,0 0-63,0-1 63,0 1-47,0 0 0,-25-25-16,25 25-31,-24-25 31,24 25 1,-25-25-17,0 0 63,25 24-62,-25-24 93,0 0 48</inkml:trace>
  <inkml:trace contextRef="#ctx0" brushRef="#br0" timeOffset="22781.01">19497 2952 0,'0'25'109,"0"-1"-78,0 1-15,0 0 31,0 0-31,0 0 15,0 74-16,0-74 1,0-1-16,0 26 16,0-25-1,0 0 1,0-1 15,0 1-15,0 0 15,0 0 16,0 0-31,0-1-1,0 1 1,25-25 62,-25 25-62,0 0 30,0 0-30,0-1 93,0 1-62</inkml:trace>
  <inkml:trace contextRef="#ctx0" brushRef="#br0" timeOffset="24493.43">19794 3175 0,'0'25'266,"0"0"-250,0 24 15,0-24 0,0 0-31,25 0 31,-25-1-15,0 1 15</inkml:trace>
  <inkml:trace contextRef="#ctx0" brushRef="#br0" timeOffset="26088.21">20043 3175 0,'0'25'172,"0"0"-141,0-1-15,0 1 31,0 0-32,0 0 17,0 0 30,0-1-15,0 1 0</inkml:trace>
  <inkml:trace contextRef="#ctx0" brushRef="#br0" timeOffset="28075.79">20365 2977 0,'0'49'281,"25"26"-265,-25 24 15,0-50-31,0 1 16,0-25-1,0 24 1,0 1 0,0 49-16,0-74 31,0 25-16,0-26 17,0 26-17,0-25 48,0 0-16</inkml:trace>
  <inkml:trace contextRef="#ctx0" brushRef="#br0" timeOffset="30352.94">20663 3249 0,'0'-24'93,"0"-26"-15,0 0-62,0 26 15,24-26-31,1 50 47,25-25 31,-25 25-46,24 0-17,-24 0 48,-25 25-48,25 0 17,0 0-1,-25-1-31,0 1 31,0 0 16,0 0 0,0 0-32,0-1 1,-25 1 31,25 0-31,-25 0 15,25 0 0,-25-25-31,25 24 16,-25-24-16,1 0 15,24 25 1,0 0 0,-25-25-1,50 0 251,-1 0-266,1 0 31,0 0-15,0 0 15,0 0-31,0 0 16,-1 0 15</inkml:trace>
  <inkml:trace contextRef="#ctx0" brushRef="#br0" timeOffset="31985.84">21184 3076 0,'-25'0'63,"25"25"31,0-1-63,0 1-16,0 0-15,0 49 16,0-49 0,0 0-1,0 0 1,0 0 0,0-1 15,0 1 47,0 0 78</inkml:trace>
  <inkml:trace contextRef="#ctx0" brushRef="#br0" timeOffset="34103.12">21928 2729 0,'0'24'16,"0"1"62,0 25-31,0-25-31,0 24-1,0 1 1,0-1-16,0 1 15,0 0 1,0-26 0,0 1-1,0 25-15,0-25 16,0-1 0,0 26 15,0-25-16,0 0 1,0 24 15,0-24-15,0 0 31,0 0 0,0-1-47,0 1 31,0 0 0,0 0-15,0 0-1,0-1 17,0 1-1,0 0 0,0 0-15</inkml:trace>
  <inkml:trace contextRef="#ctx0" brushRef="#br0" timeOffset="38887.98">22201 3101 0,'-50'99'250,"50"-25"-234,-25-49-16,0-25 31,25 25-31,0 0 62,25-25 126,0 0-157,0 0-31,0 0 16,-1 0 15,1 0-15,-25-25 46,25 25-31,0-25 79,-25 0-16,0 0 77,0 1 48,0 48 16,0 1-204,0 0 0,0 0 16,0 0-31,0-1 30,0 1 17,0 0-1,0 0-46,0 0 125,0-1-16,0-48 109</inkml:trace>
  <inkml:trace contextRef="#ctx0" brushRef="#br0" timeOffset="41152.17">22523 3175 0,'0'50'140,"-25"-26"-124,0 1 0,25 25-1,-24-25 1,24-1 31,-25-24-32,25 25 17,0 0-17,0 0 48,0 0-48,25-1 32,-1 1-15,1-25-17,0 0 1,0 0-1,-25 25-15,25-25 16,-1 0 31,1 0-16,0 0-15,-25-25-1,0 0 17,0 1 30,0-26-46,0 25-1,0 0 1,0 1 0,0-1 124,0-25-46,0 25-47,0 1-31,-25 24 30,25-25 17,-25 25-47,1 0 77,24-25-77,-25 25 15,0 0 16</inkml:trace>
  <inkml:trace contextRef="#ctx0" brushRef="#br0" timeOffset="120747.59">18356 2456 0,'0'-25'187,"0"0"-155,0 0-1,25 0 47,-1 25-62,-24-24 15,25 24-16,-25-25 1,25 25 109,-25 25 47,25-1-141,0 26 0,-25-25 1,0 0-1,0-1 16,0 1-32,0 0 17,0 0-17,0 0 17,0-1-17,0 1 16,0 0 1,-25-25-1,25 25-15,0 0-1,-25-25-15,0 0 63,0 0-16,1 0-47,24-25 140,0 0-93,0 0-16,74-49 1,-24 49-17,-1-25 1,26 26-1,-51-26-15,26 50 16,-25-25 0,0 25-1,-1-25 1</inkml:trace>
  <inkml:trace contextRef="#ctx0" brushRef="#br0" timeOffset="122342.54">18480 2133 0,'0'25'281,"-25"-25"-249,25-25 77,0 0-93,25 25 77</inkml:trace>
  <inkml:trace contextRef="#ctx0" brushRef="#br0" timeOffset="124472.45">17612 3845 0,'0'25'109,"0"-1"-93,0 1 15,0 0 16,0 0 0,0 0-16,0-1 32,0 1-16</inkml:trace>
  <inkml:trace contextRef="#ctx0" brushRef="#br0" timeOffset="126953.93">18232 3795 0,'25'0'140,"-1"-25"-108,1 25-17,0-24-15,0 24 16,0 0 0,-1 0 15,1 0 0,-25 24 16,0 1 0,0 0 0,0 0-32,0 0 1,-25-1 15,1-24 0,-1 25 1,0-25 15,25 25-16,0 0 16,0 0 125,25-25-1,0 0-139,-1 0 15,26 0 328,24 0-375,-49 0 15</inkml:trace>
  <inkml:trace contextRef="#ctx0" brushRef="#br0" timeOffset="128955.85">19075 3845 0,'25'0'94,"0"0"-94,24 0 15,1 0 1,-25 0-1,0 0 1,-1 0 0,-24 25 202,-24-1-186,-1-24-32,0 25 15,25 0 17,-25-25-1,50 0 125,0 0-140,0 0 15,-1 0-31,1 0 16,0 0-1,-25 25 95,0 0-32,-25-1-47,0 1-15,1-25-1,-1 25 1,0-25-1,0 0 1,-24 0 15,24 0-15,0 0 15,25 25 0</inkml:trace>
  <inkml:trace contextRef="#ctx0" brushRef="#br0" timeOffset="131018.81">19794 3795 0,'0'25'94,"0"0"-78,-24 0-1,24-1 1,0 1-16,-25 0 31,74-25 157,-24 0-157,25 0-15,-25 0-1,0 0 1,-1 0 62,1-25-15,-25 0 15,0 1-31,0 48 281,0 1-297,0 25-15,0-25-16,0-1 15,0 1 1,0 0 15</inkml:trace>
  <inkml:trace contextRef="#ctx0" brushRef="#br0" timeOffset="132855.41">20787 3919 0,'0'25'172,"0"0"-109,24-25 77,1 0-124,0 0 15,0 0 0,0 0-15,0 0 0,-1 0 15,-24 25 63,0-1-1,0 1-77,0 0 0,0 0 30,-24-25-30,-1 25 31,0-25-31,0 0-1,0 0 95</inkml:trace>
  <inkml:trace contextRef="#ctx0" brushRef="#br0" timeOffset="135035.54">20787 3845 0,'-25'0'156,"25"25"-125,0-1 0,0 1 63,25-25 156,-1 0-219,1 0 32,-25-25-16,25 25-32,-25-24 1,25 24 0,0 0-1,0 0 17,-25-25-32,24 25 203,1 0-141</inkml:trace>
  <inkml:trace contextRef="#ctx0" brushRef="#br0" timeOffset="137165.51">22498 4068 0,'-25'0'156,"1"0"-140,-26 0 15,50 25 1,-25-25-17,25 25 1,0 24 15,-25-49-15,25 25-16,0 0 31,0 0-15,0-1-1,0 1 16,0 0 1,25-25 15,0 0-32,0 0 1,0 0-1,-1 0 32,1 0 0,-25-25 16,0 0 30,0 1 1,0-1-31,-25 25-48,1 0 1,24-25 0,-25 25 15,0 0 16,0 0-32,0 0 79</inkml:trace>
  <inkml:trace contextRef="#ctx0" brushRef="#br0" timeOffset="148848.05">15255 5110 0,'0'49'78,"0"1"-62,0 24-1,0 1 1,0 74 0,0-75 15,0-49-31,0 24 15,0-24 1,0 25 15,0-25-15,0-1 15,0 1-15,0 0-1,0-50 64,0-24-79,25 49 15,0-50 79,-25 25 78,25 0-78,-25-24-63,24 24-16,-24 0 32,25 25-15,0-49 108,0 24-46,-50 74 203,0-49-297,0 50 15,1-25 1,24 0-16,-25-1 16,25 1-1,25-25 329,74 25-328,-74-25-1,-25 25-15,24-25 16</inkml:trace>
  <inkml:trace contextRef="#ctx0" brushRef="#br0" timeOffset="151067.37">15578 5606 0,'24'-25'78,"1"25"-47,-25-25-15,25 25-16,-25-25 15,25 1 1,0-26 0,-25 25-1,0 0-15,25 25 16,-25-24 15,-25 24 78,-25 0-93,0 0 0,26 0-1,-1 0-15,0 0 32,0 24-17,25 1 1,-25 25-1,25-1 17,0-24-32,0 25 15,0-1 1,0-24 15,0 0 0,50-25 79,-25-25-95,0 25 110,-1 0-46,1-25 30,25 25-109,0 0 31,-26 0 141</inkml:trace>
  <inkml:trace contextRef="#ctx0" brushRef="#br0" timeOffset="153861.01">15826 5383 0,'0'49'125,"25"1"-94,-25-25-15,24-25-16,-24 24 31,25-24 32,0 0 30,0-74 17,0 24-95,-1 26-15,-24-1 32,0 124 264,0-49-296,0-1 16,0 26 0,25-26-1,-25 1 1,25 49 0,-25-24-16,25 24 31,-25-25-16,0-49 1,0 0 15,0 0-15,0-1-16,-25 1 16,-25 0-1,26 25 1,-1-26-1,0 1 17,-25 0-1,50-75 172,0 26-172,25 24-15,-25-25-16,0 0 16,0 0 155,0 0-171,25 1 16,-25-26 0,0 25 15,0 0-15,25 1-1,-25-1 1,49-50-16,-24 51 15,25-26 1,-50 25 15,25 25-15,-25-25 15</inkml:trace>
  <inkml:trace contextRef="#ctx0" brushRef="#br0" timeOffset="154983.28">16297 5358 0,'25'0'78,"0"0"-62,-1 0 0,1 0-16,0 0 15,0 0 1,0 0 15</inkml:trace>
  <inkml:trace contextRef="#ctx0" brushRef="#br0" timeOffset="156718.72">16322 5507 0,'25'0'172,"-1"0"-172,1 0 328,0 0-265,0 0 62,0 0-94</inkml:trace>
  <inkml:trace contextRef="#ctx0" brushRef="#br0" timeOffset="160187.77">17388 2356 0,'0'25'218,"-24"-25"-202,24 25 31,0 0 15,0 0-46,0-1 15,0 1 0,0 0 1,0 0 77,24-25-62,1 0 15,0 0-15,0 0 47,0 0-31,-1 0 62,-24-25-79</inkml:trace>
  <inkml:trace contextRef="#ctx0" brushRef="#br0" timeOffset="161696.41">17413 2158 0,'0'25'47,"0"0"0,0-1-16,-25-24-15,1 0 31,-1 0-16,25-24 31,25 24-46,-1-25-16,1 25 16</inkml:trace>
  <inkml:trace contextRef="#ctx0" brushRef="#br0" timeOffset="164947.26">16892 5011 0,'0'24'63,"0"1"-48,0 0 1,-49 25 0,49-26-16,-25 26 15,0 24 1,0-24 0,25-25-1,0 0 1,25-25 140,0 0-140,0 0-16,0 0 15,-1 0 17,1 0-32,0 0 15,0 0 16,0 0-15,-1-25 62,-24 0 16,0 0-63,0 0 0,0 1 16,0-1-31,0 0 93,0 50 48,0 0-142,0-1 16,0 1-15,0 0 15,0 0-15,0 0 15,0 24-31,0-24 16,0 0-1,0 0 17,0-1 77,0 1 63,0 0-125,0 0 15,0 24 32,0-24-63,0 0-15,0 0 0,0 0-16,0-1 15,0 1 1,0 0-1,0 0 1,0 0 0,0 0 15,0 24-15,0-24-16,0 0 31,0 0-16</inkml:trace>
  <inkml:trace contextRef="#ctx0" brushRef="#br0" timeOffset="205360.51">4664 6796 0,'24'0'235,"1"0"-220,0 0 235,25 0-234,-26 0 15,26 0 1,-25 0-1,0 0-16,-50 0 110,-25 0-109,-24 0 0,24 25-1,-49 0 1,25 0 0,24-25-1,25 25 1,0-25-1,25 74 157,0 1-156,0 24 0,50 25-1,-25-25-15,0 0 16,24 25-1,50 248 17,-24-24-17,-26-175 1,-24-49 0,0-49-16,-25-1 15,25-24 1,-25-1-1,0 1 1,25-25-16,-25-1 16,0 1 31,0 0-32,0 0 16,0 49-31,0 1 0,0-50 16,24-1 312,1 26-328,-25-25 16,75 49 15,-75-49-15,25 0-1,-25 24-15,24-24 16,-24 25 0,0-25-16,0-1 31,0 1-16,25-25 1,-25 25-16,0 0 31,0 0-15,0-1 15,0 1-15,0 0-1,0 0 1,50 0 15,-25-25-15,24 0 0,26 0-1,-1-50 1,50 0-16,0 1 15,-50 24 1,-24 0 15</inkml:trace>
  <inkml:trace contextRef="#ctx0" brushRef="#br0" timeOffset="206372.09">4118 8533 0,'25'0'78,"24"0"-63,1 25 1,0-1 0,-1 1-1,1-25 1,-25 0 0,-25 25-1,24-25 1</inkml:trace>
  <inkml:trace contextRef="#ctx0" brushRef="#br0" timeOffset="207349.47">4440 8409 0,'-24'0'78,"-1"49"-62,0 1 0,-25 24-1,1 1 1,49-1-16,-25 1 15,0-51 17</inkml:trace>
  <inkml:trace contextRef="#ctx0" brushRef="#br0" timeOffset="-206431.7">17289 5308 0</inkml:trace>
  <inkml:trace contextRef="#ctx0" brushRef="#br0" timeOffset="-202823.32">17289 5308 0,'0'-25'219,"50"-24"-203,24-75 15,-49 99-15,0-25-16,24 26 15,-49-1 1,75-50 0,-75 51-1,25-1 1,24 0-1,-49 0 1,25 0 0,0 0-1,25-49 1,-26 49 15,1 25-15,-25-25-1,0 1 17,25-1-17,0 25 1,-25-25 15,0 0 63,25 0-63,-25 1 16,24 24-16,-24-25-15,25 0 15,0 0-15,-25 0 15,-25 25 235,0 0-266,1 0 31,-1 0 0,0 0 32,25 25-48,0 0 17,-25-25-1,0 0 313,25 25-329,-24-25 95,48 0-1,-24-25-93,25 0-1,0 25 32,0 0-16,0-25 1,-1 25 46,1 0 47,-25-24-110,25 24 32,-25-25 16,25 25-48,0-25 79,-1 25-78,-48 25 265,24 0-265,0-1 30,0 1-14,0 0-17,0 0 1,0 0 15,0-1 16,0 1 0,0 0 15,0 0 48,-25-25-1</inkml:trace>
  <inkml:trace contextRef="#ctx0" brushRef="#br0" timeOffset="-187163.88">17116 6772 0,'0'24'313,"0"101"-298,24-51 16,-24 0-31,0 1 16,0-26-16,0-24 16,0 0-1,0 0 1,0 24 421,0-24-405,25 25-32,-25-1 31,0-24-15,0 0-1,0 0-15,0 0 31,75-25 376,-26 0-392,26 0 1,-1 0 0,25 0-16,25 0 15,50 0 1,0-25-1,-1 25 1,-49 0 0,124-25 15,-124 25-31,124 0 16,-148 0-1,-1 0 1,-25 0-16,-24 0 15,-1 0 1,1 0 0,0 0-16,-1 0 15,1 0 1,24 0 0,1 0-1,-26 0-15,1 0 203,99 0-171,99 0-17,-124 0 1,25 0-1,24 0-15,-24 0 16,25 0 0,-50 0-1,25 0 1,-25 0 0,-25 0-16,25 0 15,-25 0 1,-25 0-1,100 0 17,-50 0-17,-74 0-15,-1 0 16,1 0 0,-25 0-1,0 0-15,-1 0 16,26 0-1,0 0 1,-50 25-16,24-25 16,26 0 77,-25 0-77,0 0 0,24 0-1,-24 0 1,25 0 0,-26 0-1,26 0 1,-25 0-16,24 0 15,-24 0 17,0 0 77,-25-124 47,0-99-140,-50 24 0,26 75-1,-26-25-15,25 100 16,25-1-1,0 25 17,0 0 15,-25 25-16,1 0 172,-1 0-187,-25 0-1,25 0 1,-24 0-16,-1 0 15,1 0 1,-51 25 0,-24-25-1,-25 25-15,-24-25 16,-26 0 0,1 25-1,-273-25 16,247 0-31,26 0 16,0 0-16,-1 0 16,1 0-1,49 0 1,25 25-16,-25-25 16,-25 24-1,50-24 1,-49 0-1,-1 25-15,50 0 16,-149 0 15,0-25 1,174 0-32,-25 0 15,25 0 1,49 0-16,1 0 15,24 0 1,0 0 0,25 25-1,-25-25-15,0 0 32,1 0-17,-1 0 1,-25 24-1,1-24 79,24 0-78,-25 25-1,25-25 1,1 0-16,-1 0 47,0 0 125,0 0-94,0 0-31,1 0-16,-1 0-15,0 0 109,0 0 47,25-25-79</inkml:trace>
  <inkml:trace contextRef="#ctx0" brushRef="#br0" timeOffset="-184712.05">17388 7020 0,'25'0'312,"0"0"-312,0 0 16,0 0-1,-1 0 1,1 0-16,0 0 31,0 0-15,0 0 15,-25 25 32,0-1-32,0 1-15,0 0-1,0 0 16,-50 0 1,50-1-17,-25 1-15,25 0 94,0 0-31,0 24-48,-25-24 48,25 0-48,0 0-15,0 0 32,0-1-1,0 1-16,0 0 32,0 0-31,0 0 15,0-1 63,0 1-78,50-25-1,49 0 16,-49 0-31,-25 0 16,24 0 0,-24-25-1,0 25 1,0-24 0,0 24-1,-1-25 1</inkml:trace>
  <inkml:trace contextRef="#ctx0" brushRef="#br0" timeOffset="-183112.19">17562 7342 0,'50'0'203,"-26"0"-187,26 0 15,0 0 0,-25 0 94</inkml:trace>
  <inkml:trace contextRef="#ctx0" brushRef="#br0" timeOffset="-181811.05">18058 6747 0,'0'25'62,"0"49"-31,0-24-15,0 24-16,0-24 16,0 24-1,0-24 1,0-25-16,0-1 16,0 1-1,0 25 63,0-1-62,0-24 0,0 0 15,0 0-16,0 0 1,0-1 15,0 1-31,0 0 16,0 0 0,0 24 15,0-24-16,0 25 1,0-25 0,0-1-1,0 1 1,0 0 15,0 0-15,0 0 15,0-1-31</inkml:trace>
  <inkml:trace contextRef="#ctx0" brushRef="#br0" timeOffset="-178970.82">18430 6821 0,'0'25'63,"0"0"15,0 0-78,0 0 16,0-1-1,0 1 17,0 0-1,0 0 0,0 0 32,50-25 202,-25 0-234,24 0-15,-24 0 0,0-25 15,0 25-15,-1 0 15,-24-25 0,25 25 0,-25-25 94,0 0-62,0 1-16,0-1 93,0 50 79,0-1-219,0 1 31,0 0-15,0 0 0,0 24 15,0-24-16,0 0 17,0 0 46,0 0-47</inkml:trace>
  <inkml:trace contextRef="#ctx0" brushRef="#br0" timeOffset="-177083.74">18852 6747 0,'0'-25'32,"0"50"108,0 24-93,0-24-16,0 25-15,0-25 0,0 24-16,0-24 15,0 0 1,0 0-1,0 0 1,0-1 15,0 26 1,0-25-32,0 0 15,0-1 63,0 1-62,0 0 0,0 0-16,0 24 15,0-24 16,0 25-15,0-1 0,0 1-1,0-25 1,0 0 0,0-1-1,0 1 1,0 0 15,0 25 0,0-26 1,0 26-1,0-25-16</inkml:trace>
  <inkml:trace contextRef="#ctx0" brushRef="#br0" timeOffset="-173147.54">19224 6325 0,'0'-25'109,"0"1"-77,0-1 14,25 25 48,-25-25-63,0 0 79,25 25-79,-1-25 32,1 25 46,-25 25 110,0 0-204,0 0 17,25-25-1,-25 49-31,25-24 31,-25 0-15,0 25 15,25-50-31,-25 24 31,0 1 0,0 0 79,0 0-32,-25-25-31,0 0-16,0 0 0,0 0-15,1 0 109,24-25-31,0 0-47,24 25-16,-24-25-16,25 1 17,-25-1-32,25 0 31,0-25 0,0 50-15,-1 0 62,1 0-16,-25-24-15,25 24-15,0 0-17</inkml:trace>
  <inkml:trace contextRef="#ctx0" brushRef="#br0" timeOffset="-171615.01">19323 5928 0,'0'25'47,"0"0"-16,0 0 16,-25-25-15,1 0 30,24-25-15,0 0-16,0 0-15,24 25-1,1 0 1,-25 25 62</inkml:trace>
  <inkml:trace contextRef="#ctx0" brushRef="#br0" timeOffset="-168762.68">19596 6672 0,'0'25'172,"0"0"-157,0 99 1,0-74-1,0-25 1,0-1 0,0 1-1,0 0 1,0 0-16,0 0 31,0 24-15,0-24-1,0 0 1,0 24 0,0-24 15,25 0-15,-25 0 140,0 0-78,0-1-47,0 26-15,0-25-1,0 0 64</inkml:trace>
  <inkml:trace contextRef="#ctx0" brushRef="#br0" timeOffset="-165873.91">17041 8260 0,'0'25'94,"25"0"-47,0-1-47,49 1 31,-49 0-15,0-25-16,24 25 15,1-25 17,-25 0-17,24 0 1,1 0 0,-25 0-1,24 0-15,1-25 16,0 25-1,-26 0 1,1-25 15,0 25 16,0 0-31,0 0-1,0 0 1,-25 25 62,0 0-47,0 0-15,0-1 0,0-73 202,0-1-202,0 25 0,24 25-16,1 0 15,-25-24 1,50 24 46,-25 0-46,99 0 0,-75 0-1,-24 0 1,0 0-16,0 0 16,-1 0-1,1 0 1,25 0-16,-1 0 15,-24 0 1,25 0 0,-25 0-1,24 0-15,-24-25 47,0 25-31,0 0-1,-1-25 1,-24 0 15,0 0 16,0 1-31,0-1 46,0 0 16</inkml:trace>
  <inkml:trace contextRef="#ctx0" brushRef="#br0" timeOffset="-164010.86">17364 8979 0,'-25'0'31,"0"25"-15,-25 0-1,1 25 1,-1-26-16,25 1 16,25 0 15,25-25 63,50 0-79,-26 0 1,-24 0-1,0 0-15,0 0 16,-1 0 15,-24 25 110,0 0-94,-24-25-16,-26 24-15,25-24-1,-24 25 79,24-25-94,0 25 16</inkml:trace>
  <inkml:trace contextRef="#ctx0" brushRef="#br0" timeOffset="-162162.56">17512 8979 0,'0'25'172,"0"0"-157,0 0 1,0 0 15,25-25 0,0 0-15,0 0 15,0 0 16,-1 0 31,1 0-15,-25-25 15,0 0-47,0 0 79,-25 25-79,25-25-16,-24 25 17,-1 0-17,-25 0 63,25 0-62,1 0 0,24-25 15,-25 25-31</inkml:trace>
  <inkml:trace contextRef="#ctx0" brushRef="#br0" timeOffset="-160532.72">17736 8930 0,'25'0'157,"-1"0"-142,-24 24 17,25-24-17,-25 25 1,0 0 78,0 0-63,0 0 47,0 0-47,0-50 172,0 0-171,0 0-1,0-25 0,25 26-15,0-1 31,0 25 31,-25-25-63,24 25 32</inkml:trace>
  <inkml:trace contextRef="#ctx0" brushRef="#br0" timeOffset="-158718.2">18133 8657 0,'0'25'109,"0"-1"-78,0 51-15,0-26-16,0-24 15,0 0 1,0 0 0,0 0 15,0-1 281,0 1-249,0 0 62,0 0-78,0 0-47,0 0 31,0-1-15,0 26 15,0-25-15,0 24-1,0-24 1,0 25 15,0-1 0,0-24-31,0 0 32,0 0-17</inkml:trace>
  <inkml:trace contextRef="#ctx0" brushRef="#br0" timeOffset="-155584.67">18033 9103 0,'25'0'125,"-25"-24"-109,50-1-1,-25 25 1,-1 0 0,-24-25 15,25 25 0,0 0-31,0-25 16,0 25-1,-1-25 17,-24 0-1,50 25-15,-25-24-1,0 24 32,-1 0 31,-24-25-62,0 0 171,-24 25-124,-1 0-16,0 0 93,0 0-62,0 0-15,1 0 15,24 25 47,0 0-62,0-1-32,0 1 0,0 0 0,24 0 110,1 0-110,-25 0-15,25-25 46,-25 24-46,25-24 0,0 0 15,-1 0 0,1 0 0,0 0 94</inkml:trace>
  <inkml:trace contextRef="#ctx0" brushRef="#br0" timeOffset="-152823.47">18678 8855 0,'-25'0'31,"1"0"-15,-1 0-16,0 0 16,0 0 15,25 25 0,-25-25 0,25 25-31,-24-25 32,24 25-1,0-1 78,0 1 47,0 0-140,49-25 31,1-50-31,24 1-1,-49 24 1,0 25-1,-25-50 173,0-74-188,0 0 31,0 100 0,-25 24 126,0 0-126,0 0 31,25 24 48,0 1-79,0 0-15,0 0-1,0 0 17,0-1-17,0 1 1,25 25 31,0-50-32,0 25 95,0-1-79,-25 1 125,0 0-156,0 0 16,0 0 15,0-1-15,0 1-1,0 0 1,24 25 15,1-1-15,-25-24-1,25 0 1,-25 0 31,0 0-31,0-1-1,0 1 1,0 0 15,0 0-15</inkml:trace>
  <inkml:trace contextRef="#ctx0" brushRef="#br0" timeOffset="-31928.15">3944 6672 0,'25'0'46,"25"0"-46,24-24 16,50-1 0,0 25-1,-25 0 17,-123 0 264,-26 49-280,-24 26 0,-26 24-16,-24-24 15,50-26 1,-1 26 0,1-1 15,-100 224 0,100-125-31,24 1 16,-24 49-16,74-99 15,-74 75 1,49-26 0,25 26-16,0 148 15,0-99 1,0 25-1,0-75-15,0-74 16,0-49 234,0-1-234,0-24-1,25 49-15,24-25 16,-24 26 0,74 48-1,0-24 1,1 25-16,-26-74 15,0-26 1,-24 1 0,-25-50-16,-25 25 15,25-25 1,24 0 234,26 0-250,24 0 16,50 0-1,49 0 1,50-25-1,100 0-15,-51 25 16,100-25 0,25 25-1,-75 0-15,-25 0 16,51 0 0,197 0 15,-173 0 0,-347 0-15,-26 0-16,26 0 15,24-25 204,1 25-219,74-24 16,24-1-1,50 25 1,26-25 0,-1 25-1,24-25 1,26 0-16,149-49 31,-26 24 0,-198 26-31,1-26 16,24 25 0,-75-24-1,1-1-15,0 0 16,-1 26-1,-148-26 189,0 0-189,74-24 1,25-100-1,25 25 1,347-198 15,-25 74-15,-297 149-16,0 25 16,-26 0-1,-24 24 1,-49-24-1,24-25-15,0 25 16,-24-25 0,-1 0-1,1 25-15,-51 0 16,1-26 0,25-23-1,-1-224 16,-24 124 1,-25 198-32,0 25 15,0-24-15,-25-1 16,1 0 0,-26 1-1,-24-75-15,-1 74 16,-49-24-1,25-1 1,0 50-16,24 1 16,-98-51 15,-51 1 0,125 49-31,-50 0 16,50 25-1,-25-25 1,-25 25-16,25 0 16,25 0-1,0 0 1,-25 0 0,0 0-1,-25 0 1,25 25-16,-223 25 31,-50 24-15,223-24-1,-49-1-15,49 26 16,-74-1 0,25-24-1,-50-25 1,-25 24-1,26-24-15,-26-25 16,50 0 0,49 0-1,26 0-15,98-124 16,26 124 218,-75-25-218,-50 0 0,-24 1-16,-50-1 15,49 25 1,1 0-1,49 0-15,-25 0 16,26 0 0,48 0-1,-24 0 1,25 0-16,0 0 16,-25 0-1,-50 0 16,25 0 1,75 0-32,-50 0 15,0 0-15,25 0 16,24 0 0,26 0-1,-1 0-15,25 0 31,-24 0-15,-1 0 0,25 0-16,0 0 203,-74 0-172,25 0 0,24 0-31,-24 0 16,-1 25 0,26-25-1,-26 0-15,1 0 16,0 24-1,24-24 1,0 0-16,25 0 16,-49 0-1,49 0 1,0 0-16,1 0 47,-26 0 0,25 0-32,0 0-15,1 0 16,-1 0 15,0 25-31,0-25 16,0 0-1,1 0 1,-1 0 0,0 0 31,-25 25-32,26-25 1,-1 0-1,0 25 64,25 0-64</inkml:trace>
  <inkml:trace contextRef="#ctx0" brushRef="#br0" timeOffset="17388.45">10394 7615 0,'49'0'203,"1"0"-203,24 0 16,50 0 0,199-25 15,-51 25-16,-172 0 1,24 0-16,-25 0 16,50 0-1,-25 0 1,-25 0 0,-25 0-16,-24 0 15,24 0 1,26 0-1,-26 0-15,-24 0 16,24 0 0,1 0 15,-1 0-31,75-25 16,-75 25-1,-24 0 1,-1 0-16,1 0 15,0 0 1,-1 0 0,1 0-1,24 0-15,-24 0 16,-1 0 0,1 0-1,0 0 1,-26 0-16,1 0 31,0 0 0,0 0-31,0-24 32,0 24-17,-1 0-15,26 0 16,0 0-1,-1 0 1,-24 0-16,0 0 16,0 0-1,-1 0 32,1 0-31,0 0-1,0 0 1</inkml:trace>
  <inkml:trace contextRef="#ctx0" brushRef="#br0" timeOffset="19554.62">13370 7937 0,'0'100'188,"25"24"-172,-25-99 15,0-1 78,0-73 141,0-50-234,-25-50-1,0 49 1,25 1-16,-25 50 16,1 24 15,98 25 266,0 0-297,1 0 15,-25 0 1,-1 0 0,-24 0-1,0 0 17</inkml:trace>
  <inkml:trace contextRef="#ctx0" brushRef="#br0" timeOffset="20936.59">13370 7937 0,'25'0'156,"74"0"-125,-49 0 1,-25 0 108,-25-24-62,24 24 32</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4T05:16:19.970"/>
    </inkml:context>
    <inkml:brush xml:id="br0">
      <inkml:brushProperty name="width" value="0.05292" units="cm"/>
      <inkml:brushProperty name="height" value="0.05292" units="cm"/>
      <inkml:brushProperty name="color" value="#FF0000"/>
    </inkml:brush>
  </inkml:definitions>
  <inkml:trace contextRef="#ctx0" brushRef="#br0">5681 5631 0,'24'0'625,"1"0"-500,25 0-109,-25 0 0,-1 0-1,26 0 1,24 0-16,100 0 15,74 0 1,248 0 0,670-25-1,248-25-15,124 1 16,74 49 0,-49 74-1,-125 75 1,-272-50-1,-273-24-15,-322-1 16,-224-49 0,-124-25-1,-99 0 1,0 25-16,-49-1 16,24 1-1,-49 0-15</inkml:trace>
  <inkml:trace contextRef="#ctx0" brushRef="#br0" timeOffset="161004.91">9649 12353 0</inkml:trace>
  <inkml:trace contextRef="#ctx0" brushRef="#br0" timeOffset="163497.3">12750 10517 0,'-25'0'94,"25"25"-63,0 0-31,0 0 15,0-1 17,0 1-17,99-25 110,-74 0-109,0 0 0,0 0-1,0 0 1,-1 0-1,1 0 1,0 0 0,0 25-1,-25 0 48,0 24-48,0-24 17,0 0-17,0 0 1,-50 24 15,25-49-15,1 25-1,-1-25-15,0 0 32</inkml:trace>
  <inkml:trace contextRef="#ctx0" brushRef="#br0" timeOffset="164632.63">12725 10542 0,'25'0'141,"0"0"-126,0 0 1,24 0-1,1 0 1,-1-25 0,-24 25-16,0 0 15</inkml:trace>
  <inkml:trace contextRef="#ctx0" brushRef="#br0" timeOffset="165536.52">13221 10889 0,'0'25'156,"0"0"-140,-25 0 0,1-1-1,-26 1 1,50 0-16,-25-25 15</inkml:trace>
  <inkml:trace contextRef="#ctx0" brushRef="#br0" timeOffset="167770.54">13569 10492 0,'0'-49'141,"24"49"-126,26-25 17,-25 25-17,24 0 16,-24 0-15,0 0 0,0 0-1,0 0-15,-25 25 16,0 0 31,0-1-16,0 1 16,0 0-16,-50 0-15,25 0-1,-24-1-15,24-24 16,50 0 125,-1 0-126,1 0 1,0 0 0,25 0-16,-1 0 15,-49 25 1,25-25-1,0 0 1,-25 25 0,0 0 31,0 0 15,-25-25-46,-74 24-1,49 1 1,25-25 0,1 0-1,-1 0 1</inkml:trace>
  <inkml:trace contextRef="#ctx0" brushRef="#br0" timeOffset="168851.97">14164 10840 0,'0'24'94,"0"1"-78,-50 50-16,50-51 15,-25-24 1,25 25 0</inkml:trace>
  <inkml:trace contextRef="#ctx0" brushRef="#br0" timeOffset="170631.02">14486 10344 0,'0'-25'78,"25"25"-46,25 0-1,-25 0 0,-1 0 0,1 25-15,0-25 15,-25 24 1,0 1 14,0 0-14,-25-25-17,0 50 1,1-50-16,-1 24 16,0 1 15,0-25-31,0 0 78,25 25-78,0 0 78,50-25 94,0 0-141,-26 0-15,1 0 93</inkml:trace>
  <inkml:trace contextRef="#ctx0" brushRef="#br0" timeOffset="172204.1">14982 10616 0,'0'25'109,"0"0"-78,0 0 1,-24 0 468,24-1-469</inkml:trace>
  <inkml:trace contextRef="#ctx0" brushRef="#br0" timeOffset="173583.93">15230 10294 0,'0'-25'16,"0"50"172,0 0-173,0 0 1,0-1-1,0 1 1,0 0 0,0 0 31,25-25 15,-25 25-46,0-1 62,0 1-47,0 0 16</inkml:trace>
  <inkml:trace contextRef="#ctx0" brushRef="#br0" timeOffset="175089.86">14337 11112 0,'0'25'94,"0"0"-94,0 0 15,0 25 1,0-26-1,0 51 1,25-1-16,-25-49 16,0 49-1,0-49 17</inkml:trace>
  <inkml:trace contextRef="#ctx0" brushRef="#br0" timeOffset="176363.61">14511 11137 0,'0'25'125,"0"0"-93,0 25-17,0-1 1,0 26 0,0-26-16,0-24 15,25 0 1,-25 0 15,0-1 0,0 1 1</inkml:trace>
  <inkml:trace contextRef="#ctx0" brushRef="#br0" timeOffset="177801.5">14139 11509 0,'25'0'47,"0"0"-16,-1 0-15,26 0 0,24 25-1,150 50-15,-175-75 16,-24 24 0,0-24-1,-25 25 63,0-50 157,0 1-188,0-26-47,25 25 15,0-24 1,-25-1-1,24 25 17,-24 0-17,0 1 1,50-26-16,-50 25 31,25 25-15,-25-25 31</inkml:trace>
  <inkml:trace contextRef="#ctx0" brushRef="#br0" timeOffset="179741.13">12924 11187 0,'0'25'16,"24"-25"140,76 0-124,-76 0-17,26 0 1,0 0-16,-1 0 15,1 0 1,-25-25 0,24 25-1,26-25-15,-51 0 16,26 25 0,-25 0-1,49-25-15,-49 25 16,25-24-1,-1 24 1,1-25 0,0 25-1,-1-25 1,1 0-16,-25 25 16,49 0-1,-49-25 1,24 1-16,1 24 15,-25-25 1,0 0 0,24 25-16,-24 0 15,0-25 1,24 0 0,-24 25-1,0 0-15,0 0 16,0-24 15,-1 24 0,26 0-15,-25-25 0,0 25-1,0 0 48,-1 0-32,1 0-15,0 0 15,0 0-31,0 0 31,-25-25-15,24 25-1</inkml:trace>
  <inkml:trace contextRef="#ctx0" brushRef="#br0" timeOffset="182551.88">14164 12080 0,'25'0'78,"24"0"-46,-24 0-17,0 0 1,0 0 0,-1 0-1,1 0 32,-25 25 62,-25-1-30,25 1-79,-24-25 15,-1 25 1,0-25-1,0 50-15,0-50 32,25 25-1,-24-25 0,-1 0 79,50 0 124,-1 0-187,1 0-32,0 0 17,0 24-17,0-24 17,-25 25 30,24-25-46,1 0 46,74 0 469,-74 0-515,0 0 0,0 0 15</inkml:trace>
  <inkml:trace contextRef="#ctx0" brushRef="#br0" timeOffset="183110.38">14561 12303 0</inkml:trace>
  <inkml:trace contextRef="#ctx0" brushRef="#br0" timeOffset="184510.86">14635 12278 0,'0'25'203,"0"25"-187,0-1 0,0-24 31,-25-25-16,25 25-16</inkml:trace>
  <inkml:trace contextRef="#ctx0" brushRef="#br0" timeOffset="186835.79">14883 12080 0,'0'-25'62,"0"0"-15,25 25 0,0 0 0,0 0-47,24 0 15,-24 0 48,-25 25 15,0 0 0,0 0-62,-25-25 31,0 24-32,50-24 267,0 0-157,-25 25-79,0 0 17,0 0-16,0 0 31,-25-25-31,0 0-32,1 0 32,-1 0 16,25-25-63,0 0 31,-25 25 16,0-25-16</inkml:trace>
  <inkml:trace contextRef="#ctx0" brushRef="#br0" timeOffset="187869.03">15280 12278 0,'0'50'172,"-25"0"-157,0-26 1,1 1 0,24 0-1</inkml:trace>
  <inkml:trace contextRef="#ctx0" brushRef="#br0" timeOffset="189740.28">15379 11931 0,'0'25'78,"0"0"-47,0-1-15,0 1-1,0 0 17,0 0 46,25-25 62,0 0-108,0 0-17,-1 0 1,1 0-1,0 0 1,25 0 0,-26 0 62,1 0-31,-25 25 46,0-1-46,0 1 0,-25-25-31,1 0 31,24 25-32,-25-25 1,0 0 0,0 0 46,0 0 1</inkml:trace>
  <inkml:trace contextRef="#ctx0" brushRef="#br0" timeOffset="190932.37">15404 11981 0,'0'0'0,"25"0"78,0 0-62,-1 0-1,26 0 1,0 0 15,-26 0-15,-24-25-1,25 25 1</inkml:trace>
  <inkml:trace contextRef="#ctx0" brushRef="#br0" timeOffset="192058.82">15826 12154 0,'0'25'188,"0"25"-173,0-25-15,-25-1 16,25 1 15</inkml:trace>
  <inkml:trace contextRef="#ctx0" brushRef="#br0" timeOffset="193497.85">16024 11832 0,'0'25'109,"0"-1"-77,0 1-17,0 0 1,0 0-1,0 24 1,0-24 0,25 25-1,-25-1 1</inkml:trace>
  <inkml:trace contextRef="#ctx0" brushRef="#br0" timeOffset="195312.96">15727 10567 0,'-25'0'188,"25"25"-157,0-1 32,0 1-32,-25-25 0,25 25 47,0 0 16,-25-25-78,25 25 46,0-1-15</inkml:trace>
  <inkml:trace contextRef="#ctx0" brushRef="#br0" timeOffset="197240.72">15950 10170 0,'-25'0'31,"0"0"0,0 0 16,25 25-47,0 0 63,-24-25-48,24 49 1,-25-49-16,25 50 15,0-25 1,0-1 31,0 1 0,0 0-47,0 0 31,25-25-15,-25 25 15,24-25 16,1 24 0,0-24 0,0 0-32,0 0 1,-1 0 46,1-24-30,0-26-17,0 25 16,-25 0-31,25 25 32,-25-24-17,0-1 48,0 0-1,-25 0-30,25 0 14,-25 25-30,25-24 0,-25 24-1,0 0 17,25-25-17,-24 25 1,24-25-1</inkml:trace>
  <inkml:trace contextRef="#ctx0" brushRef="#br0" timeOffset="198968.15">16371 12154 0,'0'25'266,"0"0"-251,0 0 1,0 0 15,-24-25-15</inkml:trace>
  <inkml:trace contextRef="#ctx0" brushRef="#br0" timeOffset="201077.8">16520 11857 0,'-25'0'32,"25"24"61,0 1-46,0 0-31,0 25-16,0-26 47,0 1 93,25-25-108,0 0-17,-25 25 1,25-25 31,0 0-16,-1 0-15,1 0-1,0 0 16,0 0 48,-25-25-48,0 0 16,0 1 31,0-1-47,0 0-15,-25 0 31,0 25 31,0 0-31,1 0-16,24-25 16,-25 25-32,0-24 1,0 24 0,0 0 15</inkml:trace>
  <inkml:trace contextRef="#ctx0" brushRef="#br0" timeOffset="203759.74">15156 10815 0,'25'0'78,"24"-25"-62,-24 0-16,0 25 31,0 0 0,0 0 0,-50 0 188,0 0-203,0 0 15,0 0 47,50 0 141,0 0-219,0 0 31,0 0 16,-50 0 109,-25 0-140,25 0-1,1 0 17,24 25 15,-25-25-32,0 0 32,25 25-31</inkml:trace>
  <inkml:trace contextRef="#ctx0" brushRef="#br0" timeOffset="206058.75">14461 12626 0,'25'0'203,"0"0"-172,0 0-15,0 0-1,24 0-15,1-25 16,99 0 0,-75 25-1,-24 0 1,-25 0 0,-1-25-1,51 25 1,-50-25-16,-1 25 15,26 0 1,0 0-16,-1 0 16,-24-24-1,0 24 1,-25-25 0,25 25-16,-1 0 15,1 0 16,0-25-15,0 25 0,0 0-1,-1 0 32,1 0 141,0 0-126,0 0-46,-25-25-1,25 25 1,24 0 47,-24 0-32</inkml:trace>
  <inkml:trace contextRef="#ctx0" brushRef="#br0" timeOffset="207686.37">16049 12328 0,'-25'0'47,"0"0"31,50 0 79,0 0-110,0 0-1,24 0-14,-49-25-17,25 25 1,0 0 46,0 0 142,0 0-142</inkml:trace>
  <inkml:trace contextRef="#ctx0" brushRef="#br0" timeOffset="212040.04">16148 12303 0,'0'25'125,"-25"0"-110,25 0 17,-24-1-17,-1 26 1,-25 24 0,25-24-16,-24-25 15,24 0 1,0-1-1,-49 1-15,49 0 16,-25 0 0,1 0-1,-26-1 1,-24 1-16,25-25 16,24 25-1,0-25 1,26 0-16,-1 0 15,0 25 1,0-25 0,0 0-1,1 0 1,-1 0-16,-50 0 16,51 0-1,-1 0 1,-25 0-1,1 0-15,-1-25 16,25 25 0,-24 0-1,-1 0-15,0-25 16,26 25 0,-1 0-1,-25-25 1,1 25-16,24-24 15,0 24 1,-50 0 0,51 0-1,-26 0 1,25-25 0,0 25-16,-49-25 15,49 25 1,0 0-1,1 0 1,-1 0 0,25-25-16,-25 25 15,0 0 1,0 0 15,1 0-15,-1-25-1,0 25 1,0 0 0,25-24 31,25 24 171,0 24-140,-25 1-46,25 0-17,-1-25 17,1 25-1,-25 0 78,0-1-78,25-24 1,-25 25 233,-25-25-93,25-25-141,-25 25-31,25-24 16,0-1 62,-24 25-62,24-25 31,-25 25-47,25-25 93,0 0-46,0 1 78,25 24 32,-1 0-111,1 0-14,0 0-1,25 0-15,-26 0 77,1 0 32,-50 24 63,25 1-173,-24-25 32,24 25-31,0 0 15,-25-25-15,25 25 62,-25-25-47</inkml:trace>
  <inkml:trace contextRef="#ctx0" brushRef="#br0" timeOffset="-213953.57">16570 12626 0,'49'0'281,"-24"24"-265,0-24-16,25 25 16,-1 0-1,-24 0 1,25-25 0,-50 25-1,25-25 1</inkml:trace>
  <inkml:trace contextRef="#ctx0" brushRef="#br0" timeOffset="-212930.18">16694 12477 0,'25'25'109,"0"-25"-78,24 24-15,1 1 0,-25 0-1,24 0-15,1 0 16,-25-25-1,-1 0-15,-24 24 16,0 1 78</inkml:trace>
  <inkml:trace contextRef="#ctx0" brushRef="#br0" timeOffset="-211310.48">16644 12849 0,'50'0'141,"24"0"-110,-49 0-15,0 0-1,49 0 1,-24-25 0,49 25-1,-74 0 32,0 0 0,-25-25-31,0 0 93,0 1-62,0-1-16,0 0-31,0 0 31,0 0-15,0 1 0,0-1-1,0 0 17,0 0-1,0 0 0,0 1 0</inkml:trace>
  <inkml:trace contextRef="#ctx0" brushRef="#br0" timeOffset="-209987.43">17537 12427 0,'0'25'187,"0"74"-171,0-74-1,0 0-15,0 0 16,0-1 31,0 1 31,0 0-47</inkml:trace>
  <inkml:trace contextRef="#ctx0" brushRef="#br0" timeOffset="-208301.79">17761 12601 0,'-25'25'250,"25"-1"-235,0 1 16,-25-25-31,25 25 32,-25-25 15,25 25-1,0 0 33</inkml:trace>
  <inkml:trace contextRef="#ctx0" brushRef="#br0" timeOffset="-205876.14">17909 12427 0,'50'0'297,"-25"0"-281,24 0 15,-24 0 0,-25 25 79,0 0-32,0 0-16,-25-1-15,1 1-31,24 0-1,-25-25 1,25 25 0,0 0 30,-25-25 17,0 0-1,50 0 95,0 0-79,0 0-63,-1 0 1,1 0 0,0 0 31</inkml:trace>
  <inkml:trace contextRef="#ctx0" brushRef="#br0" timeOffset="-204966.7">18232 12626 0,'-25'24'234,"25"1"-218,0 0-1,-25-25 17,25 25-17</inkml:trace>
  <inkml:trace contextRef="#ctx0" brushRef="#br0" timeOffset="-201989.04">18455 12427 0,'25'0'203,"0"0"-172,-1 0 47,1 0-31,-25 25 0,0 25 47,-25-26-63,1-24 16,-1 25 0,0 0-16,0-25 0,50 0 172,25 0-156,-26 0 0,1 0-16,0 0 0,-25 25 235,0 0-157,0-1-46,-25-24 31,0 0-47,1 0-16,-1 0-16,25 25 1,-25-25 47,0 0 62</inkml:trace>
  <inkml:trace contextRef="#ctx0" brushRef="#br0" timeOffset="-200781.15">18678 12650 0,'0'25'156,"0"0"-109,0 0 15,-25-25 110</inkml:trace>
  <inkml:trace contextRef="#ctx0" brushRef="#br0" timeOffset="-198621.27">18926 12402 0,'-24'0'31,"24"25"-15,0 0 93,0 0-46,0 0-32,24-25 219,1 0-203,0 0-16,0 0 1,0 0-17,-1 0 79,1 0-94,-25 24 109,25-24-93,-25 25 0,-25-25 171,0 25-156,1-25-15,-1 0 31,0 0 15,0 0-15</inkml:trace>
  <inkml:trace contextRef="#ctx0" brushRef="#br0" timeOffset="-197401.49">18926 12427 0,'75'0'156,"-50"0"-156,24 0 16,1 0-1,-25 0 16</inkml:trace>
  <inkml:trace contextRef="#ctx0" brushRef="#br0" timeOffset="-196014.83">19249 12601 0,'0'25'203,"0"24"-187,-25 1-16,25-25 93</inkml:trace>
  <inkml:trace contextRef="#ctx0" brushRef="#br0" timeOffset="-193877.95">19621 12328 0,'-25'0'78,"0"25"-78,0 0 47,25-1-16,0 1-15,-24-25-1,24 25 1,0 0 31,0 0 0,0-1-32,0 1 17,24 0 15,1-25-16,0 0 0,0 0-15,0 0 31,-1 0 31,-24-25 31,0 0-46,0 1-32,0-1 31,0 0-30,0-25-17,0 26 1,0-1-1,0 0 1,-24 25 218</inkml:trace>
  <inkml:trace contextRef="#ctx0" brushRef="#br0" timeOffset="-191691.64">17537 12874 0,'50'0'265,"-1"0"-249,26 0 0,-1 0-1,26 0 1,-1 0-16,-25 0 15,1 0 1,-1 0 0,-24 0-1,-1-25-15,1 25 16,24 0 0,-24 0 15,-25-25-16,-1 25-15,26 0 32,0-25-17,-1 25-15,1 0 32,-25 0 46,24 0-78,1-25 15,-25 25 1,0 0 0,-1 0 15,1 0-31,0 0 15,0 0 17</inkml:trace>
  <inkml:trace contextRef="#ctx0" brushRef="#br0" timeOffset="-187156.13">19621 12700 0,'0'25'265,"-25"-25"-249,-25 25 46,1-1-30,24 1-17,0-25 1,0 0-1,-24 0 1,24 0 0,-25 25-1,26-25 1,-76 0 0,76 0-1,-26 0-15,25 25 31,-24-25-15,24 0 0,0 0-1,-25 0 1,26 0-16,24 25 16,-50-25-1,-25 0 1,51 0-1,-1 0 1,-25 0 0,1 0-16,-1 0 15,25 0 1,0 0-16,-24 0 16,24 0 15,-25 0-16,26 0-15,-1 0 16,-25 0 0,25 0-1,1 0 1,-1 0-16,-25 24 16,25-24-1,1 0 1,-26 0-16,25 0 15,0 0 1,1 0 0,-26 25-1,0-25 1,26 0 0,-1 0-1,-25 25-15,25-25 16,1 0-1,-1 0 1,-25 0 0,25 0-1,0 0-15,-24 0 16,24 0 15,0 0-15,0 0-16,1 0 15,-1 0 1,0 0 15,0 0 1,25-25 30,0 0-46,-25 25-1,25-24 48,0-1-32,0 0 16,0 0-31,0 0 30,0 1 48,-24 24 47,24 24-79,0 1-46,0 0 15,0 0 32,0 0-16,0-1 15,0 1-31,0-50 172,0 1-187,0-1 15,0 0-15,0 0 31,0 0-32,0 1 64,24 24 108,1 0-171,-25 24 31,25-24 31,-25 25-78,0 0 109,0 0-78,0 0 16,-25-25-16,0 0-15,1 24 15,-1-24 63</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9T04:03:08.804"/>
    </inkml:context>
    <inkml:brush xml:id="br0">
      <inkml:brushProperty name="width" value="0.05292" units="cm"/>
      <inkml:brushProperty name="height" value="0.05292" units="cm"/>
      <inkml:brushProperty name="color" value="#FF0000"/>
    </inkml:brush>
  </inkml:definitions>
  <inkml:trace contextRef="#ctx0" brushRef="#br0">9848 7764 0,'25'0'63,"99"-25"-32,49 0 0,-123 25-31,24-25 16,26 25 0,24 0-1,0-24 1,24 24-16,-48 0 16,-1 0-1,0 0 1,0 0-16,-24 0 15,-1 0 1,125 0 15,24 0 1,-149 0-17,1 0-15,-1 0 16,0 0-1,1 0 1,-1 0 0,1 0-16,-1 0 15,0 0 1,1 0 0,-1 0-16,26 0 31,98 0 0,-148 0-31,-1 0 16,-24 0-1,0 0 1,0 0 0,-1 0-16,1 0 15,25 0 204,24 0-203,50 0-1,0 0 1,50 0-16,173 0 31,25 0 0,-297 0-15,-26 24 0,1-24-1,0 25-15,24-25 16,-24 0-1,-1 0 1,1 0-16,-1 0 16,26 0-1,-26 0 1,75 0 15,-74 0 219,24 0-234,75 0-16,25 0 15,0 0 1,24 0 0,25 0-1,50 0-15,-75 0 16,-73 0 0,-26 0-1,0 0-15,25 0 31,-50 0 1,-49 0-32,0 0 62,0 0-46,0 0 15,-1 0-31,1 0 16,0 0-1</inkml:trace>
  <inkml:trace contextRef="#ctx0" brushRef="#br0" timeOffset="25608.51">19993 17214 0,'50'-24'469,"24"24"-453,0-25-16,1 25 15,-1 0 1,25-25-1,25 25-15,0-25 16,-24 25 0,-51 0-1,1-25-15,-25 25 16,24 0 0,-24 0 15,0 0 0,0 0 0,0 0 1,-1 0-17,1 0 266,25 0-265,24 0 15,-24 0-15,-1 0-16,1 0 16,-25 0-1,0 0 1,24 0-16,1 25 15,-25-25 1,-1 0 0,1 0-1,0 0 1,0 0 0,0 0-1,-1 0 1,1 0 15,0 25-15,25-25 218,24 0-218,-24 0-1,24 0 1,1-25-16,-1 25 16,25 0-1,50 0 16,0 0-15,-124 0 0,24 0-1,-24 0-15,0 0 32,0 0-17,-1 0 1,1 0-1,0 0 1,0 0 0,-25-25-16,25 25 31,-1 0 47,1 0-78,0 0 16,25 0-1,-26 0 1,1 0 0,0 0-1,0 0-15,0 0 16,49 0 15,-24 0 0,-1 25-31,-24-25 16,25 0-16,-1 0 16,1 0-1,-25 0 1,0 0-16,-1 0 15,1 0 1,0 0 0,0 0-1,0 0 1,-1 0 62,1 0-62,0 0-16,25 0 31,-26 0-15,26 0-1,-25 0 16,0 0-15,-1 25 15,1 0 1</inkml:trace>
  <inkml:trace contextRef="#ctx0" brushRef="#br0" timeOffset="104744.66">20464 11609 0,'-25'0'250,"1"0"-250,-51 24 32,50 1-32,-24 0 15,24 0 1,0-25 0,0 25-1,1-1 1,24 1-1,-50 50-15,50-51 16,-25 26 0,25-25 31,0 0-47,0 24 31,0 1-16,0-25-15,0-1 16,25-24 0,0 25-1,0-25 1,-1 25-16,26-25 31,-25 0-31,0 0 16,24 0-1,26 0 1,24 0 15,-50 0 1,-24 0-32,0 0 0,0-25 15,0 25 16,-1-25-15,-24 1 15,0-1 1,0 0-32,25 25 31,-25-25-31,0-24 31,0 24-15,0 0-1,0 0-15,0 0 47,0 1-16,0-1 32,0 0-32,0 0 32,-25 25-63,1-25 31,-1 25-15,25-24-1,-25 24-15,25-25 16,-25 25-1,-24-25 17,24 0-1,-25 25-15,25-25 15,1 25-16,-1-24-15,0 24 16,-25-25 15</inkml:trace>
  <inkml:trace contextRef="#ctx0" brushRef="#br0" timeOffset="105926.94">21283 11410 0,'-50'0'125,"1"0"-93,-1 25-17,-24 49-15,24-49 16,-49 99 15,-1 25 0,76-50-15,-26-49 0,50-1-16,0 1 15,0 0 1,0-1-1,0 26-15,0-50 16,0-1 0,0 1-1,0 25 1,50 24 0,-26-74 15,1 50-31,75-1 15,-76-24 1,26-25 0,-25 0-1,0 0 1,-1 0 0,1 0-1</inkml:trace>
  <inkml:trace contextRef="#ctx0" brushRef="#br0" timeOffset="108476.96">21233 11708 0,'0'25'171,"0"24"-155,-25 26 0,1-26-1,-1 1-15,0-1 16,0 26 0,25-50-1,-25-1 1,25-48 234,75-51-235,-1 1 17,-24 49-32,-25 0 31,-25 0 0,24 25 141,1 0-109,-25-24-63,-25 24 218,25 24-202,-24 1 0,-26 0 15,25 0 0,25 0 125,-25-1-93,50 1 202,0-25-249,25 0 0,-26 25-1,1 0 1,25-25 0</inkml:trace>
  <inkml:trace contextRef="#ctx0" brushRef="#br0" timeOffset="109687.53">21605 11584 0,'-25'-25'0,"1"0"31,-1 25 0,74 50 110,-24 99-126,0-100 1,-25 1-16,0 24 31,0 50 0,0-99-15,0 25 0,0-26-1,0 26 1,0 0 0,-25-25-1,-49 99 1,49-75-1,0-24-15,0 0 32,25 0-1,-24-25 16</inkml:trace>
  <inkml:trace contextRef="#ctx0" brushRef="#br0" timeOffset="112005.02">7020 11981 0,'-25'0'31,"0"0"-15,25 24 15,-24-24-15,73 0 109,-24 0-110,49 0 1,-24 0 0,-25 0-1,0 0 1,0 0-16,-1 0 31,-48 0 204,-26 0-235,0 25 15,-24-25 1,-1 0 15,51 0 0,48 0 47,1 0-62,0 0 0,0 0-1</inkml:trace>
  <inkml:trace contextRef="#ctx0" brushRef="#br0" timeOffset="161005.3">20018 12675 0,'49'0'109,"75"0"-93,0 0-1,124 0-15,348 50 31,123 99 1,-595-125-17,-74 1-15,-1 0 16</inkml:trace>
  <inkml:trace contextRef="#ctx0" brushRef="#br0" timeOffset="162085.37">20167 12898 0,'24'0'141,"100"0"-126,75 0-15,74 50 16,49 0 0,-24-26-1,-50 1 1,-75 0-16,-73-25 15,-76 0 1,26 0 0,-50 25 77</inkml:trace>
  <inkml:trace contextRef="#ctx0" brushRef="#br0" timeOffset="199694.59">5681 14089 0,'49'0'141,"26"0"-141,123 0 31,-99 0-15,25 0-16,0 0 15,-24 0 1,-1 25-1,-50-25-15,1 0 16,0 0 0,-26 0 15,-24 25 16,25-25 62,0 0-78</inkml:trace>
  <inkml:trace contextRef="#ctx0" brushRef="#br0" timeOffset="-194681.39">9897 18083 0,'50'24'203,"0"1"-188,-26-25 1,51 0 0,-26 0-1,-24 0 1,25 0 15,-1 0-15,1 0-1,-25 0 1,25 0-16,-26 0 16,51 0-1,-50 0-15,-1 0 16,26 0 0,24 0-1,1 0 1,98 25 15,-24 0-15,-74-25-1,-1 0-15,0 25 16,1-1 0,-25-24-1,24 25-15,0 0 16,-24 0-1,0 0 1,-1-1 0,-24 1-16,0 0 15,0-25 1,-1 25 0,-24 0 30,-24-25 64,-1 0-79,0 0 0,25-25 47,0 0 1,0-25-48,25 26-16,24-1 1,-24 0 0,0 25-1,0 0-15,0 0 16,24-25 0,1 25-1,-1 0 1,26 0-16,-1 0 15,25 0 1,25 0 0,-49 0-16,-25 0 15,74 0 17,49 0-1,-148-25-16,49 25 1,-49 0-16,25-24 16,-25-1-1,24 25 1,-24-25-16,0 25 16,49-50-1,-24 50 1,-1-49 15,-24 24 0</inkml:trace>
  <inkml:trace contextRef="#ctx0" brushRef="#br0" timeOffset="-191333.73">9897 18579 0,'0'25'78,"0"49"-47,0-24-15,25-1 0,-25-24-1,0-75 345,0 1-329,-25 24-15,25 0-16,0 0 15,0-24 16,0 24-15,0 0 0,-24 25-1,24-25 17,0 0-1,0 1-16,24-1 110,1 25-93,25 0-1,-25 0-15,-1 0 15,26 0-31,-25 0 31,0 0-15,-1 0 15,-24 25 0,-24-1 907,-26 1-923,0 0 1,26 0 15,-1-25 16,0 0-16,25 25 16,-25-25-31</inkml:trace>
  <inkml:trace contextRef="#ctx0" brushRef="#br0" timeOffset="-189691.42">10245 18628 0,'-25'0'62,"-25"0"-31,25 0-15,-24 0 0,24 25 15,25 0 0,0 0 16,0 0 16,25-1 15,0-24-63,-1 0 48,1 0-32,0 0 16,0 0-31,-25-24-1,25 24 1,-25-25 78,0 0 15,0 0-47,0 0-15</inkml:trace>
  <inkml:trace contextRef="#ctx0" brushRef="#br0" timeOffset="-187652.27">10418 18529 0,'0'0'0,"0"25"31,0 0-16,0 0 32,0-1-31,0 1 15,0 0-15,0 0 31,0 0 203,0-1-219,0 1 0,-24-25 16,24 25-31,0 0-1,0-50 126,0 0-141,0-24 16,0-26-1,0 26 1,0-1-1,0 0-15,0 1 32,24 49 46,1 0-47,25 0 0,-25 0-15,-1 0 15,1 0-15,-25 24 31,0 1-32,0 0 32,0 0-47,0 0 16,0 24-1,-25-24 1,1 0 0,-26-25 15,25 0 0,0 25 0</inkml:trace>
  <inkml:trace contextRef="#ctx0" brushRef="#br0" timeOffset="-186612.89">10914 18703 0,'0'49'203,"0"-24"-188,0 0-15,0 0 16,-24-25 0,24 25-1</inkml:trace>
  <inkml:trace contextRef="#ctx0" brushRef="#br0" timeOffset="-184740.73">11311 18504 0,'0'25'47,"0"0"-31,0 25-1,0-1 1,0 1 0,0-25-16,0-1 31,0-48 156,0-1-171,0-25 0,0-24 15,0-1-16,0 50 1,0 1 0,25 24 109,0 0-110,0 0 1,0 0 0,-1 0-1,1 0 1,-25 24 31,0 1-32,0 0 32,0 0-16,-25 0 1,1-25-17,-1 0 17,0 0-17,0 0 1</inkml:trace>
  <inkml:trace contextRef="#ctx0" brushRef="#br0" timeOffset="-183111.49">11584 18604 0,'0'24'110,"-25"1"-64,-24 0-30,49 0 0,0 0 77,49-25-14,-24 0-48,0 0-16,0 0 17,0 0-17,-25-25 298,0 0-298,-25 25 48,25-25-47,0 0 30,-25 25 126</inkml:trace>
  <inkml:trace contextRef="#ctx0" brushRef="#br0" timeOffset="-181098.08">11783 18628 0,'0'50'94,"0"0"-79,0-26 1,0 1-1,0 0 1,0-50 312,0 0-312,0 1-1,0-1 17,0 0-1,0 0 0,0 0 16,24 25-16,1 0 63,0 0-78,0 0 15,0 0-15,-25 25 234,0 0-235,0 0 32,-25-25 16,0 0-17,25 25-30,-25-25 0</inkml:trace>
  <inkml:trace contextRef="#ctx0" brushRef="#br0" timeOffset="-178372.62">19422 18157 0,'50'0'125,"74"0"-110,-50 50 1,26-26-16,49 1 16,-50 0-1,50 0 1,-25-25-16,74 0 16,50 0-1,25-50 1,273-24 15,-125 24 0,-272 50-31,-25 0 16,0 0-16,-25 0 16,1 50-1,-51-25 1,1-1-1,-25 1 1,-25 0 125,-25-25-79,50 0 48,-1 0-110,1-25 15,25 25 1,-1 0-1,1 0 1,-25 0-16,24 0 16,1 0-1,0 0 1,-25 0-16,-1 0 16,76 0 15,-51 0 0,-24 0-15,25 0-1,-26 0 1,-24-25 46,0 1 48,50-1-79</inkml:trace>
  <inkml:trace contextRef="#ctx0" brushRef="#br0" timeOffset="-177330.13">21109 18653 0,'50'0'94,"24"0"-78,-24 0-1,24 0 1,-24 0 0,-25 0-1,24 0-15,-49-25 31</inkml:trace>
  <inkml:trace contextRef="#ctx0" brushRef="#br0" timeOffset="-176577.75">21580 18604 0,'0'24'94,"0"26"-94,0 0 16,0-26-1,0 1 16</inkml:trace>
  <inkml:trace contextRef="#ctx0" brushRef="#br0" timeOffset="-175564.59">21903 18628 0,'25'0'234,"24"0"-218,26 0-1,-26 0 1,75-24 15</inkml:trace>
  <inkml:trace contextRef="#ctx0" brushRef="#br0" timeOffset="-174851.05">22473 18604 0,'0'24'110,"0"1"-95,-49 0 1,49 0-1,-25 0-15,25-1 16,0 1 15,-25-25 1</inkml:trace>
  <inkml:trace contextRef="#ctx0" brushRef="#br0" timeOffset="-174059.56">22573 18728 0,'99'-25'141,"25"0"-126,49 25-15,-73-25 16,24 0 0,-75 25-1</inkml:trace>
  <inkml:trace contextRef="#ctx0" brushRef="#br0" timeOffset="-104708.49">13593 18107 0,'0'25'219,"0"0"-204,0 0 16,0 0-15,0-1 15,25-24 172,0 0-171,25 0-17,-26 0 1,1 0 15,0 0 0,0 0 1,-25-24 108,0-1-108,0 0 77,-25 25-15,25-25-1,0 50 236,0 0-314,0 0-15,0-1 16,0 26-1,0-25 32,0 0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9T04:09:14.891"/>
    </inkml:context>
    <inkml:brush xml:id="br0">
      <inkml:brushProperty name="width" value="0.05292" units="cm"/>
      <inkml:brushProperty name="height" value="0.05292" units="cm"/>
      <inkml:brushProperty name="color" value="#FF0000"/>
    </inkml:brush>
  </inkml:definitions>
  <inkml:trace contextRef="#ctx0" brushRef="#br0">9600 10120 0,'74'0'188,"25"0"-173,50-24 1,124-1-1,-99 0 1,-50 25-16,74 0 16,-24 0-1,-50 0-15,25 0 16,-50 0 0,25 0-1,25 0 1,-75 0-16,25 0 15,-49 0 1,24 0 0,-24 0-1,49 0 1,-49 0 0,24 0-1,-24 0-15,-1 0 16,-24 0-1,25 0 1,24 0-16,-49 0 16,0 0-1,0 0 1,-1 0 0,1 0 234,25 0-235,0 0 1,24 0-1,0 0-15,1 0 16,24 0 0,-25 0-1,1 0 1,-26 0 0,26 0-16,-26 0 15,-24 0 1,25 0-16,-1 0 15,75 0 17,-74 25-17,25-25-15,-26 25 16,-24-25 0,49 0-16,-49 0 15,0 0 1,25 24-1,-1-24 1,-24 0-16,0 25 16,24-25-1,-24 0 1,25 0 0,-25 0-16,-1 0 15,26 0 16,0 0-31,-26 25 16,1-25 0,0 0-1,0 0 1,0 0-16,24 0 16,1 0-1,-1 0 1,1 0-16,-25 0 15,25 0 1,-26 0 0,26 0-1,-25 0 1,49 0 0,1 0 249,-26 0-249,26 0-1,-1 0-15,0 0 16,26 0 0,-26-25-1,0 25 1,50 0-16,25 0 16,-25 0-1,-24 0 1,-1 0-16,-25 0 15,1 0 1,-26 0 0,26 0-1,-51 0-15,26 0 16,-25 0 0,0 0-1,-1 0 1</inkml:trace>
  <inkml:trace contextRef="#ctx0" brushRef="#br0" timeOffset="1473.06">17661 10046 0,'50'0'94,"49"0"-78,248-25-1,-198 0-15,-50 25 16,1-25 0,-26 25-1,-24 0 1,24 0 0,-49 0 15</inkml:trace>
  <inkml:trace contextRef="#ctx0" brushRef="#br0" timeOffset="60769.34">2580 10220 0,'25'0'93,"0"0"64,-1 0-157,1-25 15,0 25 1,0 0-1,24 0 1,-24 0-16,25-25 16,-25 25-1,49 0 1,1-25 0,-1 25-1,0 0-15,26-25 16,-1 25-1,0 0 1,-25 0-16,26 0 16,-26 0-1,-24 0-15,24 0 16,-24 25 0,24 0-1,-24-25-15,-1 25 16,-24-25 281,25 0-282,223 0 1,-75 0 0,0-25-1,26-25-15,-26 1 16,1-1-1,-26 25 1,-49 0-16,-25 25 16,1-24-1,-26 24-15,-49 0 16,24 0 0,1 0-1,-25 0 1,25 0-1,-26 0 17,1 0-32,25 0 0,24 0 15,-24 0 1,-1 0 0,26 0-16,-26 0 15,26 0 1,-26 0-1,-24 0 189,50 0-189,-1 0 1,25 0-16,25 0 15,-24 0 17,73 0-17,-98 0-15,-1 24 16,0-24 0,-24 0-1,0 0 1,-1 0-16,1 25 15,-25-25 1,-1 0 0,26 25-1,0-25-15,-1 0 16,-24 0 0,25 0-1,-1 0-15,-24 0 16,25 0-1,-25 0 157,24 0-156,-24 0 0,49 0-1,125 0 1,-50 0-1,-25 0-15,49 0 16,-49 0 0,-49 0-1,24 0 1,-25 0 0,1 0-1,-1 25-15,1-25 16,-1 0-1,25 0 17,-74 0-32,0 0 15,0 0-15,-1 0 16,26 0 312,24 0-312,125 0-1,-100 0 1,50-25-16,-50 25 16,0 0-1,-24-25 1,-1 25-1,1 0 1,24 0-16,-25 0 16,-24 0-1,24 0 1,-24 0-16,24 0 16,-24 0-1,24 0 1,26 0-1,-76 0 267,26 0-267,49 0 1,50-25 0,25 25-16,-26-24 15,26-1 1,198 0-1,-173 0 17,-1 25-32,-24 0 15,-26 0-15,-48 25 16,-1 0 0,-25-25-1,26 0-15,-51 0 16,1 0-1,24 0 1,-24 0 0,-25 0 265,-1 0-265,26 0-1,0 25 1,-1-1-1,-24-24 1,49 0-16,-24 25 16,-25-25-1,24 0 1,1 0 0,0 0-1,99 25 1,-50 0-1,-50-25 1,26 25-16,24-25 16,0 25-1,0-25 1,-24 24 0,-1-24-16,-49 0 15,0 0 1,0 0 234,24 0-235,150 0 1,-100 0 0,25 0-16,0 0 15,-25 0 1,0 0 0,-49 0-1,24 0-15,-24 0 16,0 0-1,-26 0 1,1 0 0,25 0-16,-25 0 15,24 0 1,-24 0 0,25 0-1,-25 0 1,24 25-16,-24-25 15,0 0 1,0 0 0,-1 0-1,1 0 220,50 0-220,-26 0-15,1 0 16,-25 0 0,-1 0-1,1 0 1,0 0 15,25 0 78,-26 0-93,26 0 0,-25 0-1,0 0 1,24 0 0,-24 0-1,25 0-15,-26 0 16,1 0-1,25 0 1,-25 0 0,49 0-16,-24 0 15,-1 0 1,26 25 0,-26-25-16,-24 25 15,25-25 1,-25 0-1,-1 0 1,1 25 0,0-25 15,0 24-15,0-24-1,-1 0 1,26 0 15,-25 0-15,24 0 624,-24 0-624,25 0 0,-50 25-1,25-25-15</inkml:trace>
  <inkml:trace contextRef="#ctx0" brushRef="#br0" timeOffset="65803.92">19249 9971 0,'25'0'219,"-1"0"-203,51 0-16,-1 0 15,1 0 1,24 0 0,25 0-1,50 0-15,-50 0 16,-25 0 0,25 25-1,-50-25 1,1 0-16,-26 0 15,1 0 1,-25 0 0,-1 0-16,1 0 15</inkml:trace>
  <inkml:trace contextRef="#ctx0" brushRef="#br0" timeOffset="67553.3">21134 9327 0,'0'-25'125,"0"0"-94,25 25-16,-25-25 1,49-24 0,1 24-16,24 0 15,174-25 17,-148 50-32,48 0 15,-73 25 1,49 25-1,-50 49-15,26 25 16,-26 0 0,0-25-1,-49 0 1,25-49-16,-50 24 16,0-49-1,0 25 1,0 24-16,0-24 15,0 24 1,0 26 0,-50-1-1,1-25-15,-1 1 16,-24-26 0,-26 26-1,26-51-15,-1-24 16,1 0-1,0 0 1,-26 0 0,1 0-16,25 0 15,-1-24 17,-73-100-17,73 74-15,26-49 16,-1 24-1,-24-49 1,74 75-16,-25-1 16,0 0-1,25 1 1,-25-1-16,25 25 16,0-24-1,0-1 1,0 1-1,0 24 1,0 0 0,0-49-16,0 49 15,0 0 1,0 0-16,0-24 16,25 49-1,-25-50 1,25 50-16,0-25 15,-1 0 17,1 25-17,0 0 1,25-24-16,-26 24 16</inkml:trace>
  <inkml:trace contextRef="#ctx0" brushRef="#br0" timeOffset="68409.27">21357 9550 0,'0'25'141,"0"49"-126,0 0-15,0 1 16,0-1 0,0-24-1,0-1 1,0-24-16</inkml:trace>
  <inkml:trace contextRef="#ctx0" brushRef="#br0" timeOffset="70278.79">12279 11559 0,'24'0'31,"51"0"-15,-1-25-1,26 25 1,24 0-16,0 0 15,-25 0 1,0 0 0,0 0-16,-24-25 15,-1 25 1,0 0-16,-49 0 16,0 0-1,0 0 1</inkml:trace>
  <inkml:trace contextRef="#ctx0" brushRef="#br0" timeOffset="72095.33">13742 10641 0,'0'0'0,"50"0"78,-1 0-78,1 0 16,0 0-1,24 0 1,25 25 0,100 173-1,-100-74 1,-25-24-16,-49 24 16,0-75-1,0 1 1,-25-25-1,0 0 1,0 24-16,0-24 16,0 25-1,-25-1 1,-25 1-16,25-25 16,1-1-1,-26 26 1,-24-25 15,24 0-31,-24-25 16,24 0-16,-24 0 15,24 0 1,-24 0 0,24 0-1,0 0-15,-24 0 16,24 0-1,1-50 1,24 25 0,-49 0-1,49-24-15,-25-1 16,50 1 0,-50-1-16,50 25 15,0 0 1,-24-24-1,24 24 1,0 0-16,0 0 16,0 1-1,0-1 1,0 0-16,0 0 16,0 0 15,0 0-16,0 1 1,0-1 0,0 0-1,0 0-15,0 0 16,24 25 0,-24-24-1,50-1 1,-25 0-16,0 0 15,24 0 1,-24 1 0,0 24-16,0-25 15,0 25 17,-1-25-17,1 25 16,0 0-15,0 0 156</inkml:trace>
  <inkml:trace contextRef="#ctx0" brushRef="#br0" timeOffset="74522.54">13767 11038 0,'25'-25'250,"24"0"-235,-24 25 1,0-24 15,0 24 0,0 0 16,-1 0-16,1 0-15,0 0 31,0 0 0,-25 24-47,0 1 78,0 0-31,0 0-16,0 0 0,0-1-15,0 1 0,0 0-1,0 0 16,-25 0-31,0 0 16,0-1 15,1-24-15,24 25 15,-25-25-15,0 25-16,0-25 31,0 25 0,50-25 219,25 0-234,-1 0-16,150 0 16,-150 0-1,1 0 1,-25 0-1,0 0 17,-1 0 171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01T04:14:12.61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C000"/>
    </inkml:brush>
  </inkml:definitions>
  <inkml:trace contextRef="#ctx0" brushRef="#br0">5457 13568 0,'-24'25'406,"-26"-25"-375,-99 99-15,0-24-16,0-1 16,-24 25-1,-1 0 1,-99 50-1,50-25-15,0 0 16,49-49 0,75-1-1,25-49 1,49 0-16,0-25 16,25 25 15</inkml:trace>
  <inkml:trace contextRef="#ctx0" brushRef="#br0" timeOffset="2716.43">3275 14263 0,'24'49'32,"1"-24"-17,-25 0 1,25 25-1,0-26 1,0 76 0,-1-51-1,-24 1 1,0 24 0,25-74-1,-25 50 1,0-25-1,0-1 1,0 26 15,0-25-15,0 24 0,0 1-1,0 0-15,0-1 16,0 26-1,-25-26 1,25-24 0,-74 74-1,24-49-15,1 0 16,-26-1 0,1-49-16,0 50 15,-1-1 1,1-49-1,-26 0 1,-48 0 0,73 0-1,-74-148-15,100 123 16,24-25 0,0 0-1,0 1 1,25-1-1,0 1 1,0-1-16,0 25 16,0-24-1,0 24 1,0-25 0,0 25-16,0-49 15,0 49 1,0-24-1,0-26 1,0 50 0,25 1-1,0-51 1,49 1 0,-74 49-16,75-25 15,-50 26 1,-1-26-1,51 50 1,-26-25 0,-24 0-1,25 25 1,49-25-16,-74 25 16,24 0-1,-24 0 1,25 0-1,-25 0 1,24 0 0,-24 0 15,0 0-15,0 0-16,0 0 15,-1 0 1,1 0-1,0 0 1,0 0 15,0 0-15,-1 0 15,-24 25-15,25-25-1,-25 25 79,25-25-63</inkml:trace>
  <inkml:trace contextRef="#ctx0" brushRef="#br0" timeOffset="5240.95">2630 14883 0,'0'0'0,"0"25"203,0-1-203,24 1 16,1 74-1,0-49 1,0 24 0,0-49-1,-1 25 1,-24-75 171,-24-25-171,-26-49-16,-24-25 16,24 50-1,25 24 1,0 25-1,25 1 1,0-1 31,25 0 47,99-99-79,-74 99 1,-1 0 0,-24 1-16,0-1 31</inkml:trace>
  <inkml:trace contextRef="#ctx0" brushRef="#br0" timeOffset="6362.29">2654 14982 0,'100'-25'141,"-76"0"-126,26 1 1,-25-1 0,24 0-1,-24 25 17</inkml:trace>
  <inkml:trace contextRef="#ctx0" brushRef="#br0" timeOffset="7868.98">2530 14362 0,'0'-25'204,"0"-25"-189,-49-24 1,-26-50-1,-173-298 1,149 274-16,0-1 16,0-50-1,24 50 1,1-24 0,24-1-1,-24 50 1,-1 0-16,26 25 15,24-25 1,0 74 0,-74-223-1,74 174 1,-24 25 0,49-1-16,-25 1 15,0 74 1,25-25-1</inkml:trace>
  <inkml:trace contextRef="#ctx0" brushRef="#br0" timeOffset="9618.11">893 11559 0,'-24'0'16,"-1"0"-1,0-25 17,25 0-32,-25 25 15,0-49 1,25 24-1,0 0 1,0-24-16,0 24 16,0 0-1,0 0-15,0 0 16,0 1 0,0-1-1,0-50 1,0 26-1,50-1 1,24-124 0,-24 125-16,0 24 15,-1-49 1,26 49 0,-1 0-1,0 0 1,1 0-16,-1 25 15,-24 0 1,49 0 0,-49 0-1,-1 0 1,26 0 0,-26 50-16,1-25 15,24 24 1,-49-49-1,0 100 1,0-100 0,0 24-1,-25 51-15,0-26 16,0 1 0,0 0-1,0-1 1,0 1-1,0 0 1,0 24-16,-50 0 16,0-49-1,-74 149 1,99-149 0,-24 24-1,-1-49 1,-24 25-1,24 0-15,1 0 16,24-25 0,-25 0-1,-99 0 1,100 0 0,-1 0-1,25 0-15,-24 0 16,-1 0-1,1 0 1,24 0 0,0 0-1,-25 0 1,-24-50-16,24 0 31,25 1-15,-24-1-1,49 1 1,-25 24 0,25-25-16,0 25 31,0-49-31,0 49 16,0-24-1,25 24 1,24 0-1</inkml:trace>
  <inkml:trace contextRef="#ctx0" brushRef="#br0" timeOffset="11173.06">1092 10914 0,'-25'50'93,"25"-1"-77,-50 26 0,50-1-1,-24-24 1,24 24-1,0-24-15,0-25 32,24-1-17,26 1 1,-25-25 0,24 0-1,-24 0-15,50 0 16,-51 0-1,1-25 1,25 1 0,-25-1-1,-25 0 1,0-25 46,0 26-46,0-1 0,-25 25-1,25-25 1,-25 25-16,0 0 31,0 0 0,1 0-15,-1 0 15,0 0 1,25-50 77,50 50-93,-26-49-1,51 24-15,-1-25 16,-49 50-1,0 0 1,-25 25 78,49 74-94,-24-49 15,-25 0 1,25-1 15,-25-24 1</inkml:trace>
  <inkml:trace contextRef="#ctx0" brushRef="#br0" timeOffset="15074.15">2059 11088 0,'25'-25'360,"149"-50"-345,-50 26 1,24-1-1,26-24-15,-25 24 16,-25-24 0,0 24-1,-50 25 1,1 1 0,-26 24-16,51-50 15,-76 25 1,26 25-1,-25-25 1,0 1 0,24 24-1,-49-50-15,25 50 16</inkml:trace>
  <inkml:trace contextRef="#ctx0" brushRef="#br0" timeOffset="16786.47">3597 10344 0,'0'-25'94,"-25"0"-78,25-49-1,0 49 1,0-25 0,0 25-1,0 1 1,0-26-16,0 0 16,25 1-1,124-150 1,-50 150-1,-25-26 1,1 26 0,24 49-1,-24-25 1,49 0 0,-75 25-16,1 0 15,-25 0 1,-1 0-1,26 0 1,-25 25 0,0 0-1,74 49 1,-74-24-16,24-1 16,-49-24-1,50 25 1,-25-1-1,-1 26 1,51 74 0,-75-100-16,25-24 15,-25 25 1,0 24 0,0 0-1,0 1 1,-25 24-1,-25 0 1,1 0 0,-150 75-16,150-124 15,-26-26 1,1 1 0,-1-25-1,1 25 1,0-25-16,24 0 15,-24 0 1,49 0 0,-25 0-1,-24 0 1,24-25-16,-99-49 16,100-1-1,-1 26 1,0-1-1,26 1-15,24-26 16,0 26 0,-25-1-1,25 0 1,0 1-16,0-1 16,0 25-1,0 1 1,0-26-1,0 0-15,0 26 32,0-26-17,0 0-15,25 26 16,-1-26 0,1 25 15,0 0-31,25-24 15</inkml:trace>
  <inkml:trace contextRef="#ctx0" brushRef="#br0" timeOffset="17666.54">3845 9971 0,'0'75'125,"25"24"-109,24 149-16,-24-173 15,0-51 1,-25 1-1,0 0 1,0 0 62,0 0-15,0-1-32,25 1-15</inkml:trace>
  <inkml:trace contextRef="#ctx0" brushRef="#br0" timeOffset="20083.12">4068 9947 0,'0'-25'15,"0"50"95,25-1-95,0 1 1,-25 25 0,25 0-16,0-26 15,-25 26 1,0-25 0,24 0 15,-24-1-16,0 1 1,25 0 0,-25 0-1,25 49 204,0-24-203,0-25-1,-25-1 1,0 1 0,0-74 187,0-1-188,-25 25 1,25-24 0,-25-1-1,0 25 1,0 25 109,25-25-110,-24 25 17,-26 0-1,25 0-15,0 0-1,1 0 1,-1 0 15,0 0 0,0 25 1,25 0-32,25-50 406,0 0-359,0 25-16,-1 0 141</inkml:trace>
  <inkml:trace contextRef="#ctx0" brushRef="#br0" timeOffset="21736.05">4639 10840 0,'0'0'0,"0"49"156,0-24-140,0 0-16,0 24 15,25 125 1,24-99 0,-24 49-1,49-25 1,1 74-16,-1 1 16,26-25-1,-51 0 1,1-50-1,-1-25 1,-49-24-16,25-25 16,0 0-1,-25-1 1,0 26 0,25-25 15,0 24 0,-1-24-15,1-25-16,-25 25 31</inkml:trace>
  <inkml:trace contextRef="#ctx0" brushRef="#br0" timeOffset="25127.43">1836 11485 0,'174'24'141,"-100"1"-141,0 25 15,1-50 1,-1 25 0,1-1-1,24 1-15,-25 0 16,25 0 0,25 24-1,-49-24 1,24 25-1,149 49-15,-124-49 16,-25-26 0,-24 26-1,-1-25 1,25 0 0,-24-1-1,-26-24-15,1 25 16,-25-25-1,24 25 1,1 0 15,25 0-15,-51 0-16,51-1 16,-26-24-1,26 25 1,-26 0-16,-24-25 15,25 25 1,-1 0 0,26-1-1,-50 1-15,24 25 16,26-25 0,-26 24-1,1 1 1,-1-25-1,1 24 1,24-24-16,-49 0 16,0-25-1,0 25 329,0-25-344,0 24 16,-1-24-1,26 50 1,0-25 0,-26-25-1,26 25-15,-25-1 16,49-24-1,-74 25 1,25-25 0,0 0 15</inkml:trace>
  <inkml:trace contextRef="#ctx0" brushRef="#br1" timeOffset="84410.39">844 10269 0,'49'25'110,"51"99"-110,-76-99 15,1 0 1,0-25 93,-25 24-93,0 1 31,0 0-32,25-25 1,-50 0 140,0-25-140,0 25 0,-24-49-1,-1 24-15,25 0 16,1 0-1,-1 25 1,25-25-16,0 1 16,-25-1-1,25 0 1,0 0 31,0 0-16,0 1-15,0-1-16,0 0 31,0 0 0,0 0-15,0 1 15,50-1-15,-50 0-1,24 25 1,1 0 0,0 0 15,0 0 16,-25 25-16,0 0-15,25-25-16,-25 24 15,0 1 16,24-25-15,-24 25 0,0 0-1,0 0 17,-24-1-17,-1 1 1,25 0-1,-25-25 1,0 0 0,25 25-16,-25-25 15,75 0 235,-25 0-250,74 0 16,-74 0 0,24 0-1,-24 0 1,0 0-1,0 0 48</inkml:trace>
  <inkml:trace contextRef="#ctx0" brushRef="#br1" timeOffset="146928.31">3671 15453 0,'-24'0'266,"24"25"-250,-25-25-16,25 25 31,0 0 16,-25-25-32,25 25 1,0-1 15,0 1-31,0 0 16,0 0 15,0 0-31,0-1 16,0 1 31,0 0-16,25-25 0,0 0-15,-1 0-1,1 0 17,0 0-17,0 0 32,-25-25-16,0 0 1,0 1-32,-25 24 437,0 0-359,0 0 0,25-25 110,0 0-110,25 25-62,0-25-1,-25 0 1,25 25 15,-25-24-15,25 24-16,-1-25 47,1 25-32,-25 25 766,25-25-765,-25 24 0,0 1-1,25 0 1,-25 0 15,0 0 16,0-1-16,25-24 63</inkml:trace>
  <inkml:trace contextRef="#ctx0" brushRef="#br1" timeOffset="153729.19">5383 9922 0,'-50'25'125,"26"-1"-94,-1-24-16,0 0-15,25 25 16,0 0 0,-25-25-1,25 25-15,0 0 47,0 0-31,0-1-1,0 1 1,0 0 0,0 0-16,0 0 15,0-1 1,0 1 0,25-25-1,-25 25-15,25-25 16,0 0-1,24 0 1,-24 0 0,25 0-1,-26 0 1,1 0 0,0 0-1,-25-25-15,25 0 31,-50 1 157,0-1-172,0 25 15,25-25-16,-24 25 1,-1 0 31,0 0-47,0 0 16,0 0 62,50-50 187,25 50-249,-25-24 0,-1-1-16,1 25 15,0 0 79,0 0-47,-25-25-32,25 25 1,-1 0 109,1 0 63,-25 25-157,0 24-31,25-49 15,-25 25 1,0 0 0,0 0-1,0 0 48,0-1-16,25-24-32,-25 25-15,0 0 172,0 0-78</inkml:trace>
  <inkml:trace contextRef="#ctx0" brushRef="#br1" timeOffset="175466.57">6549 13370 0,'0'25'157,"0"-1"-142,0 26 1,25 0 0,-1-26-1,-24 1-15,25 0 16,-25 0 15,0 0 0,25-25-15,0 24 15,-50-48 266,25-1-297,-25 0 16,25 0-1,-25 0 17,1 1-1,24-26 0,0 25 0,0 0 1,0 1 14,0-1-14,24-25-17,1 25 1,0 25 0,0 0 15,0 0 31,-1 50 32,-24-25-78,0 0-1,0-1 1,0 1 31,-24 0-32,-1 0 1,0-25 47,25 25 93,25-25 31,0 0-171,24 0-16,-24 0 31,0 0 110,-25 24 15,0 1-109,0 0-31,0 0 46,0 0-31,-25-25 32,25 24-48,-25-24 48,0 0-16,1 0-32</inkml:trace>
  <inkml:trace contextRef="#ctx0" brushRef="#br1" timeOffset="207130.55">6053 11336 0,'0'25'141,"49"24"-125,-24-24-1,124 149 1,-149-150-1,25-24 1,-25-24 140,0-1-140,0 0 0,25-74-16,-25 74 15,0 0 1,0 0-1,0 1 17,0-1-17,0 0-15,0 0 47,0-24 0,0 24-31</inkml:trace>
  <inkml:trace contextRef="#ctx0" brushRef="#br1" timeOffset="208629.29">6326 11584 0,'0'25'188,"0"-1"-157,0 1-15,0 0-1,0 25-15,0-26 32,0 1-17,0 0 1,0 0-1,24 0 17</inkml:trace>
  <inkml:trace contextRef="#ctx0" brushRef="#br1" timeOffset="212408.66">6549 11609 0,'25'0'156,"-25"-25"-140,0 0-1,24 25 1,-24-25-16,25 25 16,-25-25-1,0 1 1,0-1 0,0 0 93,0 0-62,-25 25 78,1 0-78,-1 0-16,0 0 16,25 25-32,0 0 32,-25 0-31,25-1 15,0 26 79,0-25-95,0 0 1,0-1-1,0 1 64,25-25-64,0 0 1,0 0 15,-1 0-15,1 0-1,0 0 48,0 0-32,-25-25-15,25 1-1,-25-1 17,24 25-17,-24-25-15,25 25 16,-25-25-1,0 0 1,0 1 15,0-1 110,0 0-125,0 0-1,0 0 63,-25 25 47,1 0 32,24-24-142,-25 24 16,74 0 219,1 49-234,-25-49 0,0 0-1,-1 0 17,1 0-17,-25 25 32,25-25-16,0 0-15,-25 25 15,25-25 0,-25 25 63,0-1-16,-25 1-46,0 0-17,0-25 110,0 0-78,1 0-16,24 25-15,-25-25 0,0 0 77</inkml:trace>
  <inkml:trace contextRef="#ctx0" brushRef="#br2" timeOffset="-191211.96">3919 11063 0,'0'49'234,"0"1"-218,0 124-1,0-75 1,0-25-16,-24 26 31,24-26-31,-25-24 16,25 24-1,0 0 1,-25-24 0,25 0-1,-25 24-15,25 0 16,-49 175-1,49-200 1,0 1 0,-25-25-1,0 24 1,25 1-16,0-1 16,0-24-1,-25 25 1,25 24-1,-25-49 1,-24 149-16,24-50 16,25-50-1,-25 1 1,0-51 0,25 1-1,-24 25 235,24-25-234,-25 49-1,-25 25 1,50 0-16,-49-24 16,24-26-1,-25 75 1,50-74 0,-25-25-1,1 24 1,24-24-16,0 0 47,-25 0 0,25 0 46,-25-1-61,0 1 77,25 0-78,-25 25 0,25-26-15,0 1 0</inkml:trace>
  <inkml:trace contextRef="#ctx0" brushRef="#br2" timeOffset="-167630.31">5978 11088 0,'25'0'93,"25"24"-77,24 26 0,25 25-1,50-1-15,-25 25 16,-25-24 0,273 173-1,-272-149 1,-1-25-1,-25-24-15,-24 24 16,0-49 0,-50 0 15,24-25 0,-48 0 141</inkml:trace>
  <inkml:trace contextRef="#ctx0" brushRef="#br2" timeOffset="-165743.56">7219 12179 0,'-25'-25'16,"0"25"93,50 0-15,24 0-79,1 0 1,-25 0-16,24 0 16,-24 0-1,-25-49 126,0-1-126,0-24 1,0 24-16,0 25 16,0 0-1,0 1 1,0-1 31,0 0-32</inkml:trace>
  <inkml:trace contextRef="#ctx0" brushRef="#br2" timeOffset="-162365.04">7467 12154 0,'0'-25'16,"0"1"-16,24-1 16,1 50 187,-25-1-203,0 1 15,0 0 1,0 0 0,0 0 15,0 0 0,25-1 0,-25 1-31,0 0 16,0 0 15,0 0 16,25-25-31,-25 24-1,0-48 173,0-1-173,0-25 1,0 1 0,0 24-1,0-25 1,-25 50 15,25-25-15,0 0 124,50 25 79,-26 0-203,1 0-1,0 0 1,-25 25 0,25-25-1,-25 25 79,25-25-78,-1 0 15,1 0 110,-25 25 46,25-25-109,0 0 0,0 0-62,-25-25 156,0 0-157,0-74 1,-25 49 0,25 26-1,0-1-15,0 0 16,0 0 62,0 0 63,-25 25-126,25-24 204</inkml:trace>
  <inkml:trace contextRef="#ctx0" brushRef="#br2" timeOffset="-160279.16">7963 12005 0,'-25'25'172,"0"0"-172,0 0 16,25 0-1,0-1 32,0 1 16,0 0-1,25 0-31,0-25-15,0 0 0,-1 0 15,1 0 0,-25-25-15,25 25 15,-25-25-15,25 25-16,-25-25 15,0 1 1,0-1 15,0 0 0,0 0 32,0 0 62,-25 25 0,25-24-110,-25 24 17,0 0 93</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01T04:27:14.803"/>
    </inkml:context>
    <inkml:brush xml:id="br0">
      <inkml:brushProperty name="width" value="0.05292" units="cm"/>
      <inkml:brushProperty name="height" value="0.05292" units="cm"/>
      <inkml:brushProperty name="color" value="#7030A0"/>
    </inkml:brush>
  </inkml:definitions>
  <inkml:trace contextRef="#ctx0" brushRef="#br0">3374 15602 0,'25'0'235,"99"0"-220,-50 0 1,-24 0 0,24 0-1,-24 0-15,-1 25 16,1-25-1,-1 0 1,1 25 0,0-25-1,-1 25 1,1-25-16,0 0 16,-26 0-1,1 0-15,-25 24 516,-25-24-438,1 25 234,-26-25-280,50 25-32,-25-25 31,25 25-15,-25-25 109,1 0-94,73 0 188,-24-25-204,25 25 1,-1-25-1,-24 0 17,0 25 77,-25-24-78,0-1 204,-50 0-157,1-25-63,-1 50 1,25-49 0,0 49-1,1 0 1,24-25 78,0 0 31</inkml:trace>
  <inkml:trace contextRef="#ctx0" brushRef="#br0" timeOffset="5084.76">4416 15602 0,'24'25'360,"26"0"-345,-50 24 1,25-24-16,0 0 15,-25 0 1,24 0 0,-24-1-16,25-73 312,-25 24-296,25-25-1,-25 26 17,0-1-17,0 0 48,25 25-48,-25-25 32,0 0 94,0 1-47,25 24-32</inkml:trace>
  <inkml:trace contextRef="#ctx0" brushRef="#br0" timeOffset="9152.44">4540 15825 0,'0'25'297,"0"25"-297,0-25 15,0-1 1,0 1 31,0 0 0,0 0-16,0 0-31,0-1 31,0 1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07T03:50:04.602"/>
    </inkml:context>
    <inkml:brush xml:id="br0">
      <inkml:brushProperty name="width" value="0.05292" units="cm"/>
      <inkml:brushProperty name="height" value="0.05292" units="cm"/>
      <inkml:brushProperty name="color" value="#FF0000"/>
    </inkml:brush>
  </inkml:definitions>
  <inkml:trace contextRef="#ctx0" brushRef="#br0">9823 5209 0</inkml:trace>
  <inkml:trace contextRef="#ctx0" brushRef="#br0" timeOffset="1506.03">9897 5234 0</inkml:trace>
  <inkml:trace contextRef="#ctx0" brushRef="#br0" timeOffset="123349.45">8608 4713 0,'0'25'219,"0"-1"-188,0 26 16,0 25-16,0-51 16,0 1-16,0 0 1,0 0-1,24-25 266,1 0-282,0 0 1,0-25 31,0 25-16,-1 0-31,-24-25 16,25 25-1,0-25 1,0 25 15,0-24-15,-25-1 46,24 25-46,1 0 78,0 0-32,0 0-31,0 0 126,-1 0-110,1 0-16,-25-25 78,0 0 63,-25 25-109,1 0-32,-1-25 0,0 25-31,0-25 31,0 25 1,1 0-1,-1 0-16,25-24 1,-25 24 0,0 0 15,25-25 0,-25 25-15,1 0 15,-1 0 16,25-25-31,-25 25 30,0 0 142,0 0-157,1 0 219</inkml:trace>
  <inkml:trace contextRef="#ctx0" brushRef="#br0" timeOffset="182309.88">1538 7045 0,'-25'24'422,"-24"-24"-422,49 50 15,-50-50 1,1 50 15,24-26 0,25 1 173,-25-25-158,25 25 1,-25-25-31,25 25 140,25-25-140,0 0-1,0 25-15,24-1 16,-24-24 0,49 50 31,-74-25-16</inkml:trace>
  <inkml:trace contextRef="#ctx0" brushRef="#br0" timeOffset="185862.65">1365 7243 0,'0'-25'15,"24"25"235,1 0-234,0 0 0,25 0-1,-1 0-15,1 0 16,49 25 31,-49-25-16,-26 0-31,1 0 16,0 0-16,25 0 15,-25 0 1,-1 0-1,26 0 1,-25 0 0,0 0-16,-1 0 15,1 0 1,0 0 15,49 0 0,-49 0-31,0 0 16,0 0 0,0 0-1,49 0 1,-49 0 0,0 0-16,-1 0 15,26 0 1,0 0-1,-50 25-15,49-25 47,1 0-15,-25 0-32,-1 0 15,-24 25 1,25-25 15,0 0-15,0 0 46,0 0 63,-1 0-109,1 0 15,0 0-31,-25 24 16,25-24 77,0 0-61,-1 0-17,1 0 32,-50 0 78,25-24-125,-24 24 31,-1 0 48,0-25-48,0 0 0,0 25-31,1-25 16,-1 25-1,0 0 17,25-25-17,0 1 32,-25 24 0,25-25-16,-25 25-15,50 0 218,-25 25-234,25-1 16,0-24-1,0 50 1,-1-50-16,26 25 16,-25 0-1,0-1 17,-1 1-1,1-25 31,-25 25-62,-25 0 282,-74 0-251,50-1 0,24-24-15,0 25-1,0-25 17,0 0 14</inkml:trace>
  <inkml:trace contextRef="#ctx0" brushRef="#br0" timeOffset="203327.72">1389 8657 0,'-24'25'141,"24"-1"-125,-50 51-16,0-1 15,1-49 1,49 25 0,-50-26 15,50 1 0,25-25 110,149 75-94,-125-50-16,-24-25-31</inkml:trace>
  <inkml:trace contextRef="#ctx0" brushRef="#br0" timeOffset="207302.89">1365 9004 0,'0'-25'47,"-25"25"0,-25 0-16,75 0 281,0 0-312,24 0 16,51 0 0,172 0 15,76 0 0,-274 0-15,1 0-1,-26 0-15,1 0 16,-1 0 0,1 0-1,24 0-15,-24 0 16,0 0 0,24 0-1,0 0 1,-24 0-16,74 0 47,75 0-16,-125 0-15,-24 0-1,24 0-15,0 0 16,-24 0-1,24 0 1,1 0-16,-1 0 16,25 0-1,-24 0 1,-1 0 15,-49 0 16,0 0 16,25 0-48,-26 0 1,1 0-1,0 0 32,0 0 141,24 0-173,-73-25 173,-1 25-157,0 0 0,25-24-31,-50-1 16,26 25 0,-1 0-1,0-25-15,0 25 32,-25 0 46,50-25-63,-24 25 1,48 0 140,1 0-125,25 25-15,-50 0 0,25 0-1,0-25 1,-1 0 0,-24 24-1,25-24 48,0 0 30,0 25-61,0-25-17,-1 0 313,-24 25-296,0 0 61,-24-25-46,-51 50-31,26-50 0,24 0-1,0 24-15,0-24 16,0 0 46,0 0 32,25-24 0,0-26-79,0 25 1,0 0 0,0-24 31,0 24-16,0 0 16,0 0 46,0 0-14,-24 25 14</inkml:trace>
  <inkml:trace contextRef="#ctx0" brushRef="#br0" timeOffset="211697.68">4217 8632 0,'0'50'422,"-25"-50"-406,25 24-1,0 1-15,0 25 47,0-25-16,0 24-31,0-24 32,0 25-17,0-26 16,0 1-31,0 0 16,0 0 0,0 25-1,0 24 17,0-24-1,0-26-16,0 1 1,0 0 0,0 0 31,0 0-16,0-1-31,0 76 47,0-76-16,0 1-31,0 0 16,0 25-1,0-26 1,0 1-1,0 0 1,-24 0-16,24 0 16,0 24-1,-25 1 251,0-1-235,0 1-31,25 24 16,0 1-16,-25-1 15,1 50 1,-1-49 0,25 49-1,-25-50-15,25 50 16,0-25 0,-25 25-1,25-49-15,-25 173 47,25-25-16,0-124-15,0-24 0,0-26-16,0 26 15,0-1 1,0-24-1,0 24-15,0 25 16,0-24 0,0-1-1,0 1 1,0 123 15,0-99 0,0-49-31,0-25 16,0 24 312,0 51-297,0 24 1,0-50-32,0 0 15,0 1 1,0-1-16,0-24 16,0 24-1,0 1 1,0-26-1,25 1-15,-25 24 16,0-24 0,25 99 15,-25-50 16,0-74-47,0 0 15,0-1 1,0 1 0,0 25-16,0-1 15,0 1 1,0 0 0,0-1-1,0 1-15,25 24 31,-25 26 16,0-76-47,0 1 16,0 0 0,25-25 359,-1 25-344,1-25-16,0 0 1,0 25 0,-25-1-16,49-24 15,-24 0 1,0 25 0,74 0 15,-49-25 0,-25 0-31,-1 0 63</inkml:trace>
  <inkml:trace contextRef="#ctx0" brushRef="#br0" timeOffset="-214668.75">4267 8607 0,'25'0'438,"-1"0"-407,1 0-31,74 0 31,-74 0 1,0 0 14,0 0-14,0 0-1</inkml:trace>
  <inkml:trace contextRef="#ctx0" brushRef="#br0" timeOffset="-182465.81">4242 8607 0,'25'0'250,"24"0"-235,-24 0-15,25 0 16,24 0-1,1 0 1,49 0 0,0-25-16,24 25 15,150-49 17,198 24-1,-273 0-16,-99 25 1,25-25-16,-25 25 16,-24 0-1,-1 0 1,50 0-16,-25-24 16,24 24 265,26 0-266,347 74 1,-174-24 0,-24-26-16,74 1 15,-25 0 1,-50 25 0,25-26-16,-24 51 15,-25-1 1,-26-24-1,1-1 1,0-24-16,-50 0 16,323 25 15,-273-25 16,-174-1-47,50-24 15,-50 25-15,50-25 16,-50 25 0,0 25-1,-24-50-15,-1 24 16,1-24 0,-26 0-1,1 0 1,-1 0 15,-24 25 157,25 0-173,49 99 16,-74-50-15,-25 1-16,0 24 16,0 75-1,0-26 1,0 76-16,0-26 16,0 1-1,0 24 1,0 25-1,-25 0-15,-49 174 32,-50 74-1,124-471 188,0-1-204,0 1 1,0 50 0,0-1-1,-25 25-15,0 0 16,-25 75-1,-24 0 1,0 49 0,-26-25-16,-148 373 47,174-298-16,49-149-31,25-50 15,-25-24-15,25 24 16,0 1 0,-24 24-1,-1 0 1,25-49-16,0 24 16,0-49 15,-25-25 234,-50 0-249,1 0 0,-50 0-16,-50 0 15,-98-25 1,-26 0 0,-25 0-16,1 1 15,24 24 1,25 0-1,50 0-15,25 0 16,-298 0 31,124 0-16,173 0-31,1 0 16,24 0-16,-24 0 15,24 0 1,25 0 0,-24 0-1,-1 0-15,75 0 16,0 0 0,-1 0-1,-148 0 16,75-25 1,98 0-32,-49 0 15,50 25 1,-1 0 0,-24-25-16,25 25 15,-25 0 1,-1 0-1,51-24 1,-26 24 0,50 0-16,25-25 31,-124 25 188,0 0-204,-49-25 1,-1 0-16,1 0 16,-1 1-1,75 24-15,-1-25 16,26 25-1,49-25 1,0 25 0,1 0 46,-1 0 63,0 0-47,0 0-62,0 0 15,-24 0-31,24 0 78,0-25-46,0 25-17,1 0 16</inkml:trace>
  <inkml:trace contextRef="#ctx0" brushRef="#br0" timeOffset="-179884.69">1117 13891 0,'-25'24'187,"0"-24"-171,25 25 0,-25-25 46,25 25-31,-25-25 1,25 25 15,0 0 140,-24-25-171,48 24 140,26 1-140,-25 0-1,0 0 1,24-25-16,-49 25 15</inkml:trace>
  <inkml:trace contextRef="#ctx0" brushRef="#br0" timeOffset="-176547.28">1067 14015 0,'25'0'203,"0"0"-203,198 0 47,-149 24-47,1-24 15,24 0 1,25 0 0,-75 0-16,26 0 15,74 0 1,-50 0-1,25 0-15,50 0 16,-1 0 0,150-24 15,-75-1 0,-199 25-31,1 0 16,-25 0-1,24 0 17,26 0-17,-26 0 1,1 0 0,0 0-1,-26 0-15,1 0 16,25 0 15,-1 0 47,1 0-78,0 0 16,-1 0-1,-24 0 1,0 0 359,0 0-344,-1 0 1,26 0-17,25 0 16,-51 0-31,1 0 32,-50 0 186,1-25-218,-1 25 32,0-25-17,0 25-15,0 0 47,0-25 16,-49 1-32,49 24-15,0 0 62,1 0 0,-1 0-47,50 0 63,-1 0-79,26 24 1,24 1 15,-49 0 1,0-25-17,-25 25 141,-25-25-124,25 25-17,-49-1 1,24 1 0,0-25 15,25 25-16,-25-25 79,25 25-78,-25-25-1</inkml:trace>
  <inkml:trace contextRef="#ctx0" brushRef="#br0" timeOffset="-168042.79">1265 3870 0,'0'24'125,"0"1"-110,0 25-15,0-25 16,0-1 0,0 1-1,0 0 1,0 0-1,0 0 1,0 24-16,0-24 16,0 25-1,0-26 1,0 1 15,0 50 0,0-51-31,0 26 16,0-25 0,0 24-1,0 26-15,0-26 16,0 26 0,0-1-1,0 1 1,0 24-16,0-25 15,0 150 17,0 98-1,0-173-15,0-50-1,0 0-15,0-24 16,0 24-1,0 0 1,0-24-16,0-26 16,0 1 202,0-1-218,0 51 16,-49 197 15,-26 373 1,75-447-17,0 0 1,-49 50-16,49 25 15,0 0 1,-25-75 0,25 25-1,0 0-15,-25 0 16,25-25 0,0-49-1,0 0-15,0-26 47,-25-123-31,25 0 218,0 49-218,0 1-1,0 24-15,0 0 16,0 0 0,0 75-1,0-25 1,50 74-16,-50-74 15,25 173 17,-25-49-1,0-173-15,0-1-1,0-25-15,0 1 16,0 24-1,0-25 1,0 1 0,0-1-16,0 25 15,-25-24 1,25 74 0,0 24-16,0 125 46,0-199-46,0 0 16,0-49 0,-25-50-1,25 25 1,0-1 0,0 26-1,-25 49 1,25 0-1,0-49-15,0-25 235,0 124-204,0-75 0,0-24-31,0-25 16,0 24 0,0 1-1,0-1-15,0 1 16,0-25-1,0 0 17</inkml:trace>
  <inkml:trace contextRef="#ctx0" brushRef="#br0" timeOffset="-158001.98">1513 6772 0,'0'0'0,"-24"0"15,-1 0-15,-25-25 16,50 0 0,-25 25-1,25-25 1,-24 25-1,24-25 17,0 1-1,49 24 47,1 0-78,24 0 16,50 0-1,25 24 1,50 1 0,297 25 15,-298-25-31,224-1 31,-224-24-31,-49 0 16,25 25-1,-1-25 1,1 0-16,49 0 16,0 0-1,50 0 1,-50 0-1,26 0-15,-51 0 16,372-49 31,-272 24-31,-124 0-1,-50 0 1,-25 25-16,-25-25 15,1 1 1,-50 24 0,-1 0-16,-24-25 265,0 0-233,0 0 14,0 0-14,0 1-17,-24-26-15,24 0 16,-25 26 0,-25-26-1,50 25 1,0 0-16,-25 25 15,25-24 17,-24 24-32,-76-75 47,51 1-47,-26 49 15,51 0-15,-26 0 16,25 1-1,0 24 1,1 0 0,-26-25-1,0 0 1,1 0 0,-1 0-16,-198-24 46,-50-1-14,125 25-32,-50-24 15,24 49 1,1-25-16,-1 25 16,1 0-1,-1 0 1,26 0-1,-51 0-15,-24 0 16,-74-25 0,24-25-1,-495-74 17,495 100-1,248 24-16,25 0-15,-24 24 16,-1 51 0,-24-50 218,-1-25-218,1 24-16,24 1 15,1 0 1,-224 99 15,75-74 0,148-1-15,0-24-16,-24 0 16,49 0-1,0-25-15,0 49 16,1-49 0,24 25-1,0 0 1,-25 0-1,25 0 17,0 74-17,-25-25 17,25-24-17,0-25-15,0-1 16,0 26-1,0 0 1,25-26 0,0 1-16,24 25 15,-24-25 1,49-1 0,-24 1-16,25 0 46,73 0-14,-123 0-32,25-25 15,-25 0 1,-1 0-16,1 0 16,50 0-1,-51 0 1,1 0-1,25 0-15,-1 0 16,1 0 0,-25 0 15,24 0 0,-24 0-15,25 0-16,-25 0 31</inkml:trace>
  <inkml:trace contextRef="#ctx0" brushRef="#br0" timeOffset="-154701.39">6698 12080 0</inkml:trace>
  <inkml:trace contextRef="#ctx0" brushRef="#br0" timeOffset="-149972.09">7491 11807 0</inkml:trace>
  <inkml:trace contextRef="#ctx0" brushRef="#br0" timeOffset="-142748.14">7591 11708 0,'0'25'250,"0"-1"-234,0 100 15,0-74-31,-25 0 16,25-1-1,-25-24-15,25 49 16,-25-24 0,25-25-1,0 25 1,0-1-16,-25 26 15,25-51 1,0 76 15,-24-1 1,24-74-17,0 24-15,0 1 16,0-25-1,0-1 1,0 1 0,0 0-16,0 0 15,0 24 1,0-24 0,0 0-1,0 0 1,0 24 15,0-24 188,0 0-172,0 0-32,0 0-15,0-1 16,49 1 0,-24 25-1,25-50-15,-50 25 16,24 0-1,1-1 95,0-24-79,0 0 78,0 25-109,74 0 32,-25-25-17,1 25 1,24-25-16,0 25 16,25-1-1,-25 1 1,-49 0-16,24-25 15,-24 0 1,0 0 0,24 0 15,0 0 0,-24 0-31,0 0 16,74 0 203,0 0-204,24-25 1,-23 25-1,-1-49-15,-25 49 32,0-25-32,-25 25 15,1 0-15,-1 0 16,125 0 31,-125-25-16,-49 25-31,49 0 16,1 0-1,-26 0-15,26 0 16,24 0 0,0 0-1,-24 25-15,-1 0 16,0-25-1,1 0 1,123 0 15,1 0 1,-125 0-17,1 0-15,-1-50 266,25 25-251,-24 0 1,73-49 0,-73 49-1,74-25 17,-50 26-1,-50-1-16,-24 0 1,0 25 0,0-25-16,-25 0 31,49-24-15,-24-26-1,50-73-15,-1-1 16,50-50 15,-124 175 16,0-26-31,0 25-1,0-49 1,0-1-1,0 26-15,0-26 16,0 50 0,0 1-1,0-1 17,0 0 14,0-25 1,0 26-47,0-1 16,-25-25 0,1 25-1,24 1 1,0-26-16,-25 25 15,25 0 1,-25 1 0,-25-26 15,1 50 0,-1 0-15,25-25-1,0 25 1,-24-25-16,-26 25 16,26 0-1,-26 0 1,1 0 0,24 0-16,-49 0 15,-50 0 16,-49 0 1,124 0-32,-1 0 15,-24 0 1,24 0-16,1 0 16,-25 0-1,49 0 1,-24 0-16,49 0 15,-25 0 1,1 0 203,-50 0-219,24 0 15,-198-24 17,-198-1-1,297 25-15,50 0-16,25 0 15,0 0 1,25 0-1,24 0-15,-25 0 16,26 0 0,-26 0-1,1 0 1,0 0-16,-50 0 47,49 0-16,50 0-31,1 0 16,-51 0-1,26 0-15,-1 0 16,-24 0 0,24 0-1,0 0 1,1 25-16,-1-1 15,25-24 1,-24 50 0,-51-50 15,76 0-31,-1 25 31,-25 0-31,25-25 16,-24 0-1,-1 0 1,25 24-16,1-24 16,-1 0-1,25 25 17,-25-25-32,0 0 31,-24 25 0,24-25 47,0 0 16,0 0-63,0 0-15,1 0 62,24 25-62,-25-25 15,0 0 47</inkml:trace>
  <inkml:trace contextRef="#ctx0" brushRef="#br0" timeOffset="-140075.49">4540 12477 0,'0'0'0,"-25"0"390,0 25-390,-25 24 16,26-24 0,-51 0-1,26 0 17,-1-1-1,25 1-31,-24 0 15,24 25 1,-25-26 0,75 1 156,25-25-172,-1 0 15,1 25 1,49 0-1,-25 0-15,50-1 16,-49-24 0,-1 50-1,-24-50 1,-25 25-16,-1-25 78</inkml:trace>
  <inkml:trace contextRef="#ctx0" brushRef="#br0" timeOffset="-135758.24">4168 12725 0,'24'0'188,"51"0"-173,-26 0 1,26 0 0,24 0-16,50 0 15,-50 25 1,0-25 0,-24 0-1,24 0-15,323 0 47,49 0-16,-322 0-15,-50 0-16,50 0 16,-75 0-1,1 0 1,-26 0-1,-24 0-15,25 0 16,-26 0 15,1 0-31,25 0 32,99 0-1,-100 0-16,1 0 1,-1 0 0,-24 0-16,0 0 31,0 0 0,0 0-15,-1 0 15,1 0-15,0 0 31,0 0-47,0 0 15,0 0 1,-1 0-1,1 0 17,0 0-1,49 0 16,-49 0 0,0 0-16,0 0-15,-25 24-1,25-24 16,-50-24 173,0 24-204,25-25 15,-25 25 1,0-25 15,1 25-31,-1 0 31,0 0-15,0 0 0,0-25 15,1 25-16,-1 0 17,25-25-17,-25 25 48,0-24-1,50 24 141,25 0-187,-26 0 15,-24 24-15,25-24-16,0 0 31,0 25 0,0 0 1,-1-25-32,1 25 203,0-25-188,0 0 1,0 0 31,-25 25-31,0-1 140,-25-24-156,0 25 15,-25 0 1,26 0 0,-1 0-1,0-25-15,0 0 63,-24 24-48,49 1 1,-50-25 0,25 0 62,25-25 16,-25 1-63,25-1-31,0 0 31,0 0 0,0 0-15,0 1 0,0-1-1,0 0 63,0 0 47,0 0-93,0 1 77,25 24-15</inkml:trace>
  <inkml:trace contextRef="#ctx0" brushRef="#br0" timeOffset="-25542.92">15429 4614 0,'25'0'344,"24"0"-328,1 0-1,-1 0 1,1 0 0,-25 0-1,25 0-15,24 0 16,0 0 15,26 0 0,-51 0-31,26 0 16,-1 0-16,0 0 16,1 0-1,-1 0 1,1 0-1,24 24-15,-25-24 16,-24 0 0,0 0-1,-26 0-15,51 0 47,-26 0-16,-24 0-31,0 0 297,25 0-281,-1 0-16,1 0 16,24 0-1,199 0 16,-75 0 1,-49 0-17,-49 0-15,-1 0 16,-25 0 0,1 0-1,-1 0 1,-24 0-16,24 0 15,0 0 1,-24 0 0,0 0-16,123 25 47,-123-25-16,-25 0-31,24 0 31,-24 0-15,0 0-1,0 0 1,24 0 0,1 0-16,0 0 31,-1 0-16,-24 0 17,0 0-1,0 0-15,-1 0-1,26 0 1,-25 25-1,0-25 17,24 0-17,-24 0 1,25 0 15,-1 0 16,-24 0 62,0 0-62,0 0-15,-1 0 61,1 0-77,0 0 46,25 0 32,-26 0-78,1 0-16,0-25 31,0 25 125</inkml:trace>
  <inkml:trace contextRef="#ctx0" brushRef="#br0" timeOffset="3399.28">20390 4713 0,'25'0'172,"49"0"-156,0 0-1,26 0-15,48 0 16,1 25 0,-25-25-1,0 0 1,-49 0-16,-1 0 16,-24 0-1,-25 0 16,-1 0 63,1 0-78,0 0-1</inkml:trace>
  <inkml:trace contextRef="#ctx0" brushRef="#br0" timeOffset="4510.13">22697 4812 0,'99'0'125,"25"0"-110,50 0 1,49 0-16,-25 0 16,1 0-1,-51 0 1,1 0 15,-124 0 0,0 0 32</inkml:trace>
  <inkml:trace contextRef="#ctx0" brushRef="#br0" timeOffset="10837.3">14685 6722 0,'49'0'234,"26"0"-218,-26 0 0,26 0-16,-1 0 15,1 0 1,24 0-1,-25 0-15,75 0 47,-99 0-47,49 0 32,-74 0-32,-1 0 15,1 0 1,0 0-16,25 0 15,-1 0 1,1 0 0,-25 0-1,24 0-15,-24 0 16,74 0 15,25 0 0,-99 0-15,0 0 0,0 0-16,24 0 15,-24 0 1,25 0 0,-25 0-16,24 0 15,1 0 1,-25 0-1,-1 0 1,1 0 47,25 0-48,-25 0 1,-1 0-1</inkml:trace>
  <inkml:trace contextRef="#ctx0" brushRef="#br0" timeOffset="21334.82">16099 7764 0,'24'0'157,"100"0"-126,50 0-15,-75 0-1,0 0-15,-24 0 16,49 0 15,-99 0-15,49 0-16,-49 0 15,0 0 1,0 0 0,24 0-16,50 0 46,-49 0-14,-25 0-32,0 0 15,-1 0 1,1 0-16,0 0 16,0 0-1,0 0 16,-1 0 1,1 0 46,0 0-63,0 0 1,0 0 0,-1 0-16,1 0 15,0 0 1</inkml:trace>
  <inkml:trace contextRef="#ctx0" brushRef="#br0" timeOffset="24156.09">18653 7665 0,'0'-25'31,"25"25"610,0 0-548,0 0-77,0 0 0,-1 0-16,1 0 15,0 0 1,0 0 0,0 0-16,0 0 31,-1 0 0,26 0 0,-25 0-15,0-25 15,-1 25-15,1 0-1,0 0 1,25 0 15,-26 0-31,1 0 47,25 0-16,-1 0-31,-24 0 32,25 0-17,-25 0 17,-1 0-17,1 0 1,0 0-1,0 0 17,49 0-1,-49 0-15,0 0 30,0 0-30,-1 0 15,1 0 16</inkml:trace>
  <inkml:trace contextRef="#ctx0" brushRef="#br0" timeOffset="31521.29">19794 7714 0,'25'0'219,"25"0"-188,0 0-31,24-25 32,-49 25-32,24 0 15,-24 0 1,0 0-1,0 0 1,0 0-16,-1 0 16,26 0-1,-25 0 1,0 0 0,-1 0-16,26 0 15,24 0 16,-24 0-15,24 0 15,-49 0-31,25 0 0,-25 0 16,-1 0 0,1 0-1,0 0 1,25 0-1,-26 0 1,26 0 0,-25 0-1,0 0-15,24 0 32,75 0 14,-99 0-46,25 0 16,-1 25 0,-24-25-16,0 0 15,25 0 1,-1 0 0,-49 25-16,50-25 15,-25 0 1,-1 0-1,1 0 17,0 0-1,25 0 31,-26 0-62,1 0 16,0 0 15</inkml:trace>
  <inkml:trace contextRef="#ctx0" brushRef="#br0" timeOffset="72054">8459 11361 0,'25'0'109,"-1"0"-62,1 0-32,25 0 17,-1 0-17,-24 0-15,50 0 16,-51 0 0,1 0-1,0 0-15,0 0 16,0 0-1,-1 0 1,26 0 15,-25 0-15,24 0 15,-24 0-15,0 0-1,0 0 1,0 0-16,-1 0 31,1 0 1,25 0-17,-25 0 16,-1 0 1,1 0-32,0-25 31,0 25-31,0 0 16,0 0 30,-1 0-14,1 0-17,0 0-15,0-25 47,0 25 47,-1 0-32,1 0-46</inkml:trace>
  <inkml:trace contextRef="#ctx0" brushRef="#br0" timeOffset="81563.42">19373 10641 0,'0'25'703,"25"-25"-468,-1 0 124,1 0-312,0 0-32,25 0 1,-1 0 31,1 0-16,-25 0 0,-1 0-15,1 0 0,0 0 15,0-25-15,24 25-1,26 0 16,-25 0 1,-26 0-17,26 0 1,-25 0 0,-25-25-1,49 25-15,-24 0 16,0 0-1,25 0 1,-26 0 0,1 0-16,0 0 15,0 0 17,0 0-1,-1 0-16,1 0 1,0 0 15,0 0 1,0 0-1,-1 0 0,1 0 0,25 0 1,-25 0-17,-1 0 16,1 0-31,0 0 32,0 0 15,0 0 15,-1 0 360,1 0-406,0 0 109,-75 25 281,1-25-375,24 0-15,0 0-1,0 0-15,1 0 16,-1 0 0,0 0-1,0 0 16,0 0 1,1 0 15,-1 0-32,0 0-15,-25 0 31,26 0-15,-26 0 0,25 0-1,0 0 1,-24 0-16,24 0 16,0 0-1,0 0 1,-74 0 15,0 0 0,74 0-31,0 0 16,0 0 0,1 0-1,-1 0 1,0 0-1,0 0 32,0 0 63,1 0-110,-1 0 47,0 0-16,0 0 0,0 0 16,1 0 62,-1 0-77,0 0-1,0 0 47,25-25 156,25 25 219,0 0-374</inkml:trace>
  <inkml:trace contextRef="#ctx0" brushRef="#br0" timeOffset="97481.56">4515 14461 0,'25'0'47,"-25"25"16,24-25-32,51 0 0,74 25 0,-50-25-15,0 25-16,25-1 16,-49-24-1,-1 0 1,0 0-1,1 0-15,-1 0 16,1 0 0,-1 0-1,50 0 17,-74 0-32,49 0 31,-25 0-31,-24 0 15,-1 0 1,1 0 0,0 0-16,-1 0 15,1-24 1,24 24 0,1 0-1,-1-25-15,-24 25 16,-1 0-1,75 0 17,75 0-1,-125 0-15,-24 0-1,24 0-15,-24 0 16,24 0-1,1 0 1,-1 0-16,1 0 16,-1 0-1,0 0 1,1 0-16,98 0 47,-24 0-16,-99 0-15,-1 0-1,1 0 1,0 0-16,24 0 16,-24 0-1,-1 0 1,-24 0-1,50 0-15,-51 0 16,26 0 0,99 0 15,-100 0 0,-24 0-31,0 0 94</inkml:trace>
  <inkml:trace contextRef="#ctx0" brushRef="#br0" timeOffset="99662.72">15999 14635 0,'0'0'0,"-99"0"31,74 0-15,-24 0 62,-1 25-78,-24-25 16,49 0-1,0 0 1,0 0 31,50 0 62,0 0-77,25 0-17,49 0 1,0 0-1,75 0-15,346 0 47,-147 0-31,-249 0 0,24 0-1,-24 0-15,50 0 16,-50 0-1,25 0 1,0 0-16,-50 0 16,50 0-1,-50 0 1,0 0 0,50 0-16,149 0 46,-125 0-14,-98 0-32,-1 0 15,-49 0 1,25 0-16,-1 0 16,1 0-1,-25 0 1,24 0-1,-24 0-15,25 0 16</inkml:trace>
  <inkml:trace contextRef="#ctx0" brushRef="#br0" timeOffset="106986.76">5185 13643 0,'-25'0'63,"0"-25"-32,0 25-16,-24 0 1,24-25 15,-50 25 1,50 0-32,1 0 31,-26 0-31,25 0 15,-24 0 17,24 0-17,0 25 1,0-25 0,-24 0-1,49 25-15,-25-1 16,0-24 46,0 25-30,-24 25-17,24-50-15,25 25 16,-25-1-1,0-24 1,25 25 47,-25-25-63,-24 50 46,-1 24-30,50-49 0,-25 0 31,25 24-32,-24 1 1,24-25-16,0 24 15,0-24 1,0 0 0,0 49 15,0-24 0,24 0-31,1-25 16,0 24-16,0 1 15,24-25 1,-49-1 0,25 26-16,0-25 15,-25 0 1,0-1 0,0 1 15,50 25 0,-1 24 0,1-49-15,-25 0 0,-1 0-16,26-25 15,-25 24 1,24-24-1,1 50-15,-25-50 16,0 25 0,24 0-1,-24-25 1,50 49 15,-26-49 0,-24 25-15,0-25-16,0 0 16,49 0 187,0 0-188,-24-25 1,49 0-16,25 1 16,50-1-1,-1 0 1,26 0 0,371-49 15,-198 24 0,-247 25-31,-26 1 16,0 24-1,-49-25-15,24 25 16,-24 0 0,-26 0-1,26-25 1,0 25-16,-1 0 15,26-25 1,-26 25 0,1-25-1,24 25 17,1-24-1,-51 24-31,26-25 15,-25 25 1,0 0 0,24-25-16,-24 25 15,0 0 1,0-25 0,0 25-1,-1 0-15,51 0 31,24-25 1,-99 1-17,50 24 1,-26-25 0,1 0-16,25 25 15,-25-25 16,-1 25-31,1 0 16,-25-25 15,25 25-15,25-49 15,-1-1 0,-24 50-31,25-25 16,-26 0 0,26 25-1,0-49-15,-26 49 16,26 0 0,0-25-1,-50 0 1,24 25-1,-24-25 32,0 1 31,0-1-46,0 0 15,-24-49-1,-26-1-30,50 50 0,-50 1-1,26 24 1,-1-25-16,0 25 16,-25-50-1,26 25 1,-51 25-1,26-49-15,-1 24 16,-24 0 0,-1 0-1,-123-24 17,-199 24-1,223 25-31,1 0 15,-1 0 1,50 0 0,-50 0-16,50 0 15,-25 0 1,50 0 0,0 0-1,25 0-15,-1 0 16,-24 0-1,-25 0 17,50 25-32,-50-25 31,74 0-15,0 0-1,25 0-15,-24 0 16,24 0-1,-25 0 1,1 0 0,24 0-1,0 0 1,0 0-16,-49 0 47,0 0-16,49 0-31,0 0 16,0 0-1,0 0 17,1 0-17,-1 0 16,-25 0 1,25 0-1,-24 0 16,24 0-47,0 0 31,0 0 0,1 0-15,-1 0 15,0 0 0,-25 0 1,26 0-1,-1 25-31,-25-25 31</inkml:trace>
  <inkml:trace contextRef="#ctx0" brushRef="#br0" timeOffset="183293.22">16446 5655 0,'49'0'219,"-24"0"-219,50 0 15,24 0 1,0 0 0,75 0-1,-50 0 1,-25 0-16,149 0 47,-124 0-16,-99 0-15,24 0-1,1 0 1,-25 0 15,0 0-15,0 0 31,-1 0-32,1 0 32,0 0-47,0 0 16,0 0-1,24 0-15,-24 0 32,25 0-17,-26 0 1,1 0-1,0 0 1,25 0 31,-1 0-16,-24 0-15,0 0 15,0 0-15,-1 0 15,1 0 0,0 0 16,25 0-16,-26 0 16</inkml:trace>
  <inkml:trace contextRef="#ctx0" brushRef="#br0" timeOffset="199263.57">21531 2009 0,'25'0'250,"-1"0"-234,26 0-1,-25 0 1,99 0 15,-25 0 16,-49 0-47,-26 0 16,1 0-1,0 0-15,0 0 16,25 0 15,-26 0-15,1 0-16,0 0 31,49 0 0,-49 0 16,0 0-47,25 0 31,-26 0 1,26 0-32,-25 0 15,0 0 1,24 0-1,26 0 1,24 0 31,-74 0-31,-1 0-1,1 0 1,0 0-1,0 0-15,0 0 16,24 0 15,-24 0-31,0 0 16,0 0 0,49 0 15,1 0 16,-51 0-32,26 0 1,-25 0 0,0 0-1,24 25-15,-24-25 16,0 0-1,0 0 1,-1 0 0,26 25 31,-25-25-16,0 0-16,-1 0 1,1 0 0,0 0-1,0 0 1,24 0 15,-24 0-15,50 0 15,-1 0 16,-49 0-47,24 0 16,-24 0 15,0 0-31,0 0 15,0 0 17,-1 0-1</inkml:trace>
  <inkml:trace contextRef="#ctx0" brushRef="#br0" timeOffset="-171595.46">19323 1290 0,'25'0'94,"25"0"-78,-1 0-1,1 0-15,49 0 16,0 0-1,50 0 1,-50 0 0,1 0-16,-1 0 15,-25 0 1,1 0 0,73 0 15,-73 0 0,-50 0-31,-1 0 16,1 0-1,0 0 48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0:27.654"/>
    </inkml:context>
    <inkml:brush xml:id="br0">
      <inkml:brushProperty name="width" value="0.05292" units="cm"/>
      <inkml:brushProperty name="height" value="0.05292" units="cm"/>
      <inkml:brushProperty name="color" value="#FF0000"/>
    </inkml:brush>
  </inkml:definitions>
  <inkml:trace contextRef="#ctx0" brushRef="#br0">9699 2654 0,'25'0'313,"0"0"-251,-1 25-15,-24 0-47,0 0 16,25-25-1,-25 49 1,25-49-16,-25 99 63,0-74-32,0 0-16,0 0 1,0 0 15,0-1 1,0 1 46,0-50 0,0 1-31,0-1-16,0-25 16,0-24-16,0 24-15,0 25 15,0 1 0,0-1-15,0 0 15,0 0 16,25 0 0,0 0-47,-25 1 15,24-1 32,1 25-47,-25-25 32,25 0 14,0 25-46,0 0 47,-1 0-47,1 0 63,-25 25 31,0 0-32,0 0 1,0-1-32,0 26 16,0-25 0,0 0-32,0 0 1,25-25-1,-25 24 17,0 1 30,0 0-15,0 0-31,0 0 31,25-25-32,0 0 188,24 0-140,1 0-32</inkml:trace>
  <inkml:trace contextRef="#ctx0" brushRef="#br0" timeOffset="3161.01">10096 2307 0,'0'-25'125,"25"25"-62,-25-25-32,24 25 31,1 0 17,0 0 14,0 0-61,-25 25-1,25-25-16,-25 25 48,0 0 62,0-1-78,0 1 62,-25-25 1,0 0-48,0 0 16,0 0-47,1 0 16,-1 0-15,0 0-32,25-25 31,0 1 0,0-1 32,0 0-1,0 0-31,25 25 94,0 0-62,-1-25 15</inkml:trace>
  <inkml:trace contextRef="#ctx0" brushRef="#br0" timeOffset="132655.74">16694 8062 0,'0'-25'547,"25"25"-375,0 0-125,-1 0-47,1 0 15,0 0 16,0 0 63,0 0-63,-1 0 16,1 0-15,0 0 14,0 0-30,24 0 47,26 0-17,-50 0-46,-1 0 32,1 0-17,0 0 48,0 0-16,24 0 0,-24 0-32,0 0 16,0 0-15,0 0-16,24 0 16,-24 0-1,0 25 1,74-25 31,-49 0 0,-26 0-32,1 0 1,0 0 31,0 0-32,25 0 32,-26 0-47,26 0 47,-25 0-16,24 0 235,26 0-266,-1 0 16,125 0 31,-175 0-47,76 0 46,-76 0-46,1 0 16,0 0 0,0 0-1,0 0-15,-1 0 16,1 0 0,0 0-1,0 0 1,49 0 31,1 0 0,-51 0-32,1 0 1,0 0-1,25 0 1,-25 0-16,-1 0 16,1 0-1,0 0 1,74 0 31,-24 0 0,-51 0-32,1 0 1,0 0 0,0 0 15,0 0-16,-1 0 17,26 0-1,-25 0 16,0 0-32,-1 0 17,1 0-32,0 0 15,0 0 17,0 0-17,24 0 32,26 0-16,-26 0-15,-24 0 0,0 0-16,0 0 31,-1 0 31,1 0 63,0 0-125,0 0 47,0 0-31</inkml:trace>
  <inkml:trace contextRef="#ctx0" brushRef="#br0" timeOffset="70496.88">1513 17487 0,'25'0'187,"25"0"-171,-1 0 0,-24 0-16,25 0 15,-25 0 1,396 0 46,373 75-15,-620-50-31,24-25 0,1 24-16,24-24 15,-25 0 1,1 0-1,-26 0 1,1 0-16,372 0 63,-1 25-1,-470 0-62,-1-25 16,1 25-1,-1 0 1,-24-25-16,24 0 16,199 49 46,-199-49-15,-49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4:38.629"/>
    </inkml:context>
    <inkml:brush xml:id="br0">
      <inkml:brushProperty name="width" value="0.05292" units="cm"/>
      <inkml:brushProperty name="height" value="0.05292" units="cm"/>
      <inkml:brushProperty name="color" value="#FF0000"/>
    </inkml:brush>
  </inkml:definitions>
  <inkml:trace contextRef="#ctx0" brushRef="#br0">14313 9500 0,'24'0'31,"26"0"109,0 0-124,-1 0 0,1 0-1,0 0 1,-26 0 0,26 0-1,0 0-15,-1 0 16,26 0-1,-1 0 1,0 0 0,-24 0-1,0 0-15,-1 0 16,-24 0 0,25 0-16,-1 0 15,1 0 1,-1 0-1,26 0 1,-26 0-16,26 0 16,-1 0-1,1 0 1,-1 0-16,50 0 16,-25 0-1,1 0 1,-26 0-1,-24 0-15,-1 0 16,-24 0 0,0 0-1,24 0-15,26 0 16,-1-25 0,-49 1 202,49 24-202,26 0 0,-1 0-16,75 0 15,-50 0 1,49 0-1,1 0 1,-25 0 0,-25 0-16,0 0 15,-50-25 1,-24 25-16,-1 0 16,1 0-1,0 0 1,-26 0-1,26 0-15,-25 0 16,49 0 0,-24 0-1,-1 0-15,1 0 16,0 0 0,-26 0-1,51 0 1,-26 0-16,-24 0 15,0 0 1,25 0 0,-26 0-1,26 0 1,-25 0 15,-25 25-15,25-25-1,0 0 1,-1 0 0,1 0-1,0 0 1,0 0 15</inkml:trace>
  <inkml:trace contextRef="#ctx0" brushRef="#br0" timeOffset="4947.35">11286 13593 0,'25'0'281,"0"0"-265,25 0 15,-1 0-15,26 0-1,-26 0-15,51 0 16,24 0-16,24 0 16,-24 25-1,25-25 1,-25 25-1,50-25-15,0 24 16,-1-24 0,-24 25-1,25-25 1,-26 0-16,-24 0 16,1 0-1,23 0 1,-48 25-16,-1-25 15,-25 0 1,1 0 0,-1 0-1,0 0-15,-24 0 16,24 0 0,-49 0-1,0 0 1,0 0-1,24 0 1,-24 0 0,25-25-16,-25 25 15,24-25 1,-24 25 0,0 0-1,0 0-15,24 0 16,1 0-1,0 0 1,-26 0-16,26-24 16,0 24-1,-1 0 1,-49-25 0,50 25-16,-25 0 15,-1 0 1,1 0-1,0 0 1,0 0 15,-25-25 32,25 25 15</inkml:trace>
  <inkml:trace contextRef="#ctx0" brushRef="#br0" timeOffset="30795.22">11857 10914 0,'0'25'156,"0"0"-140,0-1-1,0 26 1,0-25 0,0 0-1,0-1 1,0 1 0,0 25-1,0-25 1,0 0 15,0-1-15,0 1 77,0 0-77,0 25 0,0-26-1,0 1 1,0 25 0,0-1-16,0 1 15,0 0 1,25 24-1,-25 0 1,25-24-16,-25 0 16,0 24-1,24-24-15,-24-26 16,0 26 0,0-25-1,0 24 1,0 1 265,0 25-281,0-26 31,0 26-31,-24 24 16,24-50-16,0 26 16,0-1-1,0 1 1,0-1-1,0-24-15,0-26 16,0 26 0,0 0-1,0-1 1,0 26-16,0-1 16,0 1-1,0-1 1,0 25-16,0 0 15,24-24 1,-24 24 0,0-49-16,0-1 15,0 26 1,0-26 0,0 26-1,0-26-15,0 1 16,0 24-1,0 25 1,0-24 0,0 24-16,0 0 15,0-74 204,0 50-203,0-26-1,0 1 1,0-1-16,0 1 16,0-25-1,0 24 1,0-24-16,0 0 15,0 25 1,0-26 0,0 1-16,0 0 15,0 0 1,0 0 0,0 24-1,0-24-15,0 0 16,0 0-1,0-1 17,0 26-17,0-25 32,0 0-16,0 24-15,0-24-16,0 0 16,0 0-1,0 0 1,0-1-16,0 1 31,0 0 0,0 0-31,0 0 32,0-1-17,0 1 17</inkml:trace>
  <inkml:trace contextRef="#ctx0" brushRef="#br0" timeOffset="36346.91">11981 14982 0,'25'0'172,"24"0"-141,26 0-15,98 0-1,-49 0-15,25 0 16,-49 0 0,-26 0-1,-24 0 1,-1 0-16,1 0 15,-25 0 17,-1 0-17,1 0 17,-25-25 139,-25 25-139,1 0-1,24-25-15,-25 25-16,0-24 46,0 24-46,0-25 32,1 25-1,-1 0 0,25-25-15,-25 25-1,50 0 189,0 0-189,-1 0-15,26 25 16,24-25-1,-49 0 1,25 25 0,-25-1-16,-1-24 15,1 0 17,-25 25-17,25-25 16,-25 25 251,-25 0-235,0-25-47,25 25 15,-49-25 1,49 24-1,-50 1 1,25-25 0,25 25 31,-24-25-32,-1 0 16,0 0 16,0 0-15,0-50 77,25 26-78,0-1-15,0 0-1,0 0 1,0 0 0,0 1 31,0-1-32,-24 25 1,24-25 15,0 0 0,-25 25-15</inkml:trace>
  <inkml:trace contextRef="#ctx0" brushRef="#br0" timeOffset="40008.13">12874 6846 0</inkml:trace>
  <inkml:trace contextRef="#ctx0" brushRef="#br0" timeOffset="42992.93">12676 7516 0,'24'0'110,"-24"-25"-79,25 25-15,-25-25 46,0 0-62,25 1 16,0-1 15,-25 0 16,25 25 172,-25 25-1,24 0-155,1-1-63,0 1 15,0 0 17,0-25-32,-25 25 47</inkml:trace>
  <inkml:trace contextRef="#ctx0" brushRef="#br0" timeOffset="46103.03">12775 7317 0,'0'25'94,"0"0"-94,0 49 16,0 1-1,0 24-15,25 50 16,-25-50 0,0 25-1,24 25 1,1 0 0,0 0-16,-25 74 15,25 25 1,-25 0-1,0-99-15,0-75 16,0 1 0,0-1-1,25-49-15,-25 24 32,0 1-17,0-25 1,0 0-1,0-1-15,0 1 16,0 0 0,0 25-1,0-26 1,0 1 0,0 0-1,0 0 1,0 0 15,0-1 32,0 1-48,0 0 1,0 0 46,-25-50 16,0-25-78,25 26 16,-25-1 0,25-25 15,-25 50-31,25-25 16,0 1 15,0-26 63,-24 50-79,24-25-15,0 0 63,0 50 265,0 25-328,24-25 15,1 24 1,25 1 0,-25-1-1,-25 26-15,24-25 16,-24-26 0,25-24-1,-25 25-15,0 0 16,0 0-1,0 0 17,0-1-17,0 1 1,0-50 109,0-74-109,0 0-16,0 0 15,0 24 1,0 1-1,25 24 1,-25 25-16,0 1 16,0-1-1,25-25 1,-25 25 0,0 1-16,0-26 15,0 25 1,25 0-1,-25 1 1,0-1 0,0 0 15,24 0 31</inkml:trace>
  <inkml:trace contextRef="#ctx0" brushRef="#br0" timeOffset="53044.02">15280 12774 0,'25'0'157,"0"0"-157,24 0 15,26 0 1,-26 0-1,1-24-15,-25 24 16,-1 0 0,1 0-1,0 0 1,0 0 31,0 0-32,24-25 1,-24 25 15,-25-25 94,25 25-109,-25-25 93,-25 25-93,0-49 0,1 49-16,-1-25 15,0 25 1,0 0 93,0 0-31,50 25 79,0-25-142,0 0 1,24 24-16,1 1 15,24-25 1,-49 25-16,0-25 16,0 25-1,0-25 48,-25 25 62,-25-25-110,25 49 1,-75-24 0,51 25-1,-26-26 1,25-24 0,0 0 155,1-24-155,-1-1 0,25 0-1,-25 0-15,0-24 16,0 49 0,25-50-16,0 25 15,0 0 32,-25 1 0,25-1 62</inkml:trace>
  <inkml:trace contextRef="#ctx0" brushRef="#br0" timeOffset="54642.01">16371 12551 0,'-49'25'47,"-75"49"-47,49 26 15,1-26 1,24 0-1,26-49 1,24 0-16,-25 0 16,25 24 15,0 26-31,0-1 16,0 1-1,49-50 1,-24-1-1,0 26-15,0-25 16,24 24 0,-24-49-1,25 25-15,-50 0 16,25-25 0,24 0-1,-24 25-15,0 0 16,0-25-1,-1 0 1,1 0 0,0 0-16,0 0 15,-25-25 1,25 0 0,-1-25-1,-24 1-15,0-26 16,0 26-1,25 24 1,-25 0-16,0-25 16,0 26 15,0-1-15,0 0-16,0 0 15,-25 0 1,25 1-1,0-1 1,-24 0-16,-1-25 16,25 26-1,-25-1 1,0 0-16,25 0 16,-25 0-1,25 1 1,0-1-1,-24 0-15,-1 25 16,25-25 0,-25 0-1,0 1 1,0-1 15</inkml:trace>
  <inkml:trace contextRef="#ctx0" brushRef="#br0" timeOffset="56018.99">16917 12254 0,'-25'24'47,"1"51"-31,-51-1-1,26 50-15,-26-49 16,25 49 0,26-75-1,-1 1-15,25-25 16,0-1 140,0 26-125,0-25-31,0 0 16,25 49 0,-1-49-1,1 24-15,25 1 16,-50 0 0,50-1-1,-26 1-15,26 0 16,-25-1 15,0 1-31,-1-50 16,1 49-1,-25-24 1,25-25-16,-25 25 16,0 0-1,0 0 1,0-1-1,0 1 1,25-25 0,-25 25-1,0 0 1</inkml:trace>
  <inkml:trace contextRef="#ctx0" brushRef="#br0" timeOffset="58388.03">16942 12799 0,'0'25'109,"0"0"-77,0 0-17,25 24 1,0-24-16,-1 25 15,-24-1 1,0-24 15,0 0 1,0 0-17,0-1 1,0 1-1,0 0 1,0-50 156,0 0-156,0-24-1,0 24 1,0-25-1,0 1-15,0 24 16,0 0 15,0 0-15,25 25-16,-25-24 16,25 24-1,-25-25 1,0 0-16,25 0 31,0 25 32,-1 0-32,1 0 0,0 25 78,25 0-93,-50 0 0,24-1-1,-24 1 1,25 0 0,-25 0-16,0 0 46,25-1 1,-25 1-31,0 0 0,25-25-1,-25 25 1,0 0 93,0-1-93,0 1-1,0 0 17</inkml:trace>
  <inkml:trace contextRef="#ctx0" brushRef="#br0" timeOffset="60154.13">17289 12675 0,'0'-25'32,"0"1"-17,0-1 17,0 0-17,25 25 63,0 0-46,0 0-17,-25 25 79,24-25-94,-24 25 16,25-1 15,-25 1 31,0 0-30,0 0 30,0 0-46,-25-25-16,50 0 234,0 0-218,-25-25-1,25 25 1,0-25 46,-1 25-15,1 0 31,-25-25-62,25 25 0,-25-25 31</inkml:trace>
  <inkml:trace contextRef="#ctx0" brushRef="#br0" timeOffset="61384.86">17488 12353 0,'24'0'172,"26"25"-156,0 49-1,49 0 1,25 26-16,-50 24 15,1-50 1,-26 50 0,-24-50-16,0 50 15,-25-24 1,25-1 0,-25 0-1,0-24 1,0-51-16,0 51 15,0-50 1,-50-1 0,50 26-16,-49-25 15,24 24 1,-25-49 0,50 50-16,-49-50 15</inkml:trace>
  <inkml:trace contextRef="#ctx0" brushRef="#br0" timeOffset="64132.64">19224 8855 0,'50'0'125,"24"0"-125,0 0 16,1 0-1,24 0 1,0 0 0,-49 0-16,-25 0 15,24 0 1,1 0 0,-25 0-16,0 0 15,-1 0 16,-24-25 126,0 1-79,-24 24-47,-1 0 0,0-25-15,0 25 0,0 0-1,25-25-15,-25 25 16,1 0 31,48 0 125,1 0-141,0 0-16,25 0-15,-25 0 16,-1 0 0,26 0-1,-25 0 1,-25 25 0,0 0 77,0-1 1,-25 26-63,0-25-15,0 0 0,1-1-16,24 1 15,-25-25 16,0 0 1,25-25 30,0 1-31,-25-1 16,25 0-47,0 0 32,0 0-17,-25 25-15,25-24 16,0-1-1,-25 25-15,1-25 32</inkml:trace>
  <inkml:trace contextRef="#ctx0" brushRef="#br0" timeOffset="65913.05">20836 8508 0,'-25'0'31,"1"0"-16,-1 0 1,-50 0 0,-24 50-1,25-1-15,24-24 16,-24 49 0,74-24 15,0-25-16,0 24 1,0 26 0,0-50-1,0-1-15,0 26 16,25-50 0,24 25-1,-24-25-15,25 0 16,-26 0-1,51 0 1,-50 0 0,24 0-16,1 0 15,-1 0 1,1-50 0,-50 25-16,25 25 15,-25-24 16,0-1 1,25-25-1,-25 25-31,0-24 31,0 24-15,0 0-1,0 0-15,0-24 32,0 24-1,-25 25-15,25-25 46,-25 25-46,25-25 15,0 1-15,-25 24-1,0 0 63,1 0-31</inkml:trace>
  <inkml:trace contextRef="#ctx0" brushRef="#br0" timeOffset="66878.72">21506 8285 0,'-99'49'16,"24"1"-1,51 0 1,-26-1 0,25-24-16,-24 49 15,49 1 1,0-26-16,0 26 15,0-26 1,0 26 0,0-26-1,0 1-15,0 0 16,0-1 0,24-24-1,26 0 1,-25 0-1,0-25 1,-1 25 0,1-1-1,0-24-15,25 0 16,-26 0 0,1 0-16</inkml:trace>
  <inkml:trace contextRef="#ctx0" brushRef="#br0" timeOffset="69624.16">21556 8582 0,'0'25'109,"0"0"-77,0 0-32,0 0 15,0-1 17,0 1-17,0 0 16,0 0 32,0 0 15,0-1 375,0 1-390,0 0-48,-25-25 17,25 25-17,0-50 298,0 0-298,0 0 1,25-24 0,-25 24-1,24 0-15,1 0 16,0 1 15,-25-1-15,25 0 15,0 25 31,-1 0-15,1 0-31,0 0 31,0 0 15,0 0-30,-1 0-17,1 0 1,-25 25 31,25 0-16,-25-1 0,0 1-15,0 25 15,0-25-15,25-25 156</inkml:trace>
  <inkml:trace contextRef="#ctx0" brushRef="#br0" timeOffset="70926.75">21903 8334 0,'25'0'94,"-1"50"-79,1 0-15,0-26 16,0 51 0,-25-50-1,25-1 1,-25 26-16,25 0 16,-25-26-1,0 26 1,0 0-16,0-1 15,0-24 1,0 0 0,0 0-1,-25-1 17,0 1-1,0-25-31,0 0 15,25 25 1,-49 0 0,49 0-16,-50 0 15,25-25 17,25 24-32</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6:06.865"/>
    </inkml:context>
    <inkml:brush xml:id="br0">
      <inkml:brushProperty name="width" value="0.05292" units="cm"/>
      <inkml:brushProperty name="height" value="0.05292" units="cm"/>
      <inkml:brushProperty name="color" value="#FF0000"/>
    </inkml:brush>
  </inkml:definitions>
  <inkml:trace contextRef="#ctx0" brushRef="#br0">4292 12254 0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05:25.985"/>
    </inkml:context>
    <inkml:brush xml:id="br0">
      <inkml:brushProperty name="width" value="0.05292" units="cm"/>
      <inkml:brushProperty name="height" value="0.05292" units="cm"/>
      <inkml:brushProperty name="color" value="#FF0000"/>
    </inkml:brush>
  </inkml:definitions>
  <inkml:trace contextRef="#ctx0" brushRef="#br0">12452 18479 0,'25'0'203,"0"0"-188,0 0 48,0 0-47,-1 0-1,1 0 1,0 0-1,0 0 1,0 0 0,-1 0-1,1 0 1,0 0 0,25 0-1,-26 0-15,26 0 16,-25 0-1,24-24 1,26 24-16,-26-25 16,1 25-1,0 0 1,49-25 15,-25 25-31,1 0 16,-26 0-16,1 0 15,0 0 1,-1-25 0,1 25-16,24-25 15,1 25 1,-1 0 0,0 0-1,-24-24-15,24 24 16,-24 0-1,0 0 1,24 0 15,0 0-31,-49 0 16,0 0 0,25 0-16,-1 0 15,1 0 1,-25 0-1,24 0 1,-24 0-16,25 0 16,-1 0-1,1 0 1,49-25 0,75 0-1,-149 25 282,24 0-281,26 0-16,123 74 15,-124-24 1,26 0 0,-1-26-1,25 1-15,-25 25 16,50 0 15,-50-50-15,-24 0-16,-1 0 15,-24 0 1,-1 0-16,1 0 16,-25 0-1,24 0 1,1 0-1,-25 0-15,-1 0 16,26 0 0,0 0-1,-1 0 1,1 0 0,99-25-1,-100 25 1,26 0-16,-1-25 15,1 25 1,-26 0 0,26 0-1,24 0-15,-25 0 16,25-25 0,-24 25-1,-1 0-15,-24 0 16,24 0-1,-24 0 1,99 0 15,-75 0-31,1 0 16,-26 0 0,1 0-16,-1 0 15,-24 0 1,0 0 15,49 0 110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07:30.816"/>
    </inkml:context>
    <inkml:brush xml:id="br0">
      <inkml:brushProperty name="width" value="0.05292" units="cm"/>
      <inkml:brushProperty name="height" value="0.05292" units="cm"/>
      <inkml:brushProperty name="color" value="#FF0000"/>
    </inkml:brush>
  </inkml:definitions>
  <inkml:trace contextRef="#ctx0" brushRef="#br0">8632 7094 0,'50'0'282,"-25"0"-267,24 0 1,26 0 0,-26 0-1,26-25-15,-26 25 16,-24 0-1,25 0-15,-25 0 16,49-24 0,-49 24-1,24 0 1,1 0 0,0 0-16,24 0 15,-24 0 1,24 0-16,1 0 15,-26 0 1,1 0 0,24 0-1,1 0-15,-26 0 16,26 0 0,-1 0-1,0 0 1,-24 0-1,24 0-15,-24 0 16,0 0 0,24 0-1,-24 0-15,-1 0 16,-24 0 0,0 0-1,25 0-15,-26 0 16,1 0-1,25 0 1,-25 0 15,24 0-31,1 0 16,-25 0 0,-1 0-16,51 24 15,-50-24 1,24 0-1,26 0 1,-26 0-16,-24 0 16,49 25-1,-24-25 1,-25 25-16,25-25 16,-1 25-1,-24-25 1,0 0-1,49 0-15,-24 0 297,-1 0-281,26 0 0,-26 0-16,26 0 15,-1 0 1,50 0-1,0 0 1,25 0-16,-50 0 16,1 0-1,-1 0 1,0 0-16,0 0 16,25-25-1,-49 25 1,-1 0-1,-24 0-15,-1 0 16,1-25 0,-1 25-1,1 0-15,-25 0 16,0 0 0,24 0-1,1 0 1,-25 0-16,0 0 15,-1 0 1,26 0 0,-25 0-1,0 0-15,-1 0 16,26 0 15,0 0-31,-26 0 16,26 0-1,-25 0 1,49 0 0,-24 0-16,-25 0 15,-1 0 1,1 0 0,0 0-1,0 0 235</inkml:trace>
  <inkml:trace contextRef="#ctx0" brushRef="#br0" timeOffset="5745.39">14164 7094 0,'25'0'328,"49"0"-328,-49 0 16,24 0-1,1 0 1,-25 0 0,49 0-1,-49 0 1,25 0-16,-1 0 15,1 0 1,0-25-16,24 25 16,-24 0-1,-26 0 1,26 0-16,0-24 16,-1 24-1,1 0 1,-1 0-1,-24 0-15,0 0 16,49 0 0,-49 0-1,25 0 1,-25 0 15,-1 0-15,1-25 15,0 25 1907,0 0-1813,0 0-94,-1 0-16,1 0 1,25 0 0,-25 0 15,-1 0 0,1 0-15,0 0 15,0 0-15,0 0 15,0 0-15,-1 0-1,26 0-15,-25 0 16,24 0-1,1 0-15,24 0 16,1 0 0,-26 0-1,26 0 1,-1 0-16,-24 0 16,24 0-1,25 0 1,-24 0-16,24 0 15,-24 0 1,-1 0 0,0 0-1,-24 0-15,24 0 16,-24 0 0,0 0-1,-1 0-15,1 0 16,-1 0-1,1 0 1,24 0 0,-24 0-16,-25 0 15,24 0 1,-24 0 0,25 0-1,-25 0-15,-1 0 16,1 0-1,0 0 1,0 0-16,25 0 16,-26 0-1,26 0 17,-25 0-32,0 0 15,-1 0 1,1 0 15,0 0-15,0 0-1,0 0 1,-25 25 15,24-25-15,1 24-1,0-24 1,0 0 15,-25 25-15,25-25 0,-1 0 30,1 0-14,-25 25-17</inkml:trace>
  <inkml:trace contextRef="#ctx0" brushRef="#br0" timeOffset="28966.85">9947 6127 0,'0'25'328,"0"-1"-312,0 26-16,-25 0 16,25 24-1,-25 0 1,25 1-16,-24-50 15,24 24 1,0-24 0,0 25-1,0-26-15,0 1 16,0 0 0,0 0-1,0 0-15,0-1 16,0 1-1,0 0 1,-25 0 0,25 0-16,0 0 31,0-1-15,0 1-1,0 0 1,0 0-1,0 0 32,0-1-15,0 1-17,0 0 32,25 0 109,-1-25-156,26 25 16,0-25 0,24 24-1,0-24-15,1 0 16,-1 25-1,1 0 1,-1-25 0,-24 0-16,24 0 15,1 0 1,-1 25 0,-24-25-1,-1 0-15,1 0 16,24 0-1,-24 0 1,-25 0-16,-1 0 16,26 0-1,-25 0 1,0 0 0,-1 0-16,76 0 265,-1 0-249,0 0-16,0 0 15,1 0 1,-1 0 0,25 0-1,25 0 1,-75 0-16,25 0 16,-24 0-1,24 0 1,-25 0-16,1 0 15,-1 0 1,1 0-16,-26 0 16,1 0-1,-1 0 1,1 0 0,-25 0-16,0 0 15,-1 0 1,26 0-1,-25 0 1,0 0-16,24 0 16,-24 0-1,25 0 1,-26-25-16,26 25 16,-25 0-1,0 0 1,24 0-16,1-25 15,-25 25 1,24 0 0,1 0-1,24 0-15,-49-25 16,25 25 0,-1 0-1,1-24 1,24 24-16,-49 0 15,0-25 1,0 25 0,24-25-16,1 25 31,-25 0 0,0 0-31,-1 0 16,-24-25-1,25 25 1,-25-25 297,0 1-282,0-26-31,0 25 15,25 0 1,-25-24 0,25-1-16,-25 25 15,0 0 1,0-24 0,0 24-1,0 0 1,0 0-1,0 1 1,0-1 0,0 0-16,0 0 15,0 0 17,0 1-17,0-1 1,0-25-1,0 25 1,0-24 0,0 24 15,0 0-15,0 0 15,0 1 0,0-1 0,0 0 16,0 0-31,0 0-1,0 1 17,-25 24-17,0-25 32,0 25-31,1-25-1,-26 0 1,0 25 0,1-49-16,-26 24 15,26 25 1,-26 0 0,1-25-1,0 25-15,24 0 16,0-25-1,1 25-15,-1 0 16,-24 0 0,24 0-1,0 0 1,1 0-16,-26 0 16,26 0-1,-26 0 1,1 0-16,24 0 15,26 0 1,-26 0 0,0 0-1,26 0-15,-51 0 16,26 0 0,-1 0-1,25 0 1,-25 0-16,1 0 15,-1 0 1,25 0 0,-24 0-16,-1 0 15,1 0 1,-1 0 0,0 0-1,1 0 1,-1 0-1,1 0-15,-1 25 16,-24-25 0,49 0-16,-25 0 15,1 0 1,-1 25 0,-24 0-16,24-25 15,0 0 1,1 0-1,-1 24 1,0-24-16,1 0 16,-1 25-1,25-25 1,-24 0 0,24 0-16,0 25 15,0-25 1,-24 0-1,-1 0-15,25 0 16,1 0 0,-26 0-1,25 0-15,0 0 16,1 0 0,-26 0 15,25 0-16,0 0 32,1 0-31,-1 0 0,0 0-1,0 0 1,0 0-1,1 0 1,-1 0 0,-25 0 15,25 0 0,1 0-15,-1 0-1,0 0 1,0 0 0,0 0-1,0 0 1,1 0 0,-1 0-1,0 0 1,0 0-1,0 0 17,1 0-1,-1 0 0,0 0-15,25 25 15,-25-25 63,0 0-47,1 0 0,-1 0-1</inkml:trace>
  <inkml:trace contextRef="#ctx0" brushRef="#br0" timeOffset="34349.85">12452 6871 0,'-25'0'15,"25"-25"32,0 0 0,0 0-31,-24 25-1,24-24 1,0-1 15,0 0 16,0 0-31,-25 0 15,25 1 0,0-1 16,0 0-47,0 0 31,0 0 0,0 1 1,0-1-17,0 0 1,0 0 15,0 0-15,0 1-1,0-1 17,25 0 15,-25 0-32,24 25 1,-24-25-1,25 25 1,0 0 15,0 0-15,-25-24 0,25 24-1,0 0 16,-1 0-15,1 0 15,0 0 1,0 0-17,0 0 16,-1 0 1,1 0-17,0 24 1,-25 1 15,25-25-15,-25 25-1,25-25 1,-25 25 15,0 0 16,0-1-16,0 1-15,0 0 0,0 0-1,0 0 1,0-1 0,0 1-16,0 0 31,0 0 0,-25-25 0,25 25-15,0-1 15,-25 1 0,0 0 1,25 0-17,-25-25 1,25 25 0,-49-1-1,24-24 1,0 0 15,25 25-15,-25-25-1,1 0-15,-1 0 16,0 0 15,0 0 47,0 0-46</inkml:trace>
  <inkml:trace contextRef="#ctx0" brushRef="#br0" timeOffset="84881.62">3250 9029 0,'25'0'156,"24"0"-140,1 0-16,24-25 16,1 25-1,-1 0 1,25 0-16,0 0 16,1 0-1,-1 0 1,0 0-1,75 0 1,-100 0 0,1 0-16,-26 0 15,26 0 1,-1 0 0,25 0-16,-24 0 15,-1 0 1,-24 0-1,-1 0 1,1 0-16,0 0 16,-26 0-1,51 0 1,-1 0 0,-24 0-1,24 0-15,25 0 16,1 0-1,-26 0-15,25 0 16,-24 0 0,24 0-1,0 0-15,0 0 16,-24 0 0,24 0-1,-49 0 1,24 0-16,0 0 15,-24 0 1,0 0 0,24 0-1,-24 0-15,-1 0 16,-24 0 0,25 0-1,-1 0-15,1 0 16,-25 0-1,24 0 1,1 0 0,-25 0-16,49 0 15,-49 0 1,0 0 0,0 0-16,24 0 15,-24 0 1,0 0-1,24 0 1,-24 0 0,0 0-1,0 0 1,0 0 0,-1 0 15,1 0 16,25 25-16,-25-25-31,-1 0 16,-24 25 30,25-25 1,25 0 125,-1 0-172,-24 0 31,0 0 48,0 0 14,0 0-77</inkml:trace>
  <inkml:trace contextRef="#ctx0" brushRef="#br0" timeOffset="87861.98">5705 7491 0,'-24'0'47,"-1"0"15,0 0-62,0 0 47,-24 0-15,24 25-32,0 0 15,-25-25 1,26 0-1,24 24 1,-25 1 15,25 0 16,-50-25-16,50 25-31,-25 0 63,25-1-32,0 1 79,0 0-64,0 0 17,0 0-47,25-25 15,-25 24 0,25-24-15,-25 25-1,25-25 1,0 0 0,-1 25-1,1-25 1,0 0-1,25 0 1,-26 0 15,26 0-31,-25 0 32,0 0-1</inkml:trace>
  <inkml:trace contextRef="#ctx0" brushRef="#br0" timeOffset="89147.47">5333 7665 0,'25'0'62,"0"0"-31,0 0-15,0 0-16,24 0 16,1 0 15,-25 0-16,-1 0 17,1 0 61,0 0 1</inkml:trace>
  <inkml:trace contextRef="#ctx0" brushRef="#br0" timeOffset="91056.24">5730 8706 0,'25'0'281,"25"0"-266,-1 0 1,1 0-16,49 0 16,-25 0-1,-24 0 1,0 0 0,-25 0-16,24 0 15,-24 0 1,0 0-1,0 0 1,24 0-16,-24 0 16,0 0-1,24 0 1,26 0-16,-50 0 16,24 0-1,-24 0 1,0 0-1,49 0-15,-24 0 16,-1 0 0,1 25-1,0-25 1,-1 0-16,26 0 16,-1 0-1,25 25-15,-24-25 16,24 25-1,-25-25 1,-24 0 0,24 25-16,-49-25 15,0 0 1,0 0 0</inkml:trace>
  <inkml:trace contextRef="#ctx0" brushRef="#br0" timeOffset="94645.98">6425 6251 0,'-25'0'32,"50"0"77,0 0-78,-1 0 0,26 0 1,0 0-1,-26 0-31,51 0 16,-1 0-1,-24 0 1,24 0-16,-24 0 15,24 0 1,1 0 0,-1 0-1,25 0 1,-24 0-16,-1 0 16,-24 0-16,-25 0 15,-1 0 1,26 0-1,-25 0 17,0 0-32,-1 0 15,1 0 32,0 0 47,0 0-78,0 0-1,24 0 1,-24 0 15,-50 0 453</inkml:trace>
  <inkml:trace contextRef="#ctx0" brushRef="#br0" timeOffset="99050.43">5705 8830 0,'50'0'141,"-25"0"-126,0 0 1,24 0 0,-24 0-16,25 0 15,-26 0 1,26 0-16,24 0 15,-24 0 1,0 0 0,24 0-16,-24 0 15,24 0 1,1 0 0,-26 0-1,-24 0-15,25 0 16,24 0-1,-49 0 1,0 0 0,24 0-16,-24 0 15,0 25 1,24-25 0,-24 0-16,0 0 15,0 25 1,24-25-1,-24 0-15,25 0 16,-1 0 0,-24 0-1,50 0 1,-50 0-16,-1 0 16,1 0-1,0 0 1,0 0 15,-25 25-15,25-25-1,-1 0 1,26 0 15,-25 0-31,0 0 16,-1 0-1,1 0 17,25 0-17,-25 0 32,-1 0-47,1 0 16,0 0-1</inkml:trace>
  <inkml:trace contextRef="#ctx0" brushRef="#br0" timeOffset="104837.74">9947 7119 0,'74'0'344,"1"0"-344,49 0 15,25 0 1,49 0 0,1 0-1,49 0-15,24 0 16,26 0-1,-25 50-15,-25-26 16,-50-24 0,-24 25-1,-25-25-15,-75 0 16,26 0 0,-1 0-1,25 0 1,-50 0-16,50 0 15,-49 0 1,-1 0 0,-24 0-16,-26 0 15,1 0 1,0 0 0,0 0 155,25 0-139,-26 0-1,1 0-15,0 0-16</inkml:trace>
  <inkml:trace contextRef="#ctx0" brushRef="#br0" timeOffset="153236.16">11237 13519 0,'74'0'343,"75"0"-343,-99 0 16,49 0 0,-25 0-1,26 0-15,-26 0 16,-24 0-1,24 24 1,0-24 0,-24 0-16,24 0 15,1 0 1,-1 0-16,-24 0 16,24 0-1,-24 0 1,24 0-1,-24 0-15,24-24 16,1-1 0,24 25-1,25-25 1,-50 0-16,26 25 16,-26-25-1,-24 25 1,-1 0-16,26-24 15,-26 24 1,1 0 0,24 0-1,-24 0-15,0 0 16,-1 0 0,1 0-1,-1 0 1,1 0-16,0 0 15,-1 0 1,1 0 0,-25 0-1,24 0-15,26 0 16,-26 24 0,1-24-1,-1 25-15,1-25 16,0 0-1,-1 25 1,-24 0-16,0-25 16,25 0-1,-1 0 1,-24 0 0,25 25-16,24-25 15,-24 0 1,-1 0-1,-24 24-15,0-24 32,24 0-32,-24 0 15,0 0 1,0 0-16,0 0 31,-1 0-15,1 0 15,25 0 0,-25 0-15,-1 0 0,1 0-1,0 0 1,25-24 46,24-26-46,-49 50 265,0 0-250,24 0 1,-24 0-17,25 0-15,24 0 16,1 0 0,-1 0-1,0 0 1,50 0-16,-24 25 15,-26-25 1,0 0 0,1 0-1,-26 0 1,-24 0-16,25 0 16,-25 0-1,-1 0-15,1 0 31,0 0-15,0 0 15,0 0 1</inkml:trace>
  <inkml:trace contextRef="#ctx0" brushRef="#br0" timeOffset="157360.36">11262 13593 0,'24'0'63,"26"0"-48,0 0-15,24 0 0,1 0 16,49 0-1,24 0 1,1 0 0,0 0-1,0 0-15,0 0 16,-25 0 0,25 0-1,-25 0-15,49 0 16,-74 0-1,25 0 1,0 0 0,-49 0-16,24 0 15,25 0 1,0 0 0,25 0-16,-99 0 1203,-26 0-1203,26 0 31,-25 0 0,0 0-15,-1 0 15,1 0-15,0 0 31,0 0-16,0 0 0,-1 0-15,1 0-16,0 0 15,25 0 1,-26 0 0,51 0-16,-26 0 15,1 0 1,0 0-1,24 0 1,1 0 0,-26 0-16,1 0 15,-1 0 1,1 0-16,0 0 16,-1 0-1,-24 0 1,0 0-1,24 0-15,-24 0 16,25 0 0,-1 0-1,1 0-15,24 0 16,-24 0 0,-25 0-1,24 0 1,-24 0-16,0 0 15,0 0 1,0 0 0,24 0-16,-24 0 15,0 0 1,25 0 0,-26 0-1,1 0-15,25 0 16,-1 0-1,-24 0 1,0 0 0,0 0-1,0 0 1,-1 0-16,1 0 31,0 0-31,0 0 16,0 0 46,-1 0-30,26-25-1,-25 25-16,0 0 1,-1 0 0,1 0-1,25 0 1,-25 0-16,-1 0 16,1 0 30,0 0 64,0 0-95,0 0 1,-1 0 0,1 0 31</inkml:trace>
  <inkml:trace contextRef="#ctx0" brushRef="#br0" timeOffset="160348.77">17165 13419 0,'50'0'781,"-1"0"-781,-24 0 31,25 0-31,-1 0 16,51 0 0,-26 0-16,25 0 15,1 0 1,24 0-1,-25 0 1,25 0-16,-25 0 16,25 25-1,-50 0-15,1-25 16,-26 25 0,-24-25-1,0 0 1</inkml:trace>
  <inkml:trace contextRef="#ctx0" brushRef="#br0" timeOffset="166521.24">16818 12303 0,'-25'0'203,"25"25"-172,-25-25-15,25 25-1,-24-25 1,24 25 0,-25-25-1,0 24 16,25 1-31,-25-25 32,25 25-17,-25-25 1,0 25 15,25 0 141,0-1-94,-24-24-31,24 25 16,-25-25 187,25 25-235,25-25 204,-1 0-203,26 0-1,-25 0 1,0 0-1,24 0-15,1 0 16,0 0 0,-26 0-1,26 0 1,-25 0 0,0 0-16,-1 0 31,1 0 78</inkml:trace>
  <inkml:trace contextRef="#ctx0" brushRef="#br0" timeOffset="167791.13">16570 12700 0,'25'0'16,"-1"0"62,26 0-31,25 0-32,-26 0 1,26 0-16,-26 0 15,1 0 1,-25 0 0,24 0-1,-24 0-15,0 0 16,0 0 46</inkml:trace>
  <inkml:trace contextRef="#ctx0" brushRef="#br0" timeOffset="173253.65">17091 11782 0,'0'25'156,"-25"0"-140,0 24-1,25-24 17,0 0-32,0 0 15,0 0 17,0-1-17,0 1-15,0 0 31,0 25-15,0-26 0,0 1-16,25 0 31,-25 0 0,25-25-15,-25 25 15,25-25-31,-1 49 16,1-49-1,0 25 1,0 0-16,0-25 16,-1 25-1,1-25 1,0 0-1,0 25 1,24-1 15,-24-24 1,0 0-1</inkml:trace>
  <inkml:trace contextRef="#ctx0" brushRef="#br0" timeOffset="176526.86">17264 11956 0,'0'-25'110,"0"0"-63,0 0 0,25 25-47,0 0 31,-25-24-16,25 24 17,0 0 15,-1 0-1,1 0-14,0 0-17,0 0 17,-25 24 61,0 1-61,0 0-17,-25 0 1,0-25-1,0 25 1,1 24 0,-1-49-1,0 0 1,25 25-16,-25-25 16,50 0 171,0 0-156,0 0-15,-1 0 0,1 0-1,0 0 16,0 0 1,0 0 61,-1 0-93,-24 25 110,0 0-95,0-1 32,0 1-15,-24-25-17,24 25-15,-25 0 16,0-25 109,0 0-78,0 0-32,1 0 1,-1 0 0</inkml:trace>
  <inkml:trace contextRef="#ctx0" brushRef="#br0" timeOffset="177696.62">17612 11981 0,'24'-25'78,"26"0"-62,25 0-1,-26 0 1,-24 25 0,0-24 15,-25-1 16</inkml:trace>
  <inkml:trace contextRef="#ctx0" brushRef="#br0" timeOffset="178928.43">17711 11733 0,'0'24'93,"0"26"-77,0 0 0,0 24-1,0-49-15,0 0 16,0-1 0,25-24 15</inkml:trace>
  <inkml:trace contextRef="#ctx0" brushRef="#br0" timeOffset="180745.75">17909 11609 0,'0'49'203,"0"1"-188,0-25 1,0-1 0,25 26-1,-25-25 16,0 0-15,25-1 15,-25 1 16,0 0 31,25-25-62,-25 25-16</inkml:trace>
  <inkml:trace contextRef="#ctx0" brushRef="#br0" timeOffset="183234.24">18108 11584 0,'0'25'140,"-25"-1"-93,25 1-31,0 0-1,-25 0 1,25 0 0,0-1-1,0 1 17,0 0-17,0 0 16,0 0-15,0-1 15,25-24 94,0 0-109,0 0 15,-25-24 157,24 24-188,-24-25 15,0 0 17,25 25-32,-25-25 31,0 0 16,0 1-32,0-1 17,0 0 14,0 0-14,0 0 15,-25 25 218,1 0-171,-1 0 15</inkml:trace>
  <inkml:trace contextRef="#ctx0" brushRef="#br0" timeOffset="184767.68">18356 11559 0,'25'0'187,"-1"-25"-156,1 25-31,0-25 16,0 1 0,24-1-16,-24 0 15,0 0 16</inkml:trace>
  <inkml:trace contextRef="#ctx0" brushRef="#br0" timeOffset="187336.81">18455 11559 0,'0'0'16,"0"25"-16,0 0 94,25-1-63,-25 1 0,0 0-15,0 0-1,0 0 1,25-25-16,-25 49 16,0-24 15,0 0-16,0 0 48,0-1-63,0 1 156,0-50-46,0 1-79,0-1 0,0 0 16,0 0-47,0 0 109,0 1-31,-25 24-62,25-25 15,0 0-15,0 0 0,-25 0 30,25 1 1,0-1-15,0 0-17,-25 25 16,25-25 16,0 0 16,-25 25-63,25-24 47,0-1-16,0 0 31,0 0-15,0 0-15,0 1-17,0-1 157</inkml:trace>
  <inkml:trace contextRef="#ctx0" brushRef="#br0" timeOffset="190326.55">18777 11212 0,'-24'0'16,"-1"0"15,0 0-15,0 0-1,0 0 1,25 25 15,-24-1 1,24 1 14,0 0-30,0 25 0,-25-50-1,25 24 1,0 1 15,25 0 63,24-25-78,-24 0-1,0 0 1,0 0-1,-1 0 32,26 25 47,-25-25-63,-25 25 1,0-1 14,0 1-14,0 0 30,0 0-15,-25-25 344,0 0-376,25-25 1,-25 0 140,25 0-140,0 1 46,0-1-15,0 0-16,0 0-15,0 0 0,0 1 31,0-1-16,0 0 16,0 0 0,0 0 62,0 1-31,0-1-31,0 0-31</inkml:trace>
  <inkml:trace contextRef="#ctx0" brushRef="#br0" timeOffset="191905.66">18554 11112 0,'25'0'0,"0"0"32,0 0-17,-1 0-15,1 0 16,25 0 15,-25 0-15,-1 0-1,1 0 1,0 0-16,0 25 16,0-25-1,-25 25 1,0 0-1,25 0 1,-25 0 15,24-25-31,-24 49 16,0-24 31,0 0-47,0 0 15,0-1 1,0 1 0,0 0-1,0 0 1,0 0 0,0-1-16,0 1 15,0 0 16,0 0 1,0 0-17,0-1 17,0 1-1,-24-25-16,24 25 1,0 0 0,0 0-1,-25-25 1,25 24 125</inkml:trace>
  <inkml:trace contextRef="#ctx0" brushRef="#br0" timeOffset="194671.3">19050 11088 0,'0'24'156,"25"26"-109,0-50-31,-25 25-1,0 0-15,25 0 16,-25-1 15,0 1 32,0 0-16,0 0-32,0 0 32,0-50 188,0 0-220,0 0 1,0 0 15,0-24-15,0 24 15,0 0-15,0 0-1,0 0 1,0 1 15,25 24-15,-25-25 15,24 25 47,1 0-47,0 0 141,0 25-78,-25-1-32,0 1-46,25-25 31,-25 25-47,24-25 31,-24 25-15,0 0 78,0 0-16,0-1-63,0 1 1,25-25 31,-25 25 47,0 0-16,0 0-16</inkml:trace>
  <inkml:trace contextRef="#ctx0" brushRef="#br0" timeOffset="197427.92">19174 10864 0,'0'-24'47,"0"-1"-31,0 0 93,25 25 79,0 0-126,0 25 48,0 0-79,-25-1 31,0 1 17,0 0 30,0 0 157,24-25 93,1-25-343,0 0 15,0-24 0,0 49-15,-1-25-1,1 25-15,-25-25 16,0 0 0,25 25-16,0 0 31,-25-25-16,25 25 1,-25-24 47</inkml:trace>
  <inkml:trace contextRef="#ctx0" brushRef="#br0" timeOffset="204810.16">14065 13271 0,'0'24'125,"0"1"-31,49 0-63,-24-25 0,0 0 16,-25 25-15,25-25-17,-1 0 1,1 0-1,0 0 32,0 0-31,0 0 0,-1 0-1,1 0 16,0 0-31,25 0 16,-1 0 15,-24 0-15,0 0 0,0 0-1,0 0 1,-1 0-16,1 0 250,0 0-235,25 0 1,-1 0 0,1 0-1,-25 0 1,24 0-16,-24 0 16,25 0-1,-26 0 1,1 0-1,0 0 1,0 0 15,0 0-15,-1 0 31,1 0-47,0 0 15,-25-25 1,50 25 0,-26 0-1,-24-25-15,25 25 16,0 0 0,0 0 15,0 0-16,-1 0 1,1 0 0,0 0-16,0 0 15,0 0 1,-1 0 0,1 0 15,0 0-16,0 0 1,24 0 0,-24 0 15,0 0 0,0 0 0,0 0-15</inkml:trace>
  <inkml:trace contextRef="#ctx0" brushRef="#br0" timeOffset="207305.01">16173 13370 0,'25'0'156,"0"0"-109,-1 0-31,1 0-1,0 0 1,0 0-16,0 0 15,-1 0 64</inkml:trace>
  <inkml:trace contextRef="#ctx0" brushRef="#br0" timeOffset="209077.59">18852 11931 0,'25'0'375,"0"0"-359,-25-25 15,24 25-15,1 0 31</inkml:trace>
  <inkml:trace contextRef="#ctx0" brushRef="#br0" timeOffset="212014.51">17761 12502 0,'24'-25'468,"1"25"-452,0-25-16,25 0 31,-1 25-15,-24-25-1,0 1-15,24 24 16,-24-25 0,0 25-1,0-25 1,0 25-16,-1 0 31,1-25-31,0 25 63,-25-25-1,25 25-62,49-24 16,25-76-1,-74 100 251,0 0-250,-25-25-1,0 1 1,25 24-16,0-25 16,-1 25-1,26-50 1,24 25-16,-49 1 15,0-1 1,49 0 0,-49 0-1,0 25 1,0-25 0,-25 1-16,50 24 15,-50-25 1,24 25-16,1 0 15,0-25 1,25 0 0,-26 25-1,1-25 17,0 25-32,25-24 15,-26-1 1,26-25 15,-25 50-31,0 0 16,-25-25-1,24 25 1,1-24-16,0 24 16,-25-25-1,25 25 16,-25-25-31,49 25 16,-24-25 0,0 0-1,0 25 1,0 0 31,-25-24-47,24 24 250</inkml:trace>
  <inkml:trace contextRef="#ctx0" brushRef="#br0" timeOffset="-209344.32">17984 12601 0,'25'-25'187,"24"0"-171,26-24-16,-1-26 15,25 50 1,0-49 0,-24 24-1,-1 26-15,25-26 16,-24 25 0,-1 0-1,-24 0 1,0 1-16,-1-1 15,-24 25 1,0-25 0,0 25-16,-1 0 31,1 0 78</inkml:trace>
  <inkml:trace contextRef="#ctx0" brushRef="#br0" timeOffset="-207910.03">19298 11782 0,'25'0'156,"25"-25"-141,-1 1 1,-24-1 0,0 0-1,0 0 1,0 25-16,-25-25 16,24 25-1,1-24 16,0 24 1,-25-25-17,25 25-15,-25-25 47</inkml:trace>
  <inkml:trace contextRef="#ctx0" brushRef="#br0" timeOffset="-202844.49">18381 12774 0,'0'-24'93,"-25"24"-30,0 0-32,0 0-15,0 0-1,1-25-15,-1 25 16,-25 0 0,25 0-1,1 0 1,-26 0-16,25 0 16,-24 0-1,24 0 1,-25 0-16,1 0 15,24 0 1,0 0 0,-25 0-1,26 0 1,-26 0 0,25 0 15,0 0-16,-24 0 17,24 25-17,-25-1 17,25-24-17,1 0 1,-1 25-1,0-25 17,-25 25-17,50 0 1,-24-25 0,-1 25-1,0-25-15,0 0 16,25 24-1,-25-24 1,1 25-16,-1-25 16,0 25 15,-25-25 0,50 25-15,-24-25-1,-1 25 1,0-1 15,0-24-15,25 25 0,-25-25 15,25 25-31,-24 0 31,-1 0-15,25-1-1,0 1 17,0 25-17,0-25 16,0 24-15,0-24 15,0 0-15,25 0 15,-1 0 0,1-25-15,0 0 0,0 24-1,24-24 1,-24 0 15,25 0-15,-25 0-1,24 0 1,-24 0 0,25 0-1,-26 0 1,1 0 0,0 0-1,25 0 1,-1 0-1,-24 0 17,0 0-32,24 0 31,-24 0 0,0 0-15,0 0 15,0 0-31,0 0 31,-1 0-15,1 0 0,0 0-1,0 0 32,24 0-16,-24 0-15,25 0 15,-25-24 32,-1 24-1,26 0-46,-25 0 15,0 0-15,-1 0-1,1 0 1,0-25 15,0 25-15,0 0-1,-1 0 1,1 0 15,-25-25-15,25 25 0,0 0-16,0-25 46,-1 25-14,1 0-1,0-25 0,0 1-15,0 24 15,-1-25 0,1 0 1,-25 0-1,0 0-16,25 25 1,-25-25 0,0 1-1,0-1 17,0 0-17,0 0 1,0 0 15,0 1-31,0-1 16,0 0 15,0 0-15,0 0-1,0 1 1,0-1 15,-25 25 0,0-25-15,25 0 0,-24 25 15,-1 0 16,0 0-32,0 0 1,0 0 31,1 0-32,24-25 1,-25 25 0,-25 0-1,25-24 17,1 24-17,-1 0 1,0 0-1,0 0 17</inkml:trace>
  <inkml:trace contextRef="#ctx0" brushRef="#br0" timeOffset="-200630.36">18703 13221 0,'0'25'297,"0"0"-219,0-1 0,0 1-62,0 0 15,-25 0 110,25 24-95,-25-49-30,25 25 15</inkml:trace>
  <inkml:trace contextRef="#ctx0" brushRef="#br0" timeOffset="-178924.61">19943 10840 0,'0'0'0,"0"-25"31,25 25 0,-50 25 110,1-1-110,24 1-15,-25 0 31,0-25-32,25 25 1,-25-25 0,25 25-1,0-1 17,-25-24-32,25 25 62,-25-25-31,1 0 1,48 0 124,1 0-156,0 0 31,0 0-15,0 0-16,0 25 31,-1-25-15,1 0-16,0 25 15,25-25 16,-26 25-15,1-25 15</inkml:trace>
  <inkml:trace contextRef="#ctx0" brushRef="#br0" timeOffset="-177846.65">19745 11162 0,'25'0'125,"-1"0"-94,1 0-15,0 0 0,0 0-16,25 0 31,-26 25-16,1-25 1,25 25-16,-25-25 31,-1 0 16,-24 25-16</inkml:trace>
  <inkml:trace contextRef="#ctx0" brushRef="#br0" timeOffset="-176431.47">20390 10294 0,'-25'0'63,"25"25"-48,0 0-15,-25-1 32,25 26-17,-25 0 1,25 49-16,0 0 15,0 0 1,0 50 0,0-50-1,0-24-15,0-1 16,0 1 0,25-51-1,0 26-15,25-25 16,-26 0-1,1-25 1,-25 24 0,25-24-16</inkml:trace>
  <inkml:trace contextRef="#ctx0" brushRef="#br0" timeOffset="-174268.03">20588 10691 0,'-25'0'16,"25"-25"93,0 0-93,25 0 0,0 1-1,-25-1 1,25 25-1,0 0 1,-1 0 62,-24 25 16,0-1-63,0 1 0,0 0 1,0 0-1,25-25 235,-25 25-266,25-25 15,-25 49 1,25-49-1,-25 25 1,0 0 15,0 0 47,-25-25-62,25 24-16,-25-24 16,0 0-1,1 0 32,-1 0-16,25 25-31</inkml:trace>
  <inkml:trace contextRef="#ctx0" brushRef="#br0" timeOffset="-173220.3">20911 10641 0,'-25'0'31,"50"0"94,0 0-109,-1 0-1,1 0 1,0 0 0,0-25-1,0 25 1,-1 0 62,1 0-31</inkml:trace>
  <inkml:trace contextRef="#ctx0" brushRef="#br0" timeOffset="-172026.46">20960 10492 0,'0'0'0,"0"25"109,0 0-93,0 25 0,25-1-1,-25 26 1,25-1-16,0-49 16,-25 0-1,0-1 16</inkml:trace>
  <inkml:trace contextRef="#ctx0" brushRef="#br0" timeOffset="-171342.81">21357 10765 0</inkml:trace>
  <inkml:trace contextRef="#ctx0" brushRef="#br0" timeOffset="-170729.38">21655 10691 0</inkml:trace>
  <inkml:trace contextRef="#ctx0" brushRef="#br0" timeOffset="-169059.66">21531 10021 0,'25'0'109,"-1"0"-78,1 25-31,25 25 16,-1-50 0,-24 49-1,25 26-15,24-26 16,-49 26-1,25-1 1,-26-24 0,1 24-16,0-49 15,0 24 1,-25 26 0,0-26-1,0-24-15,0 0 16,0 25-1,0-26 1,0 1 0,0 0 15,0 0-31,0 0 16,0-1-1,-25 1 1,25 0-1,-25 0-15,0 0 32,1-25-17,24 24 1</inkml:trace>
  <inkml:trace contextRef="#ctx0" brushRef="#br0" timeOffset="-166419.14">22126 10344 0,'0'24'188,"0"1"-188,25 0 31,0 0 0,0-25-15,-25 25 0,0-1-1,0 1 48,0 0-16,0 0-32,0 0 16,0-1 16,0 1-15,0-50 108,0-24-93,0 24-16,0 0-15,0 0 0,0 1-1,0-1 16,0 0-15,0 0 0,24 0 15,-24 1-15,25-1 15,-25 0-16,25 25 17,0 0 15,0 0 46,-1 0-30,-24 25-32,25-25-15,0 25-1,-25-1 17,25-24-17,-25 25 1,0 0-1,25 0 1,-25 0 0,0-1-1,0 1 32</inkml:trace>
  <inkml:trace contextRef="#ctx0" brushRef="#br0" timeOffset="-163424.73">22424 9971 0,'0'25'94,"0"0"47,0 0-63,0 0-63,0 0 63,-25-25 360,25 24-422,-25-24 46,50 0 219,0 0-234,0 0 0,-1 0 0,1 0-16,0 0 0,0 0-15,0 0 109,-1 0-78,1 0 15,-25-24-15</inkml:trace>
  <inkml:trace contextRef="#ctx0" brushRef="#br0" timeOffset="-162131.96">22399 9996 0,'0'-25'109,"-25"25"-15,0 0-47,1 0 15</inkml:trace>
  <inkml:trace contextRef="#ctx0" brushRef="#br0" timeOffset="-157300.68">22622 9723 0,'0'25'78,"0"0"-47,0 0 32,0 0-63,0-1 15,0 1 1,25 0-1,-25 0 1,0 0-16,25-25 16,-25 24-16,0 1 78,25-25-78,-25 25 31,0 0-15,24 0-1,-24 0 17,25-25-17,-25 24 1,0 1 78,0 0-63,25-25 31,-25 25-15,25-25-31,0 25 62,-1-25 16,1 24-63,0 1-15,0-25-1,0 25 32,-1-25 0,1 0 15,-25-25-15,25 0 16,-25 1-63,0-1 47,0 0-32,0 0 17,0 0-17,25 1 1,-25-1 15,0 0 0,0 0-15,-25 25 62,0 0-47,0 0-15,1 0 31,24 25 0,0 0-16,-25-25-15,25 25-1,0-1 1,0 1 15,0 0 63,0 0-16,25-25-31,-1 0 47,1 0-1,-25-25-77,0 0 15,0 0-15,0 1 15,0-1 0,0 0 16,25 0 250,-25 50-63,50 0-218,-25 0 0,24 49-16,26 0 15,-1 26 1,-49-51 0,24 1-1,-49-25-15,0 24 16,0-24 15,0 0-15,0 0-16,0-1 31,0 1 0,0 25-15,0-25 15,0-1 0,0 1-15,-24 0 62,-1-25-62,-25 0-1,25 0 17,1-25-17,24 0 1,-25 25-1,0-24 1,25-1 0,0 0-16,-25-25 15,0 26 1,25-1 0,0-25-16,0 25 31,0 1-16,0-1 1,0 0-16,0 0 16,0-24-1,0-1 1,0 0-16,0 26 16,0-1-1,0 0 1,0 0-1,25 0 1,0 1 15,0-1 1,0 25-1,-1-25-16</inkml:trace>
  <inkml:trace contextRef="#ctx0" brushRef="#br0" timeOffset="-153929.83">23118 9823 0,'25'0'47,"0"0"16,0 0-48,0 0 1,-1 0 0,-24 24-1,25-24 1,0 0 15,-25 25-15,25 0 46,0 0-46,-25 0 31,0-1 47,0 1-63,24 0-16,-24 0 1,0 0 62,0 0-15,0-1-48,0-48 126,0-1-94,0 0-32,0 0 17,0 0-17,0 0 1,0 1 15,0-1 0,0 0-15,0 0 31,0 0 0,0 1 15,0-1-46,25 0 31,0 25 0,0 0-32,0 0 32,-1 0-31,1 0-1,0 0 17,0 0-1,0 50 156,-1-50-187,-24 24 16,0 1 31,0 0 15,0 0 110,0 0-109,0-1-16,0 1-16,0 0 47</inkml:trace>
  <inkml:trace contextRef="#ctx0" brushRef="#br0" timeOffset="-114694.92">11187 14833 0,'75'-25'265,"-1"25"-249,25-24 0,75 24-1,-50 0 1,74 0-16,1 0 15,49 0 1,-25 0 0,-49 24-1,-1 1-15,26-25 16,-75 25 0,49-25-1,-24 0-15,-25 0 16,-24 0-1,-26 0 1,-24 0 0,-1 0-16,-24 0 15,0 0 17,0 0-17,-1 0 16,1 0-15,0 0 234,0 0-203,0 0-16,24-25-31,-24 25 16,25 0-1,24-25 1,25 25 0,25 0-16,0 0 15,0-24 1,25 24 0,0 0-16,-25 0 15,-25 0 1,50 0-1,-50 0 1,-24 0-16,24 0 16,0 0-1,-49 0 1,-1 0 0,-24 0-1,25 0-15,-25 0 16,-1 0-1,1-25-15,25 25 32,-50-25-17,49 25 1,-24 0-16,0 0 16,25 0-1,-26 0 1,26 0-16,0 0 15,-1 0 1,1 0 0,-25 0-1,-1 0-15,1 0 16,0-25 0,25 25-1,-25 0 1,24-25 15,-24 25-15,0 0 15,0 0-15,-1 0-16,1 0 15,0 0 1,0 0-1,0 0 1,-1 0-16,1 0 16,0 0 15,0 0 0,0 0-15,-1 0 15,-24-24 94</inkml:trace>
  <inkml:trace contextRef="#ctx0" brushRef="#br0" timeOffset="-95719.77">13717 14560 0,'25'0'235,"0"0"-220,-25-24-15,25 24 16,24 0 15,-49-25-15,25 25-1,0 0 1,25 0 0,-26 0 30,1 0 1,0 0-15,0 0 77,0 0-31,-1 0-31,1 0 109</inkml:trace>
  <inkml:trace contextRef="#ctx0" brushRef="#br0" timeOffset="-92147">14908 14486 0,'25'0'453,"0"0"-406,-1 0-16,1 0-31,0 0 16,0 0 0,0 0-1,-1 0 1,1 0-16,25 0 16,-25 0-1,24 0 1,1 0-1,-25 0-15,-1 0 16,1 0-16,0 0 16,0 0-1,0 0 1,24 0 0,-24 0 15,0 0-16,24 0 1,-24 0 15,0 0-15,0 0 0,0 0 15,24 0-16,-24 0 17,0 0-17,25 0-15,-26 0 16,26 0 0,-25 0-1,0 0 1,-1 0-1,1 0 1,0 0 0,0 0 31</inkml:trace>
  <inkml:trace contextRef="#ctx0" brushRef="#br0" timeOffset="-88581.41">16793 14486 0,'25'0'157,"0"0"-64,0 0-46,-1 0 31,1 0 0,-25 25 219,-25-25-265,1 0-17,-1 0 1,0 0 46,0 0 79,50 0 46,0 0-155,0 0 15,-1 0 15,1 0 79,-25-50 187</inkml:trace>
  <inkml:trace contextRef="#ctx0" brushRef="#br0" timeOffset="-83846.18">14908 14585 0,'25'0'172,"0"0"-109,-1 0 31,1 0 31,0 0-94,0 0 16,0 0-16,-1 0 0,1 0-15,0 0-1,25 0 32,-26 0-31,1 0 15,25 0-15,-25 0 15,-1 0-15,1 0-1,0 0 1,0 0 15,0 0-15,-1 0-1,1 0-15,0 0 16,25 0 0,-26 0-16,1 0 15,0 0 1,0 0 0,0 0-16,0 0 15,-1 0 1,1 0-1,0 0-15,0 0 16,0 0 15,-1 0-15,1 0 0,0 0 30,0 0 111,0 0-110,-1 0 31,1 0 0,0 0-16,0 0-15,0 0 63</inkml:trace>
  <inkml:trace contextRef="#ctx0" brushRef="#br0" timeOffset="-79141.21">17686 14635 0,'25'0'234,"0"0"-171,0 0-32,-1 0-15,1 0-1,0 0 17,25 0-17,-26 0 17,26 0-17,-25 0 16,0 0 1,-1 0-1,1 0-31,0 0 31,0 0-31,0 0 31,24 0-15,-24 0 0,25 0 15,-26 0-15,1 0-16,0 0 15,0 0 1,0-25-1,-1 25 1,1 0-16,0 0 16,25 0-1,-26 0 1,1 0 0,25 0-16,-25 0 15,-1 0 1,1 0-1,0 0-15,0 0 16,0 0 0,-1 0-1,1 0 17,0 0-17,0 0 1,0 0 15,0 0-15,-1-25-1,1 25-15,0 0 16,0 0 0,49 0-1,-49 0-15,0 0 16,0 0-1,-1 0 1,1 0 0,0 0-1,0 0 1,0 0 0,24 0 15,-24 0-16,0 0 1,0 0 0,-1 0 15,1 0 0,0 0 32,0 0-48,0 0 48,-1 0 140,1 0-141,0 0-46,-25 25 250,25-25-79,-25 25-171,25-25 62</inkml:trace>
  <inkml:trace contextRef="#ctx0" brushRef="#br0" timeOffset="-72845.94">20117 14660 0,'25'0'672,"0"0"-672,-1 0 16,1 0-1,25 0 1,-25 0-1,49 0 1,25 0 0,-74 0-1,0 0 1,0 0-16,24 0 16,1 0-1,-1 0-15,1 0 16,24 0-1,-24 0 1,0 0-16,-1 0 16,-24 0-1,0 0 1,0 0 62,24 24-62,-24-24 15,0 0 0,0 0-15,0 0-16,-1 0 31,1 0-15,-25 25 109</inkml:trace>
  <inkml:trace contextRef="#ctx0" brushRef="#br0" timeOffset="-67397.75">21704 14684 0,'25'0'563,"0"0"-532,25 0 31,24 0-46,-24 0-16,-1 0 16,26 0-1,-26 0 1,1 0-16,0 0 15,-26 0 1,1 0 0,0 0-1,0 0-15,0 0 16,24 25 15,-24-25-15,25 0-1,-26 0 1,1 0-16,25 0 16,-25 0-1,24 0 17,-24 0-32,0 25 15,24-25 1,-24 0-1,25 0 17,-25 0-17,-1 0 17,1 0-1</inkml:trace>
  <inkml:trace contextRef="#ctx0" brushRef="#br0" timeOffset="-50783.13">17215 13543 0,'25'0'203,"-1"0"-188,1 0 1,25 0 0,-25 0-1,-1 0 1,26 0-16,0 0 16,-26 0-1,1 0 1,25 0-1,-25 0-15,24 0 32,-24 0-17,0 0 17,0 0-17,0 0 1,-1 0-16,1 0 15,0 0 1,0 0 0,0 0-16,24 0 15,-24 0 17,0 0-17,0 0 1,-1 0-1,1 0 1,0 0 0,0 0-1,0 0 1,-1 0 0,1 0-1,0 0 1,0 0-1,0 0 1,-1 0 0,1 0 62,0 0 47,0 0 0,0 0-78,-1 0 0,-48 0 93</inkml:trace>
  <inkml:trace contextRef="#ctx0" brushRef="#br0" timeOffset="-42729.56">10815 10046 0,'25'0'203,"0"0"-187,0 0-1,-1 0 1,1 0 0,0 0 30,0 0 64,0 0-32</inkml:trace>
  <inkml:trace contextRef="#ctx0" brushRef="#br0" timeOffset="-41569.37">10815 10220 0,'25'0'110,"0"0"-79,0 0-15,-1 0-1,1 0 1,25 0 0,-25 0 15,-1 0 16</inkml:trace>
  <inkml:trace contextRef="#ctx0" brushRef="#br0" timeOffset="-39346.99">11162 9971 0,'0'0'0,"50"0"15,-25 0 16,0 0-15,-1 0 0,1 0-1,0 0 17,0 0-17,25 0 1,-26 0-1,1 0-15,0 0 16,0 0 31,-50 0 62,0 0 110,0 0-156,1 0-32,-1 0 16,0 0 78,25 25 78,0 0-156,0 25-16,0-25-15,0 24-16,0 26 15,0-26 1,0-24-1,0 0 1,0 0-16</inkml:trace>
  <inkml:trace contextRef="#ctx0" brushRef="#br0" timeOffset="-35075.39">11807 9773 0,'-24'0'47,"24"25"-31,0 0-1,-25-25 1,25 24 0,-25 1-1,0 25-15,0-50 16,1 49-1,24-24 1,0 0 0,-25 0-1,25 0 17,0 0-17,0-1 1,0 1-1,0 0 1,0 0 0,0 0-16,0-1 31,0 1-31,0 0 16,0 0 15,25-25-31,-25 25 15,24-1 1,1-24 0,-25 25-1,25-25-15,0 25 32</inkml:trace>
  <inkml:trace contextRef="#ctx0" brushRef="#br0" timeOffset="-32145.73">11857 10046 0,'25'0'94,"0"0"-78,-1 0-1,-24 25 1,25-25-1,-25 25 1,0-1 31,0 1-16,25 0 0,-25 0 1,0 0-1,0-1 0,0-48 188,0-1-203,0 0 30,0 0 1,0 0-31,0 1 0,25 24-16,-25-25 15,25 25 32,-1 0 0,1 0 62,0 0-77,0 0 30,-25 25-31,0-1 16,0 1-16,0 0-15,25-25 0,-25 25-1,0 0 32,0-1-16,0 1-15,0 0 93</inkml:trace>
  <inkml:trace contextRef="#ctx0" brushRef="#br0" timeOffset="-29299.65">12204 9897 0,'0'25'47,"0"0"124,25-25-124,-25 24-15,0 1-17,50 0 1,-26 0-16,26 25 15,-25-26 17,-25 1 15,0 0-16,0 0 31,0 0-30,0-1-1,0 1-16,0 0 1,0 0 0,0 0 15,0-1-15,0 1-1,-25-25 1,0 25-1,0 0 17,25 0-1,-24-25-15,-1 0 30,0 0 1</inkml:trace>
  <inkml:trace contextRef="#ctx0" brushRef="#br0" timeOffset="-21834.17">9178 11112 0,'25'0'0,"-25"25"140,0 25-124,0 24-16,0 1 15,0-26 1,0-24 0,0 25-1,0-25 1,25-1 15,-25 1 0,24-25-15,1 0 15,25 0-15,-25 0 0,0 0-1,-1 0 1,26 0-1,-25 0 1,0-25 0,-1 25 15,-24-24-31,0-1 62,0 0-15,0 0 0,-24 25 0,-1 0-16,0 0-15,0 0 0,25 25-1,-25 0 16,25 0 16,25-1-15,-25 1-32,0 0 15,25 25 1,0-26-1,0-24-15,-1 0 47,1 0-31,0 0 0,0 0 15,-25-24-16,25-1-15,-1 0 16,51-74 0,-26 24-1,-24 1-15,0 24 16,0-24 0,-25 24-1,0 1 1,0 24-16,0 0 15,0-25 1,0 1 15,0 24-31,0 0 16,-25-24 0,0 24-1,25 0 1,-25 25 31,1 0-32,24 25 17,0 0-1,0-1-16,0 1 1,0 0 781,0 25-766,0-26-15,0 1-16,0 25 15,0-1 1,0-24 15,0 0-15,0 0 0,0 0-1,0 0 16,0-1 1,24 1-17,-24 0 1,0 0 15,25-25-15,-25 25 31,25-1-16,0-24-15,0 25 77,-1-25-15,-24 25-62,25-25 0,0 25-1,0-25 95</inkml:trace>
  <inkml:trace contextRef="#ctx0" brushRef="#br0" timeOffset="-20694.71">9625 11187 0,'24'0'31,"1"0"-15,25 0 0,-25 0-1,-1 0 1,51-25-1,-50 0 1,-1 25-16,1 0 16,0 0-1,0 0 1,0 0 15,-1 0 16</inkml:trace>
  <inkml:trace contextRef="#ctx0" brushRef="#br0" timeOffset="-17964.21">10418 11088 0,'0'-25'15,"-24"25"17,-1 0-17,0 0 1,0 25-16,-25 24 15,26-24 1,-1 0 0,0 0-1,25 0 95,25-25-63,0 0-1,-1 0-14,1 0 15,0 0-16,0 0 16,-25-25 0,25 25-1,-25-25-30,25 0 0,-25 0-1,24 25 17,-24-25-17,0 1 79,0 48 156,0 1-219,0 0-15,0 25-1,0 24 1,0-24-16,0-1 16,0-24-1,0 0 1,0 0 0,0 0 46,0-1-15,0 1-47,0 0 16,0 25 15,-24-26 0,24 1 0,-25-25 1,0 0-1,0 0 16,0-25-32,0 1 17,25-1-17,0 0 32,0 0-16,0 0 16,0 1-31,25-1 15,0 0-15,0 0 15,-25 0-31,25 25 16,0 0 62,-1 0-63,1-24-15,0 24 32,0 0 14,-25-25-30</inkml:trace>
  <inkml:trace contextRef="#ctx0" brushRef="#br0" timeOffset="-15033.14">10865 10840 0,'-25'0'47,"0"0"-16,25 24 0,-25-24-31,25 25 31,-24-25-15,24 25 0,0 0-1,-25-25 1,25 25 0,-25-25 15,25 24-16,0 1 1,0 0 0,0 0 15,0 0-15,0 24 15,0-24-16,0 0 1,0 0 0,0 0 15,0-1 16,0 1 0,25 0-32,-25 0 79,25-25-31,-1 25-1</inkml:trace>
  <inkml:trace contextRef="#ctx0" brushRef="#br0" timeOffset="-13241.65">10840 11088 0,'0'24'78,"25"-24"-47,-25 25-31,0 0 31,0 0-15,25-25 0,-25 25-16,0 0 78,0-50 140,0 0-202,24 0 15,-24 0-15,25 25 0,-25-25-1,0 1-15,25 24 16,0 0 62,0 0-47,-1 0 47,1 0-31,-25 24-16,0 1 16,0 0 0,0 0-16,0 0 1,0 0-17,0-1 32,-49-48 78</inkml:trace>
  <inkml:trace contextRef="#ctx0" brushRef="#br0" timeOffset="-11482.51">11038 10939 0,'25'0'94,"0"0"-63,-25 25-15,25-1 15,24 1-15,1 0-1,-25 0 1,0-25 0,-25 25-16,0-1 62,0 1-31,0 0-15,0 0 46,0 0-15,0 0 16,0-1-48,-25 1 48,0-25 15,25 25-62,-25-50 171</inkml:trace>
  <inkml:trace contextRef="#ctx0" brushRef="#br0" timeOffset="-5034.44">11460 11112 0,'25'0'62,"0"0"-46,0 0 15,-1 25 16,1-25-31,0 0-1,0 0 1,0 0 0,-1 0-1,1 0 17</inkml:trace>
  <inkml:trace contextRef="#ctx0" brushRef="#br0" timeOffset="-3547.41">11460 11237 0,'25'0'109,"0"0"-62,0 0-16,-1 0 16,1 0-16,-25 24-31,25-24 47,0 0 0,0 0 15,-25 25-15,24-25-15</inkml:trace>
  <inkml:trace contextRef="#ctx0" brushRef="#br0" timeOffset="-1156.86">11882 11013 0,'0'25'0,"0"0"47,0 0-31,0-1 30,0 1-46,0 0 16,0 0 0,0 0-1,0 0 17,0-1 108,0-48 48,0-1-173,0 0 1,25-25 15,-1 25-15,-24 1-1,0-1 1,25 25 0,-25-25 31,25 25-16,0 0 47,0 0-31,-1 0 15,1 0-46,0 0 0,0 0-1,-25 25 1,0 0 15,0-1 32,0 1-1,-25-25-15,25 25-31,0 0-1,0 0 16,0 0 16,0-1 16,0 1-32,0 0 16,-25-25 31,25-25-62</inkml:trace>
  <inkml:trace contextRef="#ctx0" brushRef="#br0" timeOffset="2066.4">12155 10889 0,'0'-25'359,"24"25"-359,1 0 62,0 0-46,0 0 31,0 0 0,-25 25 93,0 0-46,0 0-47,0 0 78,0-1 31,-25-24-93,25 25 15,0 0 31,25-25 157,-1 0-188,1 0-62,0 0 15,-25-25 31,25 25-46,0 0 62,-25-25-62,24 25-1,-24-24 95,0-1-48,0 0-46,0 0 0</inkml:trace>
  <inkml:trace contextRef="#ctx0" brushRef="#br0" timeOffset="17000.42">2630 14784 0,'74'-50'438,"-49"25"-423,49 0-15,-24 1 16,49-1 0,-49-25-1,-25 25-15,-1 25 16,26-49 31,0 24-32,-26 0 1,1 0 0,0 1-1,0-1-15,0 0 16,-1 0 0,51-25-1,-26 26-15,26-51 16,24 26-1,-49-1 1,-1 0 0,1 26-16,-1-26 15,1 0 1,24-49 0,-24 50-16,0-1 15,-25 0 1,24-24-1,1 24 1,-1-24-16,-24 24 16,25-49-1,24 25 1,-24 24 0,-25-49-16,24 74 15,-49-25 1,25 1-1,0-1 1,-25 25-16,49-24 16,-24-1-1,-25 25 1,25 1-16,0-26 16,0 0 343,-1-24-359,26-25 16,24-25-1,-24 49 1,-25-24-1,24 0 1,1 49-16,0-24 16,24-50-1,1 0 1,-26 25 0,26-50-16,-1 50 31,25-25-16,-74 49-15,0 25 16,24-24 0,-24 24-1,25-24-15,24-50 16,-49 50 0,25-50-1,-1 49-15,1-49 16,-25 50-1,-1 24 1,26-24 0,-25-1-16,0 1 15,-1 24 1,1 1 0,25-26-16,-50 1 15,50 49 1,-50 0-1,24-24 1,-24 24 15,0 74 47,0-98 235,0 24-297,25 0-1,-25 0-15,0 1 16,0-26-1,0 25 1,0-24 0,0 24 15,0 0-31,0 0 31,0 0-15,0 1-1,0-1 32,0 0-15,25 25 124,-25-25-141,25 25 95,-25-25-32,25 1-31,-25-1-47,0 0 47,0 0 953,0 0-907,0 1 1,0-1-16</inkml:trace>
  <inkml:trace contextRef="#ctx0" brushRef="#br0" timeOffset="20010">6598 9475 0,'-24'0'187,"-1"0"-140,0 0-16,0 0 16,25 25 0,0 0 16,-25-25-48,25 25 1,0 0 187,0-1-172,25 1 94,0 0-15,0-25-79,0 0 47,-1 0-47,1 0 32,0 0-48,0 0 17,0 0 15</inkml:trace>
  <inkml:trace contextRef="#ctx0" brushRef="#br0" timeOffset="22632.17">6747 9451 0,'25'24'266,"0"1"-251,-25 0 1,25-25-16,-25 25 31,0 0 32,0-1-32,0 1 0,0-50 250,0 1-249,24-1-1,1 25 0,0-25 0,0 25 32,0 0 31,-1 0-1,-24 25 1,0 0-63,25-25-31,-25 24 32,0 1 15,0 0-16,0 0 0,0 0 0,0-1-15,0 1 15,0 0 0,0-50 48</inkml:trace>
  <inkml:trace contextRef="#ctx0" brushRef="#br0" timeOffset="25854.75">7020 9351 0,'0'-24'47,"0"-1"16,0 0-32,25 25 16,0 0 0,-1 0 0,1 0 15,-25 25 1,0 0-16,0-1-16,0 1 16,0 0 0,-25-25-32,25 25 32,-24-25 78,48 0 63,1 0-157,-25-25-16,25 25 64,-25 25 202,0 0-266,0-1 64,0 1-17,0 0 16,-25-25 188,0 0-235,1 0 110,24-25 15</inkml:trace>
  <inkml:trace contextRef="#ctx0" brushRef="#br0" timeOffset="43515.67">2754 14536 0,'0'-25'188,"24"-50"-173,1 26 1,25 24-16,-25-25 15,24-24 1,-24 74 0,25-50-1,-25 25-15,-1 1 16,-24-1 0,50 0-1,-50 0-15,50 0 16,-26-24-1,1 24 1,25-25 0,-25 26-16,-1-1 15,1 0 1,0 0 0,0-24-16,24 24 15,-24 0 1,25 0-1,-1-24 1,1 24 0,0-25-16,-1 25 15,1-24 1,-1-1 0,26 1-16,-26 24 15,-24-25 1,25 25-1,-25 1-15,0-1 16,24 0 0,1-25-1,-1 25 1,26-24-16,-50 24 16,49 0 15,-24-24-31,49-1 15,-50 0-15,-24 26 16,25-1 0,-50 0 218,25-25-218,-1 1-1,26-50 1,0-1 0,-26 76-16,1-26 15,0 0 1,25 1-1,24-1 1,-24-24-16,24 24 16,-24-24-1,24-1 1,-24 26-16,-1-1 16,1 0-1,0 1 1,-1-1-16,1 1 15,-1 24 1,1-50 0,49 26-1,-49-26-15,24 51 16,1-51 0,-51 50-1,1 1-15,0 24 78,0-50 157,0-24-220,24 24-15,-24-25 16,25 1 0,-25 24-1,-1-24 1,26 49-16,-50-24 15,50-1 1,-26 25-16,1-24 16,0 49-1,-25-25-15,25 25 16,-25-25 0,0 0 15,0 0 16,25 25-32,-1-24 1,-24-1-16,0 0 31,25 25-31,-25-50 16,25 26-1,0-1 1,0-25-16,24 1 16,-49 24-1,0 0 1,25 25 0,-25-25-16,0 0 218,25 1-93,0-1-109,-25 0 0,0 0-1,24 25 1,-24-25 31,0 1 78</inkml:trace>
  <inkml:trace contextRef="#ctx0" brushRef="#br0" timeOffset="59008.5">19026 13519 0,'0'0'0,"0"24"78,0 1-47,0 0-15,0 0-16,24-25 15,26 25 1,-25-1 0,24 1-1,75 0 1,0 0-16,50 0 16,24-25-1,1 0-15,-1 0 16,-24 0-1,-75 0 1,0 0-16,-24 0 16,24 0-1,0 0 1,50-25 0,-74 25-16,24 0 15,0 0 1,-25 0-1,1 0-15,24-25 16,-25 0 0,75 0-1,-50 25 1,-24-24-16,-26 24 16,1 0-1,-25 0 16,25 0 1,-1 0-17,-24 0 1,0 0 0,0 0 93,-50 24 141,0-24-234,25 25 62,0 0-31,0 0 31,-25-25-31,25-25 93,0 0-124,0 0-1,0 1 17,50 24 46,-1 0-63,1 0 1,-25-25 0,0 25-1,24 0 1,1 0 0,-25-25-16,-1 25 15,1 0 1,0 0-16,0 0 297,49 0-282,1 0 1,-1 0 0,25 0-16,0 0 15,1 25 1,-1-25-1,-25 0-15,-24 25 16,0-25 0,-26 0-1,1 0 1,25 0-16,-1 0 16,1 0-1,-25 0 1,24 24-16,1-24 15,-25 0 1,0 0 0,-1 0-1,26 0 1,0 0 0,-26 0-1,26 0-15,0 0 16,-1 0-1,-24 0 1,0 0 0,0-24 124,-25-1-93,25 0-31,-1 0-1,1 0 17,0 25-1,-25-24-15,25 24-1,24-25-15,1-25 16,0 25 15,-26 1 0,1-1-31,25 0 32,-1 0-17,-49 0 1,25 25-1,0-24 17,0 24-17,0 0 1,-1 0 0,1 0 15,0 0 0,0 0-31,0 0 31</inkml:trace>
  <inkml:trace contextRef="#ctx0" brushRef="#br0" timeOffset="82915.3">6921 9996 0,'0'-25'0,"25"25"156,-25 25-78,24-25-62,-24 50-1,25-25-15,-25 0 16,0-1 0,0 1-1,0 0 48,0 0 15,0-50 16,0 0-79,0 0 1,0 1-16,0-1 31,0 0 0,25 0-15,-25 0 0,25 25-1,-25-25-15,25 25 16,-1-49-1,-24 24 1,25 0 0,0 0-1,0 25 1,0 0 15,-25 25 110,0 0-126,0 0 1,0 0 15,0-1-15,0 1 0,0 0 15,0 0-16,0 0 17,0 0-17,0-1 32,0 1 31</inkml:trace>
  <inkml:trace contextRef="#ctx0" brushRef="#br0" timeOffset="84850.3">7268 9699 0,'25'0'140,"0"0"-109,-25 24 63,0 1-63,0 0 16,0 0-15,0 0 14,-25-25 1,25 24-31,25-24 140,0 0-125,-1 0 16,-24-24-15,25 24 30</inkml:trace>
  <inkml:trace contextRef="#ctx0" brushRef="#br0" timeOffset="88082.78">7467 9475 0,'0'25'78,"0"0"-47,0 0 0,0 0-15,0-1 15,0 1-31,0 0 16,0 25 0,0-1-1,24-49-15,-24 25 16,0 0 31,25-25-16,0 0 47,0 25-47,-25-1 1,25-24-17,-1 25 16,26-25-15,-25 0 15,0 0 32,-25-25-32,0 1 0,24-1 1,-24 0-17,0 0 32,0 0-31,0 1-1,0-1 17,0 0-1,-24 25 63,-1 0-63,25 25 0,-25-25-15,25 25-1,0-1 1,0 1 15,0 0-15,0 0-1,0 0 17,0-1-17,0 1 32,25-25 63,24 0-79,-49-25-16,25 1 1,0-1 0,-25 0-1,0 0 32,0 0 0,0 50 219,25 25-251,-25 24 1,49-24 0,1 49-1,-25-24 1,24 73-1,-49-98 17,0-25 15,-24-25 78,-1 0-79,0 0 1,0-50-47,25 25 32,-25-24-17,25 24-15,0 0 16,-24 0-1,24-24 17,0 24-17,0 0 17,0 0-32,0 0 31,24 1-16,-24-1 1,0 0-16,25 25 16,-25-25-1,0 0 1</inkml:trace>
  <inkml:trace contextRef="#ctx0" brushRef="#br0" timeOffset="90389.19">7888 9550 0,'0'25'172,"0"-1"-141,25-24-15,-25 25 0,25-25-1,-25 25 1,0 0 31,0 0 0,0-50 156,0 0-172,0 0-15,0 0-1,25 25 1,-25-24 0,0-1-16,24 25 15,-24-25 16,25 25-15,0 0 15,0 0 47,0 0 16,-25 25-78,0 0 31,0-1 0,24-24-1,-24 25 79,25-25-62,-25 25 46,-25-25-77</inkml:trace>
  <inkml:trace contextRef="#ctx0" brushRef="#br0" timeOffset="183896.53">10890 7764 0,'24'0'344,"26"0"-298,0 0-46,-26 0 16,26 0 0,0 0-1,-26 0 1,1 0-16,25 0 16,-25 0 30</inkml:trace>
  <inkml:trace contextRef="#ctx0" brushRef="#br0" timeOffset="185146.54">10890 7937 0,'24'0'157,"1"0"-126,0 0-15,25 0-1,-26 0-15,1 0 16,25 0-1,-1 0-15,-24 0 16,0 0 0,0 0 15</inkml:trace>
  <inkml:trace contextRef="#ctx0" brushRef="#br0" timeOffset="186956.53">11609 7813 0,'0'-24'109,"-25"24"-31,0 0-31,1 0-16,24 24 16,0 1 16,-25-25-32,25 25-31,-25-25 16,25 25-1,0 0 16,0-1 48,0 1-33,0 0-14,0 0-17,0 0 17,25-25 93,0 0-94,-1 0-16,1 0 1,0 0 0,0 0-1,0 0 32,-1 0 0,1 0 16</inkml:trace>
  <inkml:trace contextRef="#ctx0" brushRef="#br0" timeOffset="189426.53">11758 7838 0,'0'0'0,"0"25"172,0 0-141,0 0 0,0-1 0,0 1-15,25-25 15,-25 25-31,0 0 16,0 0 15,0 0 32,0-50 155,0 0-202,0 0 0,0 0 15,24 25-15,-24-25 30,25 25-46,0 0 32,-25-24-17,25-1 17,0 25-1,-1 0 94,1 0-94,0 0 16,-25 25 0,0-1 0,0 1 15,0 0-15,0 0-31,0 0-1,0 0 48,0-1-1,0 1-15,0 0 31,0-50-15</inkml:trace>
  <inkml:trace contextRef="#ctx0" brushRef="#br0" timeOffset="193096.54">12080 7640 0,'0'-25'235,"25"25"-188,0 0 15,0 0-31,-25 25 282,0 0-235,0-1-16,0 1-30,0 0 30,0 0 1,0 0-1,-25-25 32,0 0 109,25-50-78,25 50 563,0 0-642,-1 0-14,-24 25-17,25-25 1,0 0 15,0 0-15,0 0 62,24 0-62,-24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9/19/2025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65913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r>
              <a:rPr lang="en-US" dirty="0"/>
              <a:t>Reference: Section 17.1 of </a:t>
            </a:r>
            <a:r>
              <a:rPr lang="en-US" dirty="0" err="1"/>
              <a:t>Cormen</a:t>
            </a:r>
            <a:endParaRPr lang="en-US" dirty="0"/>
          </a:p>
        </p:txBody>
      </p:sp>
    </p:spTree>
    <p:extLst>
      <p:ext uri="{BB962C8B-B14F-4D97-AF65-F5344CB8AC3E}">
        <p14:creationId xmlns:p14="http://schemas.microsoft.com/office/powerpoint/2010/main" val="161658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8612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13</a:t>
            </a:fld>
            <a:endParaRPr lang="en-US"/>
          </a:p>
        </p:txBody>
      </p:sp>
    </p:spTree>
    <p:extLst>
      <p:ext uri="{BB962C8B-B14F-4D97-AF65-F5344CB8AC3E}">
        <p14:creationId xmlns:p14="http://schemas.microsoft.com/office/powerpoint/2010/main" val="252098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chapter 2 of </a:t>
            </a:r>
            <a:r>
              <a:rPr lang="en-US" dirty="0" err="1"/>
              <a:t>Cormen</a:t>
            </a:r>
            <a:endParaRPr lang="en-US" dirty="0"/>
          </a:p>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16</a:t>
            </a:fld>
            <a:endParaRPr lang="en-US"/>
          </a:p>
        </p:txBody>
      </p:sp>
    </p:spTree>
    <p:extLst>
      <p:ext uri="{BB962C8B-B14F-4D97-AF65-F5344CB8AC3E}">
        <p14:creationId xmlns:p14="http://schemas.microsoft.com/office/powerpoint/2010/main" val="120734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090E3F4F-D762-47F9-BD61-CCD5914ABEB3}" type="slidenum">
              <a:rPr lang="en-US" altLang="en-US" sz="1200" b="0"/>
              <a:pPr/>
              <a:t>25</a:t>
            </a:fld>
            <a:endParaRPr lang="en-US" altLang="en-US" sz="12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88386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11434212-4B21-4ADD-920E-BEBF777B06D1}" type="slidenum">
              <a:rPr lang="en-US" altLang="en-US" sz="1200" b="0"/>
              <a:pPr/>
              <a:t>26</a:t>
            </a:fld>
            <a:endParaRPr lang="en-US" altLang="en-US"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409726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E7EEB432-022C-4C36-9116-2BA8F417E1AB}" type="slidenum">
              <a:rPr lang="en-US" altLang="en-US" sz="1200" b="0"/>
              <a:pPr/>
              <a:t>27</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98626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6134A0F-B90B-4A76-85A1-82DC94EC4C18}" type="slidenum">
              <a:rPr lang="en-US" altLang="en-US" sz="1200" b="0"/>
              <a:pPr/>
              <a:t>28</a:t>
            </a:fld>
            <a:endParaRPr lang="en-US" altLang="en-US" sz="12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77146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Do analysis in class-note</a:t>
            </a:r>
          </a:p>
        </p:txBody>
      </p:sp>
      <p:sp>
        <p:nvSpPr>
          <p:cNvPr id="4" name="Slide Number Placeholder 3"/>
          <p:cNvSpPr>
            <a:spLocks noGrp="1"/>
          </p:cNvSpPr>
          <p:nvPr>
            <p:ph type="sldNum" sz="quarter" idx="10"/>
          </p:nvPr>
        </p:nvSpPr>
        <p:spPr/>
        <p:txBody>
          <a:bodyPr/>
          <a:lstStyle/>
          <a:p>
            <a:fld id="{E536E7A3-2378-4B71-B4BC-0FE0947082EB}" type="slidenum">
              <a:rPr lang="en-US" smtClean="0"/>
              <a:pPr/>
              <a:t>42</a:t>
            </a:fld>
            <a:endParaRPr lang="en-US"/>
          </a:p>
        </p:txBody>
      </p:sp>
    </p:spTree>
    <p:extLst>
      <p:ext uri="{BB962C8B-B14F-4D97-AF65-F5344CB8AC3E}">
        <p14:creationId xmlns:p14="http://schemas.microsoft.com/office/powerpoint/2010/main" val="311841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Proof</a:t>
            </a:r>
            <a:r>
              <a:rPr lang="en-US" baseline="0" dirty="0"/>
              <a:t> of average case analysis is done in class</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53</a:t>
            </a:fld>
            <a:endParaRPr lang="en-US"/>
          </a:p>
        </p:txBody>
      </p:sp>
    </p:spTree>
    <p:extLst>
      <p:ext uri="{BB962C8B-B14F-4D97-AF65-F5344CB8AC3E}">
        <p14:creationId xmlns:p14="http://schemas.microsoft.com/office/powerpoint/2010/main" val="317917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a:t>Lecture 01</a:t>
            </a:r>
            <a:br>
              <a:rPr lang="en-US" dirty="0"/>
            </a:br>
            <a:r>
              <a:rPr lang="en-US" dirty="0"/>
              <a:t>Click to edit Master title style</a:t>
            </a:r>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AEE5661F-7E7E-40E7-96D6-F1519D20FF24}" type="datetime1">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70FF3-A93C-4064-ABA5-4282999E0473}" type="datetime1">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9E77B-C308-42E0-B2B7-3DB5CAC8A6A0}" type="datetime1">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ext Placeholder 2"/>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4ECDE315-9D2C-4F9C-8950-26396E369A9B}" type="datetime1">
              <a:rPr lang="en-US" smtClean="0"/>
              <a:pPr/>
              <a:t>9/19/2025</a:t>
            </a:fld>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pPr/>
              <a:t>‹#›</a:t>
            </a:fld>
            <a:endParaRPr lang="en-US"/>
          </a:p>
        </p:txBody>
      </p:sp>
    </p:spTree>
    <p:extLst>
      <p:ext uri="{BB962C8B-B14F-4D97-AF65-F5344CB8AC3E}">
        <p14:creationId xmlns:p14="http://schemas.microsoft.com/office/powerpoint/2010/main" val="421461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FFF74C2-1AE7-4C43-95CF-525567DF36A6}" type="datetime1">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97854-14B6-4E35-8FA9-D6FD18403020}" type="datetime1">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2FA94-A733-44A9-A332-6A834B50E43C}" type="datetime1">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459F07-4AD9-4E85-8E49-2F506E8020DF}" type="datetime1">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E520FE-90ED-4D33-9BE5-5A9E3F143237}" type="datetime1">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AAF2D-4BB6-4A6B-BE55-3EB8D3AE900D}" type="datetime1">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825B21-DEC8-49AA-9B69-319FF215F5EE}" type="datetime1">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EA114E-CDFD-429A-A509-06A5E6DDED0E}" type="datetime1">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BDA26-5AEB-4BCF-B8D0-00681A864F1E}" type="datetime1">
              <a:rPr lang="en-US" smtClean="0"/>
              <a:pPr/>
              <a:t>9/19/2025</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HXJx8j7JpK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customXml" Target="../ink/ink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image" Target="../media/image17.emf"/><Relationship Id="rId4" Type="http://schemas.openxmlformats.org/officeDocument/2006/relationships/customXml" Target="../ink/ink9.xml"/></Relationships>
</file>

<file path=ppt/slides/_rels/slide3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21.emf"/><Relationship Id="rId4" Type="http://schemas.openxmlformats.org/officeDocument/2006/relationships/customXml" Target="../ink/ink11.xml"/></Relationships>
</file>

<file path=ppt/slides/_rels/slide3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4.png"/><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15.png"/><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top-10-algorithms-in-interview-questio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01</a:t>
            </a:r>
            <a:br>
              <a:rPr lang="en-US" dirty="0"/>
            </a:br>
            <a:r>
              <a:rPr lang="en-US" sz="3200" dirty="0"/>
              <a:t>Analysis of algorithms</a:t>
            </a:r>
            <a:endParaRPr lang="en-US" sz="8000" dirty="0"/>
          </a:p>
        </p:txBody>
      </p:sp>
      <p:sp>
        <p:nvSpPr>
          <p:cNvPr id="3" name="Subtitle 2"/>
          <p:cNvSpPr>
            <a:spLocks noGrp="1"/>
          </p:cNvSpPr>
          <p:nvPr>
            <p:ph type="subTitle" idx="1"/>
          </p:nvPr>
        </p:nvSpPr>
        <p:spPr>
          <a:xfrm>
            <a:off x="155574" y="5443538"/>
            <a:ext cx="5008609" cy="411162"/>
          </a:xfrm>
        </p:spPr>
        <p:txBody>
          <a:bodyPr>
            <a:normAutofit fontScale="77500" lnSpcReduction="20000"/>
          </a:bodyPr>
          <a:lstStyle/>
          <a:p>
            <a:r>
              <a:rPr lang="en-US" dirty="0"/>
              <a:t>CSE373: Design and Analysis of Algorithms</a:t>
            </a:r>
          </a:p>
        </p:txBody>
      </p:sp>
    </p:spTree>
    <p:extLst>
      <p:ext uri="{BB962C8B-B14F-4D97-AF65-F5344CB8AC3E}">
        <p14:creationId xmlns:p14="http://schemas.microsoft.com/office/powerpoint/2010/main" val="410824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buFont typeface="Arial" pitchFamily="34" charset="0"/>
              <a:buChar char="•"/>
            </a:pPr>
            <a:r>
              <a:rPr lang="en-US" sz="2600" b="1" dirty="0">
                <a:latin typeface="Times New Roman" pitchFamily="18" charset="0"/>
                <a:cs typeface="Times New Roman" pitchFamily="18" charset="0"/>
              </a:rPr>
              <a:t>Optimization Problems: </a:t>
            </a:r>
            <a:r>
              <a:rPr lang="en-US" sz="2600" dirty="0">
                <a:latin typeface="Times New Roman" pitchFamily="18" charset="0"/>
                <a:cs typeface="Times New Roman" pitchFamily="18" charset="0"/>
              </a:rPr>
              <a:t>Find the best possible solution among the set of all possible solutions to a search problem</a:t>
            </a:r>
          </a:p>
          <a:p>
            <a:pPr lvl="1">
              <a:lnSpc>
                <a:spcPct val="100000"/>
              </a:lnSpc>
              <a:buFont typeface="Arial" pitchFamily="34" charset="0"/>
              <a:buChar char="•"/>
            </a:pPr>
            <a:r>
              <a:rPr lang="en-US" sz="2600" u="sng" dirty="0">
                <a:latin typeface="Times New Roman" pitchFamily="18" charset="0"/>
                <a:cs typeface="Times New Roman" pitchFamily="18" charset="0"/>
              </a:rPr>
              <a:t>Graph coloring </a:t>
            </a:r>
            <a:r>
              <a:rPr lang="en-US" sz="2600" i="1" u="sng" dirty="0">
                <a:latin typeface="Times New Roman" pitchFamily="18" charset="0"/>
                <a:cs typeface="Times New Roman" pitchFamily="18" charset="0"/>
              </a:rPr>
              <a:t>optimization problem</a:t>
            </a:r>
            <a:r>
              <a:rPr lang="en-US" sz="2600" dirty="0">
                <a:latin typeface="Times New Roman" pitchFamily="18" charset="0"/>
                <a:cs typeface="Times New Roman" pitchFamily="18" charset="0"/>
              </a:rPr>
              <a:t>: given an undirected graph, G= (V,E), what is the minimum number of colors required to assign “colors” to each vertex in such a way that no two adjacent vertices have the same color</a:t>
            </a:r>
          </a:p>
          <a:p>
            <a:pPr lvl="1">
              <a:lnSpc>
                <a:spcPct val="100000"/>
              </a:lnSpc>
              <a:buFont typeface="Arial" pitchFamily="34" charset="0"/>
              <a:buChar char="•"/>
            </a:pPr>
            <a:r>
              <a:rPr lang="en-US" sz="2600" u="sng" dirty="0">
                <a:latin typeface="Times New Roman" pitchFamily="18" charset="0"/>
                <a:cs typeface="Times New Roman" pitchFamily="18" charset="0"/>
              </a:rPr>
              <a:t>Path </a:t>
            </a:r>
            <a:r>
              <a:rPr lang="en-US" sz="2600" i="1" u="sng" dirty="0">
                <a:latin typeface="Times New Roman" pitchFamily="18" charset="0"/>
                <a:cs typeface="Times New Roman" pitchFamily="18" charset="0"/>
              </a:rPr>
              <a:t>optimization problem</a:t>
            </a:r>
            <a:r>
              <a:rPr lang="en-US" sz="2600" dirty="0">
                <a:latin typeface="Times New Roman" pitchFamily="18" charset="0"/>
                <a:cs typeface="Times New Roman" pitchFamily="18" charset="0"/>
              </a:rPr>
              <a:t>: Find the shortest path(s) from u to v in a given graph G.</a:t>
            </a:r>
          </a:p>
          <a:p>
            <a:endParaRPr lang="en-US" b="1" dirty="0"/>
          </a:p>
        </p:txBody>
      </p:sp>
      <p:grpSp>
        <p:nvGrpSpPr>
          <p:cNvPr id="15" name="Group 14"/>
          <p:cNvGrpSpPr/>
          <p:nvPr/>
        </p:nvGrpSpPr>
        <p:grpSpPr>
          <a:xfrm>
            <a:off x="1839817" y="4384713"/>
            <a:ext cx="6444867" cy="1803095"/>
            <a:chOff x="1839817" y="4384713"/>
            <a:chExt cx="6444867" cy="1803095"/>
          </a:xfrm>
        </p:grpSpPr>
        <p:sp>
          <p:nvSpPr>
            <p:cNvPr id="4" name="Oval 3"/>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5" name="Oval 4"/>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cxnSp>
          <p:nvCxnSpPr>
            <p:cNvPr id="6" name="Straight Arrow Connector 5"/>
            <p:cNvCxnSpPr>
              <a:stCxn id="4" idx="6"/>
              <a:endCxn id="5"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8" name="Oval 7"/>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cxnSp>
          <p:nvCxnSpPr>
            <p:cNvPr id="9" name="Straight Arrow Connector 8"/>
            <p:cNvCxnSpPr>
              <a:stCxn id="4" idx="5"/>
              <a:endCxn id="7"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a:endCxn id="8"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8"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81311" y="4715219"/>
              <a:ext cx="2203373" cy="1200329"/>
            </a:xfrm>
            <a:prstGeom prst="rect">
              <a:avLst/>
            </a:prstGeom>
            <a:noFill/>
          </p:spPr>
          <p:txBody>
            <a:bodyPr wrap="square" rtlCol="0">
              <a:spAutoFit/>
            </a:bodyPr>
            <a:lstStyle/>
            <a:p>
              <a:r>
                <a:rPr lang="en-US" dirty="0"/>
                <a:t>Find all the </a:t>
              </a:r>
              <a:r>
                <a:rPr lang="en-US" b="1" dirty="0"/>
                <a:t>shortest</a:t>
              </a:r>
              <a:r>
                <a:rPr lang="en-US" dirty="0"/>
                <a:t> paths from a to d:</a:t>
              </a:r>
            </a:p>
            <a:p>
              <a:r>
                <a:rPr lang="en-US" dirty="0"/>
                <a:t>a →b →d</a:t>
              </a:r>
            </a:p>
            <a:p>
              <a:r>
                <a:rPr lang="en-US" dirty="0"/>
                <a:t>a →c →d</a:t>
              </a:r>
            </a:p>
          </p:txBody>
        </p:sp>
      </p:grpSp>
      <p:sp>
        <p:nvSpPr>
          <p:cNvPr id="17"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Common Types of Computational Problems</a:t>
            </a:r>
          </a:p>
        </p:txBody>
      </p:sp>
    </p:spTree>
    <p:extLst>
      <p:ext uri="{BB962C8B-B14F-4D97-AF65-F5344CB8AC3E}">
        <p14:creationId xmlns:p14="http://schemas.microsoft.com/office/powerpoint/2010/main" val="6060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Computational Problems</a:t>
            </a:r>
          </a:p>
        </p:txBody>
      </p:sp>
      <p:sp>
        <p:nvSpPr>
          <p:cNvPr id="3" name="Content Placeholder 2"/>
          <p:cNvSpPr>
            <a:spLocks noGrp="1"/>
          </p:cNvSpPr>
          <p:nvPr>
            <p:ph idx="1"/>
          </p:nvPr>
        </p:nvSpPr>
        <p:spPr>
          <a:xfrm>
            <a:off x="155575" y="939800"/>
            <a:ext cx="8797925" cy="5548086"/>
          </a:xfrm>
        </p:spPr>
        <p:txBody>
          <a:bodyPr>
            <a:normAutofit lnSpcReduction="10000"/>
          </a:bodyPr>
          <a:lstStyle/>
          <a:p>
            <a:r>
              <a:rPr lang="en-US" dirty="0"/>
              <a:t>Computational Problems can be categorized into different classes based on their complexity, such as:</a:t>
            </a:r>
          </a:p>
          <a:p>
            <a:pPr marL="457200" indent="-457200">
              <a:buFont typeface="Arial" panose="020B0604020202020204" pitchFamily="34" charset="0"/>
              <a:buChar char="•"/>
            </a:pPr>
            <a:r>
              <a:rPr lang="en-US" b="1" dirty="0"/>
              <a:t>Unsolvable problems</a:t>
            </a:r>
            <a:r>
              <a:rPr lang="en-US" dirty="0"/>
              <a:t>: problems that can’t be solved by anyone or any machine ever</a:t>
            </a:r>
          </a:p>
          <a:p>
            <a:pPr marL="457200" indent="-457200">
              <a:buFont typeface="Arial" panose="020B0604020202020204" pitchFamily="34" charset="0"/>
              <a:buChar char="•"/>
            </a:pPr>
            <a:r>
              <a:rPr lang="en-US" b="1" dirty="0"/>
              <a:t>Class P problems</a:t>
            </a:r>
            <a:r>
              <a:rPr lang="en-US" dirty="0"/>
              <a:t>: problems that are “efficiently/easily solvable” i.e. </a:t>
            </a:r>
          </a:p>
          <a:p>
            <a:pPr marL="457200" indent="-457200">
              <a:buFont typeface="Arial" panose="020B0604020202020204" pitchFamily="34" charset="0"/>
              <a:buChar char="•"/>
            </a:pPr>
            <a:r>
              <a:rPr lang="en-US" b="1" dirty="0"/>
              <a:t>Class NP problems</a:t>
            </a:r>
            <a:r>
              <a:rPr lang="en-US" dirty="0"/>
              <a:t>: problems whose outputs can be “efficiently/easily verified”</a:t>
            </a:r>
          </a:p>
          <a:p>
            <a:pPr marL="457200" indent="-457200">
              <a:buFont typeface="Arial" panose="020B0604020202020204" pitchFamily="34" charset="0"/>
              <a:buChar char="•"/>
            </a:pPr>
            <a:r>
              <a:rPr lang="en-US" b="1" dirty="0"/>
              <a:t>Class NPC</a:t>
            </a:r>
            <a:r>
              <a:rPr lang="en-US" dirty="0"/>
              <a:t>: class NP problems that are “hardest to solve”</a:t>
            </a:r>
          </a:p>
          <a:p>
            <a:r>
              <a:rPr lang="en-US" dirty="0"/>
              <a:t>….</a:t>
            </a:r>
          </a:p>
          <a:p>
            <a:pPr marL="457200" indent="-457200">
              <a:buFont typeface="Arial" panose="020B0604020202020204" pitchFamily="34" charset="0"/>
              <a:buChar char="•"/>
            </a:pPr>
            <a:endParaRPr lang="en-US" dirty="0"/>
          </a:p>
          <a:p>
            <a:r>
              <a:rPr lang="en-US" dirty="0"/>
              <a:t>We shall learn exactly what they mean later.</a:t>
            </a:r>
          </a:p>
        </p:txBody>
      </p:sp>
    </p:spTree>
    <p:extLst>
      <p:ext uri="{BB962C8B-B14F-4D97-AF65-F5344CB8AC3E}">
        <p14:creationId xmlns:p14="http://schemas.microsoft.com/office/powerpoint/2010/main" val="29570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altLang="en-US" dirty="0"/>
              <a:t>Algorithm</a:t>
            </a:r>
            <a:endParaRPr lang="en-US" dirty="0"/>
          </a:p>
        </p:txBody>
      </p:sp>
      <p:sp>
        <p:nvSpPr>
          <p:cNvPr id="210947" name="Rectangle 3"/>
          <p:cNvSpPr>
            <a:spLocks noGrp="1" noChangeArrowheads="1"/>
          </p:cNvSpPr>
          <p:nvPr>
            <p:ph type="body" idx="1"/>
          </p:nvPr>
        </p:nvSpPr>
        <p:spPr/>
        <p:txBody>
          <a:bodyPr/>
          <a:lstStyle/>
          <a:p>
            <a:r>
              <a:rPr lang="en-US" altLang="ko-KR" sz="2800" dirty="0">
                <a:ea typeface="Gulim" panose="020B0600000101010101" pitchFamily="34" charset="-127"/>
              </a:rPr>
              <a:t>An </a:t>
            </a:r>
            <a:r>
              <a:rPr lang="en-US" altLang="ko-KR" sz="2800" i="1" dirty="0">
                <a:ea typeface="Gulim" panose="020B0600000101010101" pitchFamily="34" charset="-127"/>
              </a:rPr>
              <a:t>algorithm</a:t>
            </a:r>
            <a:r>
              <a:rPr lang="en-US" altLang="ko-KR" sz="2800" dirty="0">
                <a:ea typeface="Gulim" panose="020B0600000101010101" pitchFamily="34" charset="-127"/>
              </a:rPr>
              <a:t> is a finite sequence of precise instructions for performing a computation or for solving a problem.</a:t>
            </a:r>
            <a:endParaRPr lang="en-US" sz="4000" b="1" dirty="0">
              <a:cs typeface="Times New Roman" panose="02020603050405020304" pitchFamily="18" charset="0"/>
            </a:endParaRPr>
          </a:p>
          <a:p>
            <a:pPr lvl="1">
              <a:buFont typeface="Arial" pitchFamily="34" charset="0"/>
              <a:buChar char="•"/>
            </a:pPr>
            <a:r>
              <a:rPr lang="en-US" dirty="0"/>
              <a:t>It must produce the </a:t>
            </a:r>
            <a:r>
              <a:rPr lang="en-US" dirty="0">
                <a:solidFill>
                  <a:srgbClr val="FF0000"/>
                </a:solidFill>
              </a:rPr>
              <a:t>correct</a:t>
            </a:r>
            <a:r>
              <a:rPr lang="en-US" dirty="0"/>
              <a:t> result</a:t>
            </a:r>
          </a:p>
          <a:p>
            <a:pPr lvl="1">
              <a:buFont typeface="Arial" pitchFamily="34" charset="0"/>
              <a:buChar char="•"/>
            </a:pPr>
            <a:r>
              <a:rPr lang="en-US" sz="2400" dirty="0"/>
              <a:t>It must </a:t>
            </a:r>
            <a:r>
              <a:rPr lang="en-US" sz="2400" dirty="0">
                <a:solidFill>
                  <a:srgbClr val="FF0000"/>
                </a:solidFill>
              </a:rPr>
              <a:t>finish</a:t>
            </a:r>
            <a:r>
              <a:rPr lang="en-US" sz="2400" dirty="0"/>
              <a:t> in some finite time</a:t>
            </a:r>
          </a:p>
          <a:p>
            <a:pPr lvl="1"/>
            <a:endParaRPr lang="en-US" dirty="0"/>
          </a:p>
          <a:p>
            <a:pPr marL="4763" lvl="1"/>
            <a:r>
              <a:rPr lang="en-US" dirty="0"/>
              <a:t>You can represent an algorithm using </a:t>
            </a:r>
          </a:p>
          <a:p>
            <a:pPr marL="468313" lvl="1">
              <a:buFont typeface="Arial" pitchFamily="34" charset="0"/>
              <a:buChar char="•"/>
            </a:pPr>
            <a:r>
              <a:rPr lang="en-US" dirty="0" err="1"/>
              <a:t>pseudocode</a:t>
            </a:r>
            <a:r>
              <a:rPr lang="en-US" dirty="0"/>
              <a:t>, </a:t>
            </a:r>
          </a:p>
          <a:p>
            <a:pPr marL="468313" lvl="1">
              <a:buFont typeface="Arial" pitchFamily="34" charset="0"/>
              <a:buChar char="•"/>
            </a:pPr>
            <a:r>
              <a:rPr lang="en-US" dirty="0"/>
              <a:t>flowchart, or </a:t>
            </a:r>
          </a:p>
          <a:p>
            <a:pPr marL="468313" lvl="1">
              <a:buFont typeface="Arial" pitchFamily="34" charset="0"/>
              <a:buChar char="•"/>
            </a:pPr>
            <a:r>
              <a:rPr lang="en-US" dirty="0"/>
              <a:t>even actual code</a:t>
            </a:r>
            <a:endParaRPr lang="en-US" sz="2400" dirty="0"/>
          </a:p>
        </p:txBody>
      </p:sp>
      <p:sp>
        <p:nvSpPr>
          <p:cNvPr id="2" name="Rectangle 1"/>
          <p:cNvSpPr/>
          <p:nvPr/>
        </p:nvSpPr>
        <p:spPr>
          <a:xfrm>
            <a:off x="3207657" y="4978400"/>
            <a:ext cx="1872343" cy="1198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7030A0"/>
                </a:solidFill>
              </a:rPr>
              <a:t>Algorithm</a:t>
            </a:r>
          </a:p>
        </p:txBody>
      </p:sp>
      <p:cxnSp>
        <p:nvCxnSpPr>
          <p:cNvPr id="4" name="Straight Arrow Connector 3"/>
          <p:cNvCxnSpPr>
            <a:endCxn id="2" idx="1"/>
          </p:cNvCxnSpPr>
          <p:nvPr/>
        </p:nvCxnSpPr>
        <p:spPr>
          <a:xfrm>
            <a:off x="2061029" y="5573486"/>
            <a:ext cx="1146628" cy="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80000" y="5569290"/>
            <a:ext cx="1146628" cy="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53943" y="5320445"/>
            <a:ext cx="849913" cy="461665"/>
          </a:xfrm>
          <a:prstGeom prst="rect">
            <a:avLst/>
          </a:prstGeom>
          <a:noFill/>
        </p:spPr>
        <p:txBody>
          <a:bodyPr wrap="none" rtlCol="0">
            <a:spAutoFit/>
          </a:bodyPr>
          <a:lstStyle/>
          <a:p>
            <a:r>
              <a:rPr lang="en-US" sz="2400" dirty="0"/>
              <a:t>Input</a:t>
            </a:r>
          </a:p>
        </p:txBody>
      </p:sp>
      <p:sp>
        <p:nvSpPr>
          <p:cNvPr id="11" name="TextBox 10"/>
          <p:cNvSpPr txBox="1"/>
          <p:nvPr/>
        </p:nvSpPr>
        <p:spPr>
          <a:xfrm>
            <a:off x="6315194" y="5320444"/>
            <a:ext cx="1079142" cy="461665"/>
          </a:xfrm>
          <a:prstGeom prst="rect">
            <a:avLst/>
          </a:prstGeom>
          <a:noFill/>
        </p:spPr>
        <p:txBody>
          <a:bodyPr wrap="none" rtlCol="0">
            <a:spAutoFit/>
          </a:bodyPr>
          <a:lstStyle/>
          <a:p>
            <a:r>
              <a:rPr lang="en-US" sz="2400" dirty="0"/>
              <a:t>Output</a:t>
            </a:r>
          </a:p>
        </p:txBody>
      </p:sp>
    </p:spTree>
    <p:extLst>
      <p:ext uri="{BB962C8B-B14F-4D97-AF65-F5344CB8AC3E}">
        <p14:creationId xmlns:p14="http://schemas.microsoft.com/office/powerpoint/2010/main" val="27955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Autofit/>
          </a:bodyPr>
          <a:lstStyle/>
          <a:p>
            <a:r>
              <a:rPr lang="en-US" altLang="en-US" sz="3200" dirty="0"/>
              <a:t>Algorithm Description : </a:t>
            </a:r>
            <a:r>
              <a:rPr lang="en-US" altLang="en-US" sz="3200" dirty="0" err="1"/>
              <a:t>pseudocode</a:t>
            </a:r>
            <a:r>
              <a:rPr lang="en-US" altLang="en-US" sz="3200" dirty="0"/>
              <a:t> </a:t>
            </a:r>
            <a:r>
              <a:rPr lang="en-US" altLang="en-US" sz="3200" dirty="0" err="1"/>
              <a:t>vs</a:t>
            </a:r>
            <a:r>
              <a:rPr lang="en-US" altLang="en-US" sz="3200" dirty="0"/>
              <a:t> flowchart</a:t>
            </a:r>
            <a:endParaRPr lang="en-US" sz="3200" dirty="0"/>
          </a:p>
        </p:txBody>
      </p:sp>
      <p:pic>
        <p:nvPicPr>
          <p:cNvPr id="2050" name="Picture 2" descr="http://i.ytimg.com/vi/vOEN65nm4YU/maxresdefaul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124" r="12882"/>
          <a:stretch/>
        </p:blipFill>
        <p:spPr bwMode="auto">
          <a:xfrm>
            <a:off x="804784" y="706719"/>
            <a:ext cx="7295107" cy="554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9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Important Types of Algorithms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Divide &amp; Conquer (D&amp;C) Algorithms</a:t>
            </a:r>
          </a:p>
          <a:p>
            <a:pPr marL="457200" indent="-457200">
              <a:buFont typeface="Arial" panose="020B0604020202020204" pitchFamily="34" charset="0"/>
              <a:buChar char="•"/>
            </a:pPr>
            <a:r>
              <a:rPr lang="en-US" dirty="0"/>
              <a:t>Greedy Algorithms</a:t>
            </a:r>
          </a:p>
          <a:p>
            <a:pPr marL="457200" indent="-457200">
              <a:buFont typeface="Arial" panose="020B0604020202020204" pitchFamily="34" charset="0"/>
              <a:buChar char="•"/>
            </a:pPr>
            <a:r>
              <a:rPr lang="en-US" dirty="0"/>
              <a:t>Dynamic Programming (DP) Algorithms</a:t>
            </a:r>
          </a:p>
        </p:txBody>
      </p:sp>
    </p:spTree>
    <p:extLst>
      <p:ext uri="{BB962C8B-B14F-4D97-AF65-F5344CB8AC3E}">
        <p14:creationId xmlns:p14="http://schemas.microsoft.com/office/powerpoint/2010/main" val="247979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Complexity of Algorithms</a:t>
            </a:r>
          </a:p>
        </p:txBody>
      </p:sp>
      <p:sp>
        <p:nvSpPr>
          <p:cNvPr id="3" name="Content Placeholder 2"/>
          <p:cNvSpPr>
            <a:spLocks noGrp="1"/>
          </p:cNvSpPr>
          <p:nvPr>
            <p:ph idx="1"/>
          </p:nvPr>
        </p:nvSpPr>
        <p:spPr>
          <a:xfrm>
            <a:off x="155575" y="939800"/>
            <a:ext cx="8988425" cy="5237163"/>
          </a:xfrm>
        </p:spPr>
        <p:txBody>
          <a:bodyPr/>
          <a:lstStyle/>
          <a:p>
            <a:pPr marL="457200" indent="-457200">
              <a:buFont typeface="Arial" panose="020B0604020202020204" pitchFamily="34" charset="0"/>
              <a:buChar char="•"/>
            </a:pPr>
            <a:r>
              <a:rPr lang="en-US" dirty="0"/>
              <a:t>How much resource is needed by an algorithm</a:t>
            </a:r>
          </a:p>
          <a:p>
            <a:pPr marL="457200" indent="-457200">
              <a:buFont typeface="Arial" panose="020B0604020202020204" pitchFamily="34" charset="0"/>
              <a:buChar char="•"/>
            </a:pPr>
            <a:r>
              <a:rPr lang="en-US" dirty="0"/>
              <a:t>Typically measured by</a:t>
            </a:r>
          </a:p>
          <a:p>
            <a:pPr marL="914400" lvl="1" indent="-457200">
              <a:buFont typeface="Arial" panose="020B0604020202020204" pitchFamily="34" charset="0"/>
              <a:buChar char="•"/>
            </a:pPr>
            <a:r>
              <a:rPr lang="en-US" dirty="0"/>
              <a:t>Time Complexity and/or</a:t>
            </a:r>
          </a:p>
          <a:p>
            <a:pPr marL="914400" lvl="1" indent="-457200">
              <a:buFont typeface="Arial" panose="020B0604020202020204" pitchFamily="34" charset="0"/>
              <a:buChar char="•"/>
            </a:pPr>
            <a:r>
              <a:rPr lang="en-US" dirty="0"/>
              <a:t>Space Complexity</a:t>
            </a:r>
          </a:p>
          <a:p>
            <a:pPr marL="9144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Don’t mix-up problem complexity with algorithm complexity</a:t>
            </a:r>
          </a:p>
          <a:p>
            <a:pPr marL="914400" lvl="1" indent="-457200">
              <a:buFont typeface="Arial" panose="020B0604020202020204" pitchFamily="34" charset="0"/>
              <a:buChar char="•"/>
            </a:pPr>
            <a:r>
              <a:rPr lang="en-US" dirty="0"/>
              <a:t>Algorithm complexity deals with the complexity of a specific algorithm</a:t>
            </a:r>
          </a:p>
          <a:p>
            <a:pPr marL="914400" lvl="1" indent="-457200">
              <a:buFont typeface="Arial" panose="020B0604020202020204" pitchFamily="34" charset="0"/>
              <a:buChar char="•"/>
            </a:pPr>
            <a:r>
              <a:rPr lang="en-US" dirty="0"/>
              <a:t>Problem complexity indicates how hard the problem is. For e.g. NPC problems are so hard to solve that no matter how clever algorithm you design, it won’t be able to solve such a problem “easily/efficiently”.</a:t>
            </a:r>
          </a:p>
        </p:txBody>
      </p:sp>
      <p:sp>
        <p:nvSpPr>
          <p:cNvPr id="4" name="TextBox 3"/>
          <p:cNvSpPr txBox="1"/>
          <p:nvPr/>
        </p:nvSpPr>
        <p:spPr>
          <a:xfrm>
            <a:off x="179292" y="6211669"/>
            <a:ext cx="8892988" cy="646331"/>
          </a:xfrm>
          <a:prstGeom prst="rect">
            <a:avLst/>
          </a:prstGeom>
          <a:noFill/>
        </p:spPr>
        <p:txBody>
          <a:bodyPr wrap="square" rtlCol="0">
            <a:spAutoFit/>
          </a:bodyPr>
          <a:lstStyle/>
          <a:p>
            <a:r>
              <a:rPr lang="en-US" dirty="0"/>
              <a:t>Next we will illustrate how the problem of sorting numbers can be solved using an algorithm called “insertion-sort” (represented using the pseudocode convention of </a:t>
            </a:r>
            <a:r>
              <a:rPr lang="en-US" dirty="0" err="1"/>
              <a:t>Cormen</a:t>
            </a:r>
            <a:r>
              <a:rPr lang="en-US" dirty="0"/>
              <a:t> </a:t>
            </a:r>
            <a:r>
              <a:rPr lang="en-US" i="1" dirty="0"/>
              <a:t>et al.</a:t>
            </a:r>
            <a:r>
              <a:rPr lang="en-US" dirty="0"/>
              <a:t>)</a:t>
            </a:r>
          </a:p>
        </p:txBody>
      </p:sp>
    </p:spTree>
    <p:extLst>
      <p:ext uri="{BB962C8B-B14F-4D97-AF65-F5344CB8AC3E}">
        <p14:creationId xmlns:p14="http://schemas.microsoft.com/office/powerpoint/2010/main" val="38306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altLang="en-US" dirty="0"/>
              <a:t>The Problem of Sorting (</a:t>
            </a:r>
            <a:r>
              <a:rPr lang="en-US" altLang="en-US" b="1" dirty="0"/>
              <a:t>Book: Chapter-2</a:t>
            </a:r>
            <a:r>
              <a:rPr lang="en-US" altLang="en-US" dirty="0"/>
              <a:t>)</a:t>
            </a:r>
          </a:p>
        </p:txBody>
      </p:sp>
      <p:sp>
        <p:nvSpPr>
          <p:cNvPr id="2" name="Content Placeholder 1"/>
          <p:cNvSpPr>
            <a:spLocks noGrp="1"/>
          </p:cNvSpPr>
          <p:nvPr>
            <p:ph idx="1"/>
          </p:nvPr>
        </p:nvSpPr>
        <p:spPr/>
        <p:txBody>
          <a:bodyPr/>
          <a:lstStyle/>
          <a:p>
            <a:endParaRPr lang="en-US" dirty="0"/>
          </a:p>
        </p:txBody>
      </p:sp>
      <p:sp>
        <p:nvSpPr>
          <p:cNvPr id="12291" name="Text Box 11"/>
          <p:cNvSpPr txBox="1">
            <a:spLocks noChangeArrowheads="1"/>
          </p:cNvSpPr>
          <p:nvPr/>
        </p:nvSpPr>
        <p:spPr bwMode="auto">
          <a:xfrm>
            <a:off x="762000" y="1848873"/>
            <a:ext cx="7478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Input:</a:t>
            </a:r>
            <a:r>
              <a:rPr lang="en-US" altLang="en-US" dirty="0"/>
              <a:t> sequence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baseline="-25000" dirty="0">
                <a:solidFill>
                  <a:srgbClr val="009999"/>
                </a:solidFill>
              </a:rPr>
              <a:t>1</a:t>
            </a:r>
            <a:r>
              <a:rPr lang="en-US" altLang="en-US" dirty="0">
                <a:solidFill>
                  <a:srgbClr val="009999"/>
                </a:solidFill>
              </a:rPr>
              <a:t>, </a:t>
            </a:r>
            <a:r>
              <a:rPr lang="en-US" altLang="en-US" i="1" dirty="0">
                <a:solidFill>
                  <a:srgbClr val="009999"/>
                </a:solidFill>
              </a:rPr>
              <a:t>a</a:t>
            </a:r>
            <a:r>
              <a:rPr lang="en-US" altLang="en-US" baseline="-25000" dirty="0">
                <a:solidFill>
                  <a:srgbClr val="009999"/>
                </a:solidFill>
              </a:rPr>
              <a:t>2</a:t>
            </a:r>
            <a:r>
              <a:rPr lang="en-US" altLang="en-US" dirty="0">
                <a:solidFill>
                  <a:srgbClr val="009999"/>
                </a:solidFill>
              </a:rPr>
              <a:t>, …, </a:t>
            </a:r>
            <a:r>
              <a:rPr lang="en-US" altLang="en-US" i="1" dirty="0" err="1">
                <a:solidFill>
                  <a:srgbClr val="009999"/>
                </a:solidFill>
              </a:rPr>
              <a:t>a</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dirty="0"/>
              <a:t>  of numbers.</a:t>
            </a:r>
          </a:p>
        </p:txBody>
      </p:sp>
      <p:sp>
        <p:nvSpPr>
          <p:cNvPr id="12292" name="Text Box 29"/>
          <p:cNvSpPr txBox="1">
            <a:spLocks noChangeArrowheads="1"/>
          </p:cNvSpPr>
          <p:nvPr/>
        </p:nvSpPr>
        <p:spPr bwMode="auto">
          <a:xfrm>
            <a:off x="2408238" y="4267200"/>
            <a:ext cx="185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t>Example:</a:t>
            </a:r>
          </a:p>
        </p:txBody>
      </p:sp>
      <p:sp>
        <p:nvSpPr>
          <p:cNvPr id="12293" name="Rectangle 30"/>
          <p:cNvSpPr>
            <a:spLocks noChangeArrowheads="1"/>
          </p:cNvSpPr>
          <p:nvPr/>
        </p:nvSpPr>
        <p:spPr bwMode="auto">
          <a:xfrm>
            <a:off x="2805113" y="4857750"/>
            <a:ext cx="368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Input:</a:t>
            </a:r>
            <a:r>
              <a:rPr lang="en-US" altLang="en-US" dirty="0"/>
              <a:t>  </a:t>
            </a:r>
            <a:r>
              <a:rPr lang="en-US" altLang="en-US" dirty="0">
                <a:solidFill>
                  <a:srgbClr val="009999"/>
                </a:solidFill>
              </a:rPr>
              <a:t>8  2  4  9  3  6</a:t>
            </a:r>
            <a:endParaRPr lang="en-US" altLang="en-US" b="1" i="1" dirty="0">
              <a:solidFill>
                <a:srgbClr val="009999"/>
              </a:solidFill>
            </a:endParaRPr>
          </a:p>
        </p:txBody>
      </p:sp>
      <p:sp>
        <p:nvSpPr>
          <p:cNvPr id="12294" name="Rectangle 31"/>
          <p:cNvSpPr>
            <a:spLocks noChangeArrowheads="1"/>
          </p:cNvSpPr>
          <p:nvPr/>
        </p:nvSpPr>
        <p:spPr bwMode="auto">
          <a:xfrm>
            <a:off x="2805113" y="5543550"/>
            <a:ext cx="3930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a:solidFill>
                  <a:schemeClr val="accent2"/>
                </a:solidFill>
              </a:rPr>
              <a:t>Output:</a:t>
            </a:r>
            <a:r>
              <a:rPr lang="en-US" altLang="en-US"/>
              <a:t>  </a:t>
            </a:r>
            <a:r>
              <a:rPr lang="en-US" altLang="en-US">
                <a:solidFill>
                  <a:srgbClr val="009999"/>
                </a:solidFill>
              </a:rPr>
              <a:t>2  3  4  6  8  9</a:t>
            </a:r>
            <a:endParaRPr lang="en-US" altLang="en-US" b="1" i="1">
              <a:solidFill>
                <a:srgbClr val="009999"/>
              </a:solidFill>
            </a:endParaRPr>
          </a:p>
        </p:txBody>
      </p:sp>
      <p:sp>
        <p:nvSpPr>
          <p:cNvPr id="12295" name="Text Box 36"/>
          <p:cNvSpPr txBox="1">
            <a:spLocks noChangeArrowheads="1"/>
          </p:cNvSpPr>
          <p:nvPr/>
        </p:nvSpPr>
        <p:spPr bwMode="auto">
          <a:xfrm>
            <a:off x="762000" y="2849563"/>
            <a:ext cx="7194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Output:</a:t>
            </a:r>
            <a:r>
              <a:rPr lang="en-US" altLang="en-US" dirty="0"/>
              <a:t> permutation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baseline="-25000" dirty="0"/>
              <a:t>  </a:t>
            </a:r>
            <a:r>
              <a:rPr lang="en-US" altLang="en-US" dirty="0"/>
              <a:t>such</a:t>
            </a:r>
          </a:p>
          <a:p>
            <a:pPr eaLnBrk="1" hangingPunct="1">
              <a:spcBef>
                <a:spcPct val="0"/>
              </a:spcBef>
              <a:buFontTx/>
              <a:buNone/>
            </a:pPr>
            <a:r>
              <a:rPr lang="en-US" altLang="en-US" dirty="0"/>
              <a:t>that  </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latin typeface="Symbol" panose="05050102010706020507" pitchFamily="18" charset="2"/>
              </a:rPr>
              <a:t>£ </a:t>
            </a:r>
            <a:r>
              <a:rPr lang="en-US" altLang="en-US" sz="4400" baseline="20000" dirty="0">
                <a:solidFill>
                  <a:srgbClr val="009999"/>
                </a:solidFill>
              </a:rPr>
              <a:t>…</a:t>
            </a:r>
            <a:r>
              <a:rPr lang="en-US" altLang="en-US"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i="1" baseline="-25000" dirty="0"/>
              <a:t> </a:t>
            </a:r>
            <a:r>
              <a:rPr lang="en-US" altLang="en-US" dirty="0"/>
              <a:t>.</a:t>
            </a:r>
          </a:p>
        </p:txBody>
      </p:sp>
    </p:spTree>
    <p:extLst>
      <p:ext uri="{BB962C8B-B14F-4D97-AF65-F5344CB8AC3E}">
        <p14:creationId xmlns:p14="http://schemas.microsoft.com/office/powerpoint/2010/main" val="243888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dirty="0"/>
              <a:t>Insertion Sort </a:t>
            </a:r>
            <a:r>
              <a:rPr lang="en-US" altLang="en-US" dirty="0" err="1"/>
              <a:t>Pseudocode</a:t>
            </a:r>
            <a:endParaRPr lang="en-US" altLang="en-US" dirty="0"/>
          </a:p>
        </p:txBody>
      </p:sp>
      <p:sp>
        <p:nvSpPr>
          <p:cNvPr id="13332" name="Text Box 6"/>
          <p:cNvSpPr txBox="1">
            <a:spLocks noChangeArrowheads="1"/>
          </p:cNvSpPr>
          <p:nvPr/>
        </p:nvSpPr>
        <p:spPr bwMode="auto">
          <a:xfrm>
            <a:off x="17815" y="1464610"/>
            <a:ext cx="627287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I</a:t>
            </a:r>
            <a:r>
              <a:rPr lang="en-US" altLang="en-US" sz="1800" dirty="0"/>
              <a:t>NSERTION</a:t>
            </a:r>
            <a:r>
              <a:rPr lang="en-US" altLang="en-US" sz="2400" dirty="0"/>
              <a:t>-S</a:t>
            </a:r>
            <a:r>
              <a:rPr lang="en-US" altLang="en-US" sz="1800" dirty="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sz="1800" dirty="0">
                <a:solidFill>
                  <a:schemeClr val="accent2"/>
                </a:solidFill>
                <a:ea typeface="Arial Unicode MS" panose="020B0604020202020204" pitchFamily="34" charset="-128"/>
                <a:cs typeface="Arial Unicode MS" panose="020B0604020202020204" pitchFamily="34" charset="-128"/>
              </a:rPr>
              <a:t>⊳ </a:t>
            </a:r>
            <a:r>
              <a:rPr lang="en-US" altLang="en-US" sz="1800" i="1" dirty="0">
                <a:solidFill>
                  <a:srgbClr val="009999"/>
                </a:solidFill>
                <a:ea typeface="Arial Unicode MS" panose="020B0604020202020204" pitchFamily="34" charset="-128"/>
                <a:cs typeface="Arial Unicode MS" panose="020B0604020202020204" pitchFamily="34" charset="-128"/>
              </a:rPr>
              <a:t>A</a:t>
            </a:r>
            <a:r>
              <a:rPr lang="en-US" altLang="en-US" sz="1800" dirty="0">
                <a:solidFill>
                  <a:srgbClr val="009999"/>
                </a:solidFill>
                <a:ea typeface="Arial Unicode MS" panose="020B0604020202020204" pitchFamily="34" charset="-128"/>
                <a:cs typeface="Arial Unicode MS" panose="020B0604020202020204" pitchFamily="34" charset="-128"/>
              </a:rPr>
              <a:t>[1 . . </a:t>
            </a:r>
            <a:r>
              <a:rPr lang="en-US" altLang="en-US" sz="1800" i="1" dirty="0">
                <a:solidFill>
                  <a:srgbClr val="009999"/>
                </a:solidFill>
                <a:ea typeface="Arial Unicode MS" panose="020B0604020202020204" pitchFamily="34" charset="-128"/>
                <a:cs typeface="Arial Unicode MS" panose="020B0604020202020204" pitchFamily="34" charset="-128"/>
              </a:rPr>
              <a:t>n</a:t>
            </a:r>
            <a:r>
              <a:rPr lang="en-US" altLang="en-US" sz="1800" dirty="0">
                <a:solidFill>
                  <a:srgbClr val="009999"/>
                </a:solidFill>
                <a:ea typeface="Arial Unicode MS" panose="020B0604020202020204" pitchFamily="34" charset="-128"/>
                <a:cs typeface="Arial Unicode MS" panose="020B0604020202020204" pitchFamily="34" charset="-128"/>
              </a:rPr>
              <a:t>]</a:t>
            </a:r>
            <a:endParaRPr lang="en-US" altLang="en-US" sz="2400" dirty="0">
              <a:solidFill>
                <a:srgbClr val="009999"/>
              </a:solidFill>
            </a:endParaRPr>
          </a:p>
          <a:p>
            <a:pPr eaLnBrk="1" hangingPunct="1">
              <a:spcBef>
                <a:spcPct val="0"/>
              </a:spcBef>
              <a:buFontTx/>
              <a:buNone/>
            </a:pPr>
            <a:endParaRPr lang="en-US" altLang="en-US" sz="1000" dirty="0">
              <a:solidFill>
                <a:srgbClr val="009999"/>
              </a:solidFill>
            </a:endParaRP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1800" dirty="0">
                <a:solidFill>
                  <a:schemeClr val="accent2"/>
                </a:solidFill>
                <a:ea typeface="Arial Unicode MS" panose="020B0604020202020204" pitchFamily="34" charset="-128"/>
                <a:cs typeface="Arial Unicode MS" panose="020B0604020202020204" pitchFamily="34" charset="-128"/>
              </a:rPr>
              <a:t>⊳ </a:t>
            </a:r>
            <a:r>
              <a:rPr lang="en-US" altLang="en-US" sz="1800" b="1" dirty="0">
                <a:solidFill>
                  <a:srgbClr val="009999"/>
                </a:solidFill>
                <a:cs typeface="Times New Roman" panose="02020603050405020304" pitchFamily="18" charset="0"/>
                <a:sym typeface="Symbol" panose="05050102010706020507" pitchFamily="18" charset="2"/>
              </a:rPr>
              <a:t>Insert</a:t>
            </a:r>
            <a:r>
              <a:rPr lang="en-US" altLang="en-US" sz="1800" dirty="0">
                <a:solidFill>
                  <a:srgbClr val="009999"/>
                </a:solidFill>
                <a:cs typeface="Times New Roman" panose="02020603050405020304" pitchFamily="18" charset="0"/>
                <a:sym typeface="Symbol" panose="05050102010706020507" pitchFamily="18" charset="2"/>
              </a:rPr>
              <a:t> </a:t>
            </a:r>
            <a:r>
              <a:rPr lang="en-US" altLang="en-US" sz="1800" i="1" dirty="0">
                <a:solidFill>
                  <a:srgbClr val="009999"/>
                </a:solidFill>
                <a:cs typeface="Times New Roman" panose="02020603050405020304" pitchFamily="18" charset="0"/>
                <a:sym typeface="Symbol" panose="05050102010706020507" pitchFamily="18" charset="2"/>
              </a:rPr>
              <a:t>A[ j ] </a:t>
            </a:r>
            <a:r>
              <a:rPr lang="en-US" altLang="en-US" sz="1800" dirty="0">
                <a:solidFill>
                  <a:srgbClr val="009999"/>
                </a:solidFill>
                <a:cs typeface="Times New Roman" panose="02020603050405020304" pitchFamily="18" charset="0"/>
                <a:sym typeface="Symbol" panose="05050102010706020507" pitchFamily="18" charset="2"/>
              </a:rPr>
              <a:t>into the sorted </a:t>
            </a:r>
            <a:r>
              <a:rPr lang="en-US" altLang="en-US" sz="1800" dirty="0" err="1">
                <a:solidFill>
                  <a:srgbClr val="009999"/>
                </a:solidFill>
                <a:cs typeface="Times New Roman" panose="02020603050405020304" pitchFamily="18" charset="0"/>
                <a:sym typeface="Symbol" panose="05050102010706020507" pitchFamily="18" charset="2"/>
              </a:rPr>
              <a:t>subarray</a:t>
            </a:r>
            <a:r>
              <a:rPr lang="en-US" altLang="en-US" sz="1800" dirty="0">
                <a:solidFill>
                  <a:srgbClr val="009999"/>
                </a:solidFill>
                <a:cs typeface="Times New Roman" panose="02020603050405020304" pitchFamily="18" charset="0"/>
                <a:sym typeface="Symbol" panose="05050102010706020507" pitchFamily="18" charset="2"/>
              </a:rPr>
              <a:t> </a:t>
            </a:r>
            <a:r>
              <a:rPr lang="en-US" altLang="en-US" sz="1800" i="1" dirty="0">
                <a:solidFill>
                  <a:srgbClr val="009999"/>
                </a:solidFill>
                <a:cs typeface="Times New Roman" panose="02020603050405020304" pitchFamily="18" charset="0"/>
                <a:sym typeface="Symbol" panose="05050102010706020507" pitchFamily="18" charset="2"/>
              </a:rPr>
              <a:t>A[1..j -1] </a:t>
            </a:r>
          </a:p>
          <a:p>
            <a:pPr eaLnBrk="1" hangingPunct="1">
              <a:spcBef>
                <a:spcPct val="0"/>
              </a:spcBef>
              <a:buNone/>
            </a:pPr>
            <a:r>
              <a:rPr lang="en-US" sz="1800" kern="0" dirty="0">
                <a:solidFill>
                  <a:srgbClr val="000000"/>
                </a:solidFill>
                <a:cs typeface="Times New Roman" pitchFamily="18" charset="0"/>
              </a:rPr>
              <a:t>			</a:t>
            </a:r>
            <a:r>
              <a:rPr lang="en-US" altLang="en-US" sz="1800" dirty="0">
                <a:solidFill>
                  <a:schemeClr val="accent2"/>
                </a:solidFill>
                <a:ea typeface="Arial Unicode MS" panose="020B0604020202020204" pitchFamily="34" charset="-128"/>
                <a:cs typeface="Arial Unicode MS" panose="020B0604020202020204" pitchFamily="34" charset="-128"/>
              </a:rPr>
              <a:t>⊳ </a:t>
            </a:r>
            <a:r>
              <a:rPr lang="en-US" altLang="en-US" sz="1800" dirty="0">
                <a:solidFill>
                  <a:srgbClr val="009999"/>
                </a:solidFill>
                <a:cs typeface="Times New Roman" panose="02020603050405020304" pitchFamily="18" charset="0"/>
                <a:sym typeface="Symbol" panose="05050102010706020507" pitchFamily="18" charset="2"/>
              </a:rPr>
              <a:t>in such a position that </a:t>
            </a:r>
            <a:r>
              <a:rPr lang="en-US" altLang="en-US" sz="1800" i="1" dirty="0">
                <a:solidFill>
                  <a:srgbClr val="009999"/>
                </a:solidFill>
                <a:cs typeface="Times New Roman" panose="02020603050405020304" pitchFamily="18" charset="0"/>
                <a:sym typeface="Symbol" panose="05050102010706020507" pitchFamily="18" charset="2"/>
              </a:rPr>
              <a:t>A[1..j] </a:t>
            </a:r>
            <a:r>
              <a:rPr lang="en-US" altLang="en-US" sz="1800" dirty="0">
                <a:solidFill>
                  <a:srgbClr val="009999"/>
                </a:solidFill>
                <a:cs typeface="Times New Roman" panose="02020603050405020304" pitchFamily="18" charset="0"/>
                <a:sym typeface="Symbol" panose="05050102010706020507" pitchFamily="18" charset="2"/>
              </a:rPr>
              <a:t>becomes sorted</a:t>
            </a:r>
          </a:p>
          <a:p>
            <a:pPr eaLnBrk="1" hangingPunct="1">
              <a:spcBef>
                <a:spcPct val="0"/>
              </a:spcBef>
              <a:buFontTx/>
              <a:buNone/>
            </a:pPr>
            <a:r>
              <a:rPr lang="en-US" altLang="en-US" sz="2400" i="1" dirty="0">
                <a:solidFill>
                  <a:srgbClr val="009999"/>
                </a:solidFill>
                <a:cs typeface="Times New Roman" panose="02020603050405020304" pitchFamily="18" charset="0"/>
                <a:sym typeface="Symbol" panose="05050102010706020507" pitchFamily="18" charset="2"/>
              </a:rPr>
              <a:t>			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grpSp>
        <p:nvGrpSpPr>
          <p:cNvPr id="28" name="Group 27"/>
          <p:cNvGrpSpPr/>
          <p:nvPr/>
        </p:nvGrpSpPr>
        <p:grpSpPr>
          <a:xfrm>
            <a:off x="3016688" y="713589"/>
            <a:ext cx="1921072" cy="1240894"/>
            <a:chOff x="6723529" y="758235"/>
            <a:chExt cx="1921072" cy="1240894"/>
          </a:xfrm>
        </p:grpSpPr>
        <p:sp>
          <p:nvSpPr>
            <p:cNvPr id="26" name="Rectangle 25"/>
            <p:cNvSpPr/>
            <p:nvPr/>
          </p:nvSpPr>
          <p:spPr>
            <a:xfrm>
              <a:off x="6723529" y="1604505"/>
              <a:ext cx="1613647" cy="394624"/>
            </a:xfrm>
            <a:prstGeom prst="rect">
              <a:avLst/>
            </a:prstGeom>
            <a:solidFill>
              <a:schemeClr val="bg1">
                <a:lumMod val="8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ular Callout 26"/>
            <p:cNvSpPr/>
            <p:nvPr/>
          </p:nvSpPr>
          <p:spPr>
            <a:xfrm>
              <a:off x="7476564" y="758235"/>
              <a:ext cx="1168037" cy="367733"/>
            </a:xfrm>
            <a:prstGeom prst="wedgeRoundRectCallout">
              <a:avLst>
                <a:gd name="adj1" fmla="val -23250"/>
                <a:gd name="adj2" fmla="val 184294"/>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Comment</a:t>
              </a:r>
            </a:p>
          </p:txBody>
        </p:sp>
      </p:grpSp>
      <p:grpSp>
        <p:nvGrpSpPr>
          <p:cNvPr id="30" name="Group 29"/>
          <p:cNvGrpSpPr/>
          <p:nvPr/>
        </p:nvGrpSpPr>
        <p:grpSpPr>
          <a:xfrm>
            <a:off x="53673" y="708209"/>
            <a:ext cx="3648635" cy="1246095"/>
            <a:chOff x="3541058" y="639437"/>
            <a:chExt cx="3648635" cy="1350727"/>
          </a:xfrm>
        </p:grpSpPr>
        <p:sp>
          <p:nvSpPr>
            <p:cNvPr id="25" name="Rectangular Callout 24"/>
            <p:cNvSpPr/>
            <p:nvPr/>
          </p:nvSpPr>
          <p:spPr>
            <a:xfrm>
              <a:off x="3567952" y="639437"/>
              <a:ext cx="3621741" cy="570798"/>
            </a:xfrm>
            <a:prstGeom prst="wedgeRectCallout">
              <a:avLst>
                <a:gd name="adj1" fmla="val -23803"/>
                <a:gd name="adj2" fmla="val 10841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Algorithm Name with parameters (like a C function-header)</a:t>
              </a:r>
            </a:p>
          </p:txBody>
        </p:sp>
        <p:sp>
          <p:nvSpPr>
            <p:cNvPr id="29" name="Rectangle 28"/>
            <p:cNvSpPr/>
            <p:nvPr/>
          </p:nvSpPr>
          <p:spPr>
            <a:xfrm>
              <a:off x="3541058" y="1541929"/>
              <a:ext cx="2752166" cy="448235"/>
            </a:xfrm>
            <a:prstGeom prst="rect">
              <a:avLst/>
            </a:prstGeom>
            <a:solidFill>
              <a:schemeClr val="bg1">
                <a:lumMod val="8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80687" y="2079811"/>
            <a:ext cx="547746" cy="3272117"/>
            <a:chOff x="-2" y="2079811"/>
            <a:chExt cx="547746" cy="2981501"/>
          </a:xfrm>
        </p:grpSpPr>
        <p:sp>
          <p:nvSpPr>
            <p:cNvPr id="33" name="Left Brace 32"/>
            <p:cNvSpPr/>
            <p:nvPr/>
          </p:nvSpPr>
          <p:spPr>
            <a:xfrm>
              <a:off x="304803" y="2079811"/>
              <a:ext cx="242941" cy="2981501"/>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684912" y="3349239"/>
              <a:ext cx="1739152" cy="369332"/>
            </a:xfrm>
            <a:prstGeom prst="rect">
              <a:avLst/>
            </a:prstGeom>
            <a:noFill/>
          </p:spPr>
          <p:txBody>
            <a:bodyPr wrap="square" rtlCol="0">
              <a:spAutoFit/>
            </a:bodyPr>
            <a:lstStyle/>
            <a:p>
              <a:r>
                <a:rPr lang="en-US" dirty="0">
                  <a:solidFill>
                    <a:schemeClr val="accent1">
                      <a:lumMod val="75000"/>
                    </a:schemeClr>
                  </a:solidFill>
                </a:rPr>
                <a:t>Algorithm body</a:t>
              </a:r>
            </a:p>
          </p:txBody>
        </p:sp>
      </p:grpSp>
      <p:grpSp>
        <p:nvGrpSpPr>
          <p:cNvPr id="37" name="Group 36"/>
          <p:cNvGrpSpPr/>
          <p:nvPr/>
        </p:nvGrpSpPr>
        <p:grpSpPr>
          <a:xfrm>
            <a:off x="591684" y="2429442"/>
            <a:ext cx="537868" cy="2770087"/>
            <a:chOff x="89649" y="2106707"/>
            <a:chExt cx="537868" cy="2770087"/>
          </a:xfrm>
        </p:grpSpPr>
        <p:sp>
          <p:nvSpPr>
            <p:cNvPr id="38" name="Left Brace 37"/>
            <p:cNvSpPr/>
            <p:nvPr/>
          </p:nvSpPr>
          <p:spPr>
            <a:xfrm>
              <a:off x="466153" y="2106707"/>
              <a:ext cx="161364" cy="2770087"/>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rot="16200000">
              <a:off x="-595262" y="3191438"/>
              <a:ext cx="1739153" cy="369332"/>
            </a:xfrm>
            <a:prstGeom prst="rect">
              <a:avLst/>
            </a:prstGeom>
            <a:noFill/>
          </p:spPr>
          <p:txBody>
            <a:bodyPr wrap="square" rtlCol="0">
              <a:spAutoFit/>
            </a:bodyPr>
            <a:lstStyle/>
            <a:p>
              <a:r>
                <a:rPr lang="en-US" dirty="0">
                  <a:solidFill>
                    <a:schemeClr val="accent1">
                      <a:lumMod val="75000"/>
                    </a:schemeClr>
                  </a:solidFill>
                </a:rPr>
                <a:t>For loop body</a:t>
              </a:r>
            </a:p>
          </p:txBody>
        </p:sp>
      </p:grpSp>
      <p:grpSp>
        <p:nvGrpSpPr>
          <p:cNvPr id="40" name="Group 39"/>
          <p:cNvGrpSpPr/>
          <p:nvPr/>
        </p:nvGrpSpPr>
        <p:grpSpPr>
          <a:xfrm>
            <a:off x="1247012" y="4078958"/>
            <a:ext cx="1065880" cy="914402"/>
            <a:chOff x="-492151" y="1981188"/>
            <a:chExt cx="1065880" cy="914402"/>
          </a:xfrm>
        </p:grpSpPr>
        <p:sp>
          <p:nvSpPr>
            <p:cNvPr id="41" name="Left Brace 40"/>
            <p:cNvSpPr/>
            <p:nvPr/>
          </p:nvSpPr>
          <p:spPr>
            <a:xfrm>
              <a:off x="358577" y="2106709"/>
              <a:ext cx="215152" cy="654414"/>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487687" y="1976724"/>
              <a:ext cx="914402" cy="923330"/>
            </a:xfrm>
            <a:prstGeom prst="rect">
              <a:avLst/>
            </a:prstGeom>
            <a:noFill/>
          </p:spPr>
          <p:txBody>
            <a:bodyPr wrap="square" rtlCol="0">
              <a:spAutoFit/>
            </a:bodyPr>
            <a:lstStyle/>
            <a:p>
              <a:pPr algn="ctr"/>
              <a:r>
                <a:rPr lang="en-US" dirty="0">
                  <a:solidFill>
                    <a:schemeClr val="accent1">
                      <a:lumMod val="75000"/>
                    </a:schemeClr>
                  </a:solidFill>
                </a:rPr>
                <a:t>While </a:t>
              </a:r>
            </a:p>
            <a:p>
              <a:pPr algn="ctr"/>
              <a:r>
                <a:rPr lang="en-US" dirty="0">
                  <a:solidFill>
                    <a:schemeClr val="accent1">
                      <a:lumMod val="75000"/>
                    </a:schemeClr>
                  </a:solidFill>
                </a:rPr>
                <a:t>Loop</a:t>
              </a:r>
            </a:p>
            <a:p>
              <a:pPr algn="ctr"/>
              <a:r>
                <a:rPr lang="en-US" dirty="0">
                  <a:solidFill>
                    <a:schemeClr val="accent1">
                      <a:lumMod val="75000"/>
                    </a:schemeClr>
                  </a:solidFill>
                </a:rPr>
                <a:t>body</a:t>
              </a:r>
            </a:p>
          </p:txBody>
        </p:sp>
      </p:grpSp>
      <p:grpSp>
        <p:nvGrpSpPr>
          <p:cNvPr id="45" name="Group 44"/>
          <p:cNvGrpSpPr/>
          <p:nvPr/>
        </p:nvGrpSpPr>
        <p:grpSpPr>
          <a:xfrm>
            <a:off x="4811451" y="914400"/>
            <a:ext cx="4296689" cy="5222608"/>
            <a:chOff x="4811451" y="914400"/>
            <a:chExt cx="4296689" cy="5222608"/>
          </a:xfrm>
        </p:grpSpPr>
        <p:sp>
          <p:nvSpPr>
            <p:cNvPr id="43" name="Text Box 6"/>
            <p:cNvSpPr txBox="1">
              <a:spLocks noChangeArrowheads="1"/>
            </p:cNvSpPr>
            <p:nvPr/>
          </p:nvSpPr>
          <p:spPr bwMode="auto">
            <a:xfrm>
              <a:off x="4811451" y="1243361"/>
              <a:ext cx="4296689" cy="4893647"/>
            </a:xfrm>
            <a:prstGeom prst="rect">
              <a:avLst/>
            </a:prstGeom>
            <a:solidFill>
              <a:schemeClr val="bg1">
                <a:lumMod val="85000"/>
              </a:schemeClr>
            </a:solidFill>
            <a:ln w="190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void </a:t>
              </a:r>
              <a:r>
                <a:rPr lang="en-US" altLang="en-US" sz="2400" dirty="0" err="1"/>
                <a:t>insertionSort</a:t>
              </a:r>
              <a:r>
                <a:rPr lang="en-US" altLang="en-US" sz="1800" dirty="0"/>
                <a:t> </a:t>
              </a:r>
              <a:r>
                <a:rPr lang="en-US" altLang="en-US" sz="2400" dirty="0">
                  <a:solidFill>
                    <a:srgbClr val="009999"/>
                  </a:solidFill>
                </a:rPr>
                <a:t>(</a:t>
              </a:r>
              <a:r>
                <a:rPr lang="en-US" altLang="en-US" sz="2400" dirty="0" err="1">
                  <a:solidFill>
                    <a:srgbClr val="00B0F0"/>
                  </a:solidFill>
                </a:rPr>
                <a:t>int</a:t>
              </a:r>
              <a:r>
                <a:rPr lang="en-US" altLang="en-US" sz="2400" dirty="0">
                  <a:solidFill>
                    <a:srgbClr val="009999"/>
                  </a:solidFill>
                </a:rPr>
                <a:t> </a:t>
              </a:r>
              <a:r>
                <a:rPr lang="en-US" altLang="en-US" sz="2400" i="1" dirty="0">
                  <a:solidFill>
                    <a:srgbClr val="009999"/>
                  </a:solidFill>
                </a:rPr>
                <a:t>A[]</a:t>
              </a:r>
              <a:r>
                <a:rPr lang="en-US" altLang="en-US" sz="2400" dirty="0">
                  <a:solidFill>
                    <a:srgbClr val="009999"/>
                  </a:solidFill>
                </a:rPr>
                <a:t>, </a:t>
              </a:r>
              <a:r>
                <a:rPr lang="en-US" altLang="en-US" sz="2400" dirty="0" err="1">
                  <a:solidFill>
                    <a:srgbClr val="00B0F0"/>
                  </a:solidFill>
                </a:rPr>
                <a:t>int</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a:t>
              </a:r>
            </a:p>
            <a:p>
              <a:pPr eaLnBrk="1" hangingPunct="1">
                <a:spcBef>
                  <a:spcPct val="0"/>
                </a:spcBef>
                <a:buFontTx/>
                <a:buNone/>
              </a:pPr>
              <a:r>
                <a:rPr lang="en-US" altLang="en-US" sz="2400" dirty="0">
                  <a:solidFill>
                    <a:srgbClr val="009999"/>
                  </a:solidFill>
                </a:rPr>
                <a:t>{   </a:t>
              </a:r>
              <a:r>
                <a:rPr lang="en-US" altLang="en-US" sz="1800" dirty="0">
                  <a:solidFill>
                    <a:srgbClr val="009999"/>
                  </a:solidFill>
                </a:rPr>
                <a:t>//here </a:t>
              </a:r>
              <a:r>
                <a:rPr lang="en-US" altLang="en-US" sz="1800" i="1" dirty="0">
                  <a:solidFill>
                    <a:srgbClr val="009999"/>
                  </a:solidFill>
                </a:rPr>
                <a:t>A[0 . . n] </a:t>
              </a:r>
              <a:r>
                <a:rPr lang="en-US" altLang="en-US" sz="1800" dirty="0">
                  <a:solidFill>
                    <a:srgbClr val="009999"/>
                  </a:solidFill>
                </a:rPr>
                <a:t>is an </a:t>
              </a:r>
              <a:r>
                <a:rPr lang="en-US" altLang="en-US" sz="1800" dirty="0" err="1">
                  <a:solidFill>
                    <a:srgbClr val="009999"/>
                  </a:solidFill>
                </a:rPr>
                <a:t>int</a:t>
              </a:r>
              <a:r>
                <a:rPr lang="en-US" altLang="en-US" sz="1800" dirty="0">
                  <a:solidFill>
                    <a:srgbClr val="009999"/>
                  </a:solidFill>
                </a:rPr>
                <a:t> array</a:t>
              </a:r>
            </a:p>
            <a:p>
              <a:pPr eaLnBrk="1" hangingPunct="1">
                <a:spcBef>
                  <a:spcPct val="0"/>
                </a:spcBef>
                <a:buFontTx/>
                <a:buNone/>
              </a:pPr>
              <a:r>
                <a:rPr lang="en-US" altLang="en-US" sz="2400" dirty="0">
                  <a:solidFill>
                    <a:srgbClr val="009999"/>
                  </a:solidFill>
                </a:rPr>
                <a:t>	</a:t>
              </a:r>
              <a:r>
                <a:rPr lang="en-US" altLang="en-US" sz="2400" dirty="0" err="1">
                  <a:solidFill>
                    <a:srgbClr val="00B0F0"/>
                  </a:solidFill>
                </a:rPr>
                <a:t>int</a:t>
              </a:r>
              <a:r>
                <a:rPr lang="en-US" altLang="en-US" sz="2400" dirty="0">
                  <a:solidFill>
                    <a:srgbClr val="00B0F0"/>
                  </a:solidFill>
                </a:rPr>
                <a:t> </a:t>
              </a:r>
              <a:r>
                <a:rPr lang="en-US" altLang="en-US" sz="2400" dirty="0" err="1">
                  <a:solidFill>
                    <a:srgbClr val="009999"/>
                  </a:solidFill>
                </a:rPr>
                <a:t>i</a:t>
              </a:r>
              <a:r>
                <a:rPr lang="en-US" altLang="en-US" sz="2400" dirty="0">
                  <a:solidFill>
                    <a:srgbClr val="009999"/>
                  </a:solidFill>
                </a:rPr>
                <a:t>, j;</a:t>
              </a:r>
            </a:p>
            <a:p>
              <a:pPr eaLnBrk="1" hangingPunct="1">
                <a:spcBef>
                  <a:spcPct val="0"/>
                </a:spcBef>
                <a:buFontTx/>
                <a:buNone/>
              </a:pPr>
              <a:r>
                <a:rPr lang="en-US" altLang="en-US" sz="2400" dirty="0">
                  <a:solidFill>
                    <a:srgbClr val="009999"/>
                  </a:solidFill>
                </a:rPr>
                <a:t> </a:t>
              </a: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i="1" dirty="0">
                  <a:cs typeface="Times New Roman" panose="02020603050405020304" pitchFamily="18" charset="0"/>
                  <a:sym typeface="Symbol" panose="05050102010706020507" pitchFamily="18" charset="2"/>
                </a:rPr>
                <a:t>j</a:t>
              </a:r>
              <a:r>
                <a:rPr lang="en-US" altLang="en-US" sz="2400" dirty="0">
                  <a:cs typeface="Times New Roman" panose="02020603050405020304" pitchFamily="18" charset="0"/>
                  <a:sym typeface="Symbol" panose="05050102010706020507" pitchFamily="18" charset="2"/>
                </a:rPr>
                <a:t>&lt;=</a:t>
              </a:r>
              <a:r>
                <a:rPr lang="en-US" altLang="en-US" sz="2400" i="1" dirty="0">
                  <a:solidFill>
                    <a:srgbClr val="009999"/>
                  </a:solidFill>
                  <a:cs typeface="Times New Roman" panose="02020603050405020304" pitchFamily="18" charset="0"/>
                  <a:sym typeface="Symbol" panose="05050102010706020507" pitchFamily="18" charset="2"/>
                </a:rPr>
                <a:t>n; j++) {</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i="1" dirty="0">
                  <a:solidFill>
                    <a:srgbClr val="009999"/>
                  </a:solidFill>
                  <a:cs typeface="Times New Roman" panose="02020603050405020304" pitchFamily="18" charset="0"/>
                  <a:sym typeface="Symbol" panose="05050102010706020507" pitchFamily="18" charset="2"/>
                </a:rPr>
                <a:t>		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b="1" dirty="0">
                  <a:solidFill>
                    <a:srgbClr val="009999"/>
                  </a:solidFill>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&amp;&amp;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i="1" dirty="0">
                  <a:solidFill>
                    <a:srgbClr val="009999"/>
                  </a:solidFill>
                  <a:cs typeface="Times New Roman" panose="02020603050405020304" pitchFamily="18" charset="0"/>
                  <a:sym typeface="Symbol" panose="05050102010706020507" pitchFamily="18" charset="2"/>
                </a:rPr>
                <a:t>				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000" dirty="0">
                  <a:solidFill>
                    <a:srgbClr val="009999"/>
                  </a:solidFill>
                  <a:cs typeface="Times New Roman" panose="02020603050405020304" pitchFamily="18" charset="0"/>
                  <a:sym typeface="Symbol" panose="05050102010706020507" pitchFamily="18" charset="2"/>
                </a:rPr>
                <a:t>//while</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i="1" dirty="0">
                  <a:solidFill>
                    <a:srgbClr val="009999"/>
                  </a:solidFill>
                  <a:cs typeface="Times New Roman" panose="02020603050405020304" pitchFamily="18" charset="0"/>
                  <a:sym typeface="Symbol" panose="05050102010706020507" pitchFamily="18" charset="2"/>
                </a:rPr>
                <a:t>	    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a:p>
              <a:pPr eaLnBrk="1" hangingPunct="1">
                <a:spcBef>
                  <a:spcPct val="0"/>
                </a:spcBef>
                <a:buFontTx/>
                <a:buNone/>
              </a:pPr>
              <a:r>
                <a:rPr lang="en-US" altLang="en-US" sz="2400" i="1" dirty="0">
                  <a:solidFill>
                    <a:srgbClr val="009999"/>
                  </a:solidFill>
                  <a:cs typeface="Times New Roman" panose="02020603050405020304" pitchFamily="18" charset="0"/>
                  <a:sym typeface="Symbol" panose="05050102010706020507" pitchFamily="18" charset="2"/>
                </a:rPr>
                <a:t>     }</a:t>
              </a:r>
              <a:r>
                <a:rPr lang="en-US" altLang="en-US" sz="2400" dirty="0">
                  <a:solidFill>
                    <a:srgbClr val="009999"/>
                  </a:solidFill>
                  <a:cs typeface="Times New Roman" panose="02020603050405020304" pitchFamily="18" charset="0"/>
                  <a:sym typeface="Symbol" panose="05050102010706020507" pitchFamily="18" charset="2"/>
                </a:rPr>
                <a:t>//for</a:t>
              </a:r>
              <a:endParaRPr lang="en-US" altLang="en-US" sz="2400" i="1"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i="1" dirty="0">
                  <a:solidFill>
                    <a:srgbClr val="009999"/>
                  </a:solidFill>
                  <a:cs typeface="Times New Roman" panose="02020603050405020304" pitchFamily="18" charset="0"/>
                  <a:sym typeface="Symbol" panose="05050102010706020507" pitchFamily="18" charset="2"/>
                </a:rPr>
                <a:t>}</a:t>
              </a:r>
            </a:p>
          </p:txBody>
        </p:sp>
        <p:sp>
          <p:nvSpPr>
            <p:cNvPr id="44" name="TextBox 43"/>
            <p:cNvSpPr txBox="1"/>
            <p:nvPr/>
          </p:nvSpPr>
          <p:spPr>
            <a:xfrm>
              <a:off x="5629831" y="914400"/>
              <a:ext cx="2788024" cy="369332"/>
            </a:xfrm>
            <a:prstGeom prst="rect">
              <a:avLst/>
            </a:prstGeom>
            <a:noFill/>
          </p:spPr>
          <p:txBody>
            <a:bodyPr wrap="square" rtlCol="0">
              <a:spAutoFit/>
            </a:bodyPr>
            <a:lstStyle/>
            <a:p>
              <a:pPr algn="ctr"/>
              <a:r>
                <a:rPr lang="en-US" dirty="0"/>
                <a:t>Equivalent CPP function</a:t>
              </a:r>
            </a:p>
          </p:txBody>
        </p:sp>
      </p:grpSp>
      <p:sp>
        <p:nvSpPr>
          <p:cNvPr id="47" name="Rounded Rectangular Callout 46"/>
          <p:cNvSpPr/>
          <p:nvPr/>
        </p:nvSpPr>
        <p:spPr>
          <a:xfrm>
            <a:off x="6598024" y="197223"/>
            <a:ext cx="2268070" cy="466165"/>
          </a:xfrm>
          <a:prstGeom prst="wedgeRoundRectCallout">
            <a:avLst>
              <a:gd name="adj1" fmla="val -91535"/>
              <a:gd name="adj2" fmla="val 277885"/>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A[0] unused, valid elements: A[1] … A[n]</a:t>
            </a:r>
            <a:endParaRPr lang="en-US" dirty="0"/>
          </a:p>
        </p:txBody>
      </p:sp>
      <p:grpSp>
        <p:nvGrpSpPr>
          <p:cNvPr id="48" name="Group 47"/>
          <p:cNvGrpSpPr/>
          <p:nvPr/>
        </p:nvGrpSpPr>
        <p:grpSpPr>
          <a:xfrm>
            <a:off x="134473" y="2554941"/>
            <a:ext cx="4356846" cy="3827932"/>
            <a:chOff x="134473" y="2554941"/>
            <a:chExt cx="4356846" cy="3827932"/>
          </a:xfrm>
        </p:grpSpPr>
        <p:cxnSp>
          <p:nvCxnSpPr>
            <p:cNvPr id="31" name="Straight Connector 30"/>
            <p:cNvCxnSpPr/>
            <p:nvPr/>
          </p:nvCxnSpPr>
          <p:spPr>
            <a:xfrm>
              <a:off x="1524000" y="2554941"/>
              <a:ext cx="17929" cy="266251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134473" y="5844990"/>
              <a:ext cx="4356846" cy="537883"/>
            </a:xfrm>
            <a:prstGeom prst="wedgeRoundRectCallout">
              <a:avLst>
                <a:gd name="adj1" fmla="val -17786"/>
                <a:gd name="adj2" fmla="val -180158"/>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Indentation/spacing determines where</a:t>
              </a:r>
            </a:p>
            <a:p>
              <a:pPr algn="ctr"/>
              <a:r>
                <a:rPr lang="en-US" dirty="0">
                  <a:solidFill>
                    <a:srgbClr val="7030A0"/>
                  </a:solidFill>
                </a:rPr>
                <a:t>the algorithm/loop/if/else-body ends</a:t>
              </a:r>
            </a:p>
          </p:txBody>
        </p:sp>
      </p:gr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96560" y="464400"/>
              <a:ext cx="8465760" cy="4974120"/>
            </p14:xfrm>
          </p:contentPart>
        </mc:Choice>
        <mc:Fallback xmlns="">
          <p:pic>
            <p:nvPicPr>
              <p:cNvPr id="2" name="Ink 1"/>
              <p:cNvPicPr/>
              <p:nvPr/>
            </p:nvPicPr>
            <p:blipFill>
              <a:blip r:embed="rId3"/>
              <a:stretch>
                <a:fillRect/>
              </a:stretch>
            </p:blipFill>
            <p:spPr>
              <a:xfrm>
                <a:off x="187200" y="455040"/>
                <a:ext cx="8484480" cy="4992840"/>
              </a:xfrm>
              <a:prstGeom prst="rect">
                <a:avLst/>
              </a:prstGeom>
            </p:spPr>
          </p:pic>
        </mc:Fallback>
      </mc:AlternateContent>
    </p:spTree>
    <p:extLst>
      <p:ext uri="{BB962C8B-B14F-4D97-AF65-F5344CB8AC3E}">
        <p14:creationId xmlns:p14="http://schemas.microsoft.com/office/powerpoint/2010/main" val="390207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checkerboard(across)">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 y="116207"/>
            <a:ext cx="8797925" cy="676274"/>
          </a:xfrm>
        </p:spPr>
        <p:txBody>
          <a:bodyPr>
            <a:normAutofit fontScale="90000"/>
          </a:bodyPr>
          <a:lstStyle/>
          <a:p>
            <a:pPr eaLnBrk="1" hangingPunct="1"/>
            <a:r>
              <a:rPr lang="en-US" altLang="en-US" dirty="0"/>
              <a:t>Insertion Sort Simulation</a:t>
            </a:r>
          </a:p>
        </p:txBody>
      </p:sp>
      <p:sp>
        <p:nvSpPr>
          <p:cNvPr id="13332" name="Text Box 6"/>
          <p:cNvSpPr txBox="1">
            <a:spLocks noChangeArrowheads="1"/>
          </p:cNvSpPr>
          <p:nvPr/>
        </p:nvSpPr>
        <p:spPr bwMode="auto">
          <a:xfrm>
            <a:off x="-35865" y="819151"/>
            <a:ext cx="616066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I</a:t>
            </a:r>
            <a:r>
              <a:rPr lang="en-US" altLang="en-US" sz="1800" dirty="0"/>
              <a:t>NSERTION</a:t>
            </a:r>
            <a:r>
              <a:rPr lang="en-US" altLang="en-US" sz="2400" dirty="0"/>
              <a:t>-S</a:t>
            </a:r>
            <a:r>
              <a:rPr lang="en-US" altLang="en-US" sz="1800" dirty="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sz="1800" dirty="0">
                <a:solidFill>
                  <a:schemeClr val="accent2"/>
                </a:solidFill>
                <a:ea typeface="Arial Unicode MS" panose="020B0604020202020204" pitchFamily="34" charset="-128"/>
                <a:cs typeface="Arial Unicode MS" panose="020B0604020202020204" pitchFamily="34" charset="-128"/>
              </a:rPr>
              <a:t>⊳ </a:t>
            </a:r>
            <a:r>
              <a:rPr lang="en-US" altLang="en-US" sz="1800" i="1" dirty="0">
                <a:solidFill>
                  <a:srgbClr val="009999"/>
                </a:solidFill>
                <a:ea typeface="Arial Unicode MS" panose="020B0604020202020204" pitchFamily="34" charset="-128"/>
                <a:cs typeface="Arial Unicode MS" panose="020B0604020202020204" pitchFamily="34" charset="-128"/>
              </a:rPr>
              <a:t>A</a:t>
            </a:r>
            <a:r>
              <a:rPr lang="en-US" altLang="en-US" sz="1800" dirty="0">
                <a:solidFill>
                  <a:srgbClr val="009999"/>
                </a:solidFill>
                <a:ea typeface="Arial Unicode MS" panose="020B0604020202020204" pitchFamily="34" charset="-128"/>
                <a:cs typeface="Arial Unicode MS" panose="020B0604020202020204" pitchFamily="34" charset="-128"/>
              </a:rPr>
              <a:t>[1 . . </a:t>
            </a:r>
            <a:r>
              <a:rPr lang="en-US" altLang="en-US" sz="1800" i="1" dirty="0">
                <a:solidFill>
                  <a:srgbClr val="009999"/>
                </a:solidFill>
                <a:ea typeface="Arial Unicode MS" panose="020B0604020202020204" pitchFamily="34" charset="-128"/>
                <a:cs typeface="Arial Unicode MS" panose="020B0604020202020204" pitchFamily="34" charset="-128"/>
              </a:rPr>
              <a:t>n</a:t>
            </a:r>
            <a:r>
              <a:rPr lang="en-US" altLang="en-US" sz="1800" dirty="0">
                <a:solidFill>
                  <a:srgbClr val="009999"/>
                </a:solidFill>
                <a:ea typeface="Arial Unicode MS" panose="020B0604020202020204" pitchFamily="34" charset="-128"/>
                <a:cs typeface="Arial Unicode MS" panose="020B0604020202020204" pitchFamily="34" charset="-128"/>
              </a:rPr>
              <a:t>]</a:t>
            </a:r>
            <a:endParaRPr lang="en-US" altLang="en-US" sz="2400" dirty="0">
              <a:solidFill>
                <a:srgbClr val="009999"/>
              </a:solidFill>
            </a:endParaRPr>
          </a:p>
          <a:p>
            <a:pPr eaLnBrk="1" hangingPunct="1">
              <a:spcBef>
                <a:spcPct val="0"/>
              </a:spcBef>
              <a:buFontTx/>
              <a:buNone/>
            </a:pPr>
            <a:endParaRPr lang="en-US" altLang="en-US" sz="1000" dirty="0">
              <a:solidFill>
                <a:srgbClr val="009999"/>
              </a:solidFill>
            </a:endParaRP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1800" dirty="0">
                <a:solidFill>
                  <a:schemeClr val="accent2"/>
                </a:solidFill>
                <a:ea typeface="Arial Unicode MS" panose="020B0604020202020204" pitchFamily="34" charset="-128"/>
                <a:cs typeface="Arial Unicode MS" panose="020B0604020202020204" pitchFamily="34" charset="-128"/>
              </a:rPr>
              <a:t>⊳ </a:t>
            </a:r>
            <a:r>
              <a:rPr lang="en-US" altLang="en-US" sz="1800" dirty="0">
                <a:solidFill>
                  <a:srgbClr val="009999"/>
                </a:solidFill>
                <a:cs typeface="Times New Roman" panose="02020603050405020304" pitchFamily="18" charset="0"/>
                <a:sym typeface="Symbol" panose="05050102010706020507" pitchFamily="18" charset="2"/>
              </a:rPr>
              <a:t>Insert </a:t>
            </a:r>
            <a:r>
              <a:rPr lang="en-US" altLang="en-US" sz="1800" i="1" dirty="0">
                <a:solidFill>
                  <a:srgbClr val="009999"/>
                </a:solidFill>
                <a:cs typeface="Times New Roman" panose="02020603050405020304" pitchFamily="18" charset="0"/>
                <a:sym typeface="Symbol" panose="05050102010706020507" pitchFamily="18" charset="2"/>
              </a:rPr>
              <a:t>A[ j ] </a:t>
            </a:r>
            <a:r>
              <a:rPr lang="en-US" altLang="en-US" sz="1800" dirty="0">
                <a:solidFill>
                  <a:srgbClr val="009999"/>
                </a:solidFill>
                <a:cs typeface="Times New Roman" panose="02020603050405020304" pitchFamily="18" charset="0"/>
                <a:sym typeface="Symbol" panose="05050102010706020507" pitchFamily="18" charset="2"/>
              </a:rPr>
              <a:t>into the sorted </a:t>
            </a:r>
            <a:r>
              <a:rPr lang="en-US" altLang="en-US" sz="1800" dirty="0" err="1">
                <a:solidFill>
                  <a:srgbClr val="009999"/>
                </a:solidFill>
                <a:cs typeface="Times New Roman" panose="02020603050405020304" pitchFamily="18" charset="0"/>
                <a:sym typeface="Symbol" panose="05050102010706020507" pitchFamily="18" charset="2"/>
              </a:rPr>
              <a:t>subarray</a:t>
            </a:r>
            <a:r>
              <a:rPr lang="en-US" altLang="en-US" sz="1800" dirty="0">
                <a:solidFill>
                  <a:srgbClr val="009999"/>
                </a:solidFill>
                <a:cs typeface="Times New Roman" panose="02020603050405020304" pitchFamily="18" charset="0"/>
                <a:sym typeface="Symbol" panose="05050102010706020507" pitchFamily="18" charset="2"/>
              </a:rPr>
              <a:t> </a:t>
            </a:r>
            <a:r>
              <a:rPr lang="en-US" altLang="en-US" sz="1800" i="1" dirty="0">
                <a:solidFill>
                  <a:srgbClr val="009999"/>
                </a:solidFill>
                <a:cs typeface="Times New Roman" panose="02020603050405020304" pitchFamily="18" charset="0"/>
                <a:sym typeface="Symbol" panose="05050102010706020507" pitchFamily="18" charset="2"/>
              </a:rPr>
              <a:t>A[1..j -1] </a:t>
            </a:r>
          </a:p>
          <a:p>
            <a:pPr eaLnBrk="1" hangingPunct="1">
              <a:spcBef>
                <a:spcPct val="0"/>
              </a:spcBef>
              <a:buNone/>
            </a:pPr>
            <a:r>
              <a:rPr lang="en-US" sz="1800" kern="0" dirty="0">
                <a:solidFill>
                  <a:srgbClr val="000000"/>
                </a:solidFill>
                <a:cs typeface="Times New Roman" pitchFamily="18" charset="0"/>
              </a:rPr>
              <a:t>			</a:t>
            </a:r>
            <a:r>
              <a:rPr lang="en-US" altLang="en-US" sz="1800" dirty="0">
                <a:solidFill>
                  <a:schemeClr val="accent2"/>
                </a:solidFill>
                <a:ea typeface="Arial Unicode MS" panose="020B0604020202020204" pitchFamily="34" charset="-128"/>
                <a:cs typeface="Arial Unicode MS" panose="020B0604020202020204" pitchFamily="34" charset="-128"/>
              </a:rPr>
              <a:t>⊳ </a:t>
            </a:r>
            <a:r>
              <a:rPr lang="en-US" altLang="en-US" sz="1800" dirty="0">
                <a:solidFill>
                  <a:srgbClr val="009999"/>
                </a:solidFill>
                <a:cs typeface="Times New Roman" panose="02020603050405020304" pitchFamily="18" charset="0"/>
                <a:sym typeface="Symbol" panose="05050102010706020507" pitchFamily="18" charset="2"/>
              </a:rPr>
              <a:t>in such a position that </a:t>
            </a:r>
            <a:r>
              <a:rPr lang="en-US" altLang="en-US" sz="1800" i="1" dirty="0">
                <a:solidFill>
                  <a:srgbClr val="009999"/>
                </a:solidFill>
                <a:cs typeface="Times New Roman" panose="02020603050405020304" pitchFamily="18" charset="0"/>
                <a:sym typeface="Symbol" panose="05050102010706020507" pitchFamily="18" charset="2"/>
              </a:rPr>
              <a:t>A[1..j] </a:t>
            </a:r>
            <a:r>
              <a:rPr lang="en-US" altLang="en-US" sz="1800" dirty="0">
                <a:solidFill>
                  <a:srgbClr val="009999"/>
                </a:solidFill>
                <a:cs typeface="Times New Roman" panose="02020603050405020304" pitchFamily="18" charset="0"/>
                <a:sym typeface="Symbol" panose="05050102010706020507" pitchFamily="18" charset="2"/>
              </a:rPr>
              <a:t>becomes sorted</a:t>
            </a:r>
          </a:p>
          <a:p>
            <a:pPr eaLnBrk="1" hangingPunct="1">
              <a:spcBef>
                <a:spcPct val="0"/>
              </a:spcBef>
              <a:buFontTx/>
              <a:buNone/>
            </a:pPr>
            <a:r>
              <a:rPr lang="en-US" altLang="en-US" sz="2400" i="1" dirty="0">
                <a:solidFill>
                  <a:srgbClr val="009999"/>
                </a:solidFill>
                <a:cs typeface="Times New Roman" panose="02020603050405020304" pitchFamily="18" charset="0"/>
                <a:sym typeface="Symbol" panose="05050102010706020507" pitchFamily="18" charset="2"/>
              </a:rPr>
              <a:t>			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graphicFrame>
        <p:nvGraphicFramePr>
          <p:cNvPr id="37" name="Table 36"/>
          <p:cNvGraphicFramePr>
            <a:graphicFrameLocks noGrp="1"/>
          </p:cNvGraphicFramePr>
          <p:nvPr/>
        </p:nvGraphicFramePr>
        <p:xfrm>
          <a:off x="7028330" y="4330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pPr algn="ctr"/>
                      <a:r>
                        <a:rPr lang="en-US" b="0" i="1" dirty="0" err="1">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a:solidFill>
                            <a:srgbClr val="0070C0"/>
                          </a:solidFill>
                        </a:rPr>
                        <a:t>j</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a:solidFill>
                            <a:schemeClr val="tx1"/>
                          </a:solidFill>
                        </a:rPr>
                        <a:t>1</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2</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4</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5</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a:solidFill>
                            <a:srgbClr val="7030A0"/>
                          </a:solidFill>
                        </a:rPr>
                        <a:t>7</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4</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9</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1</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45" name="Straight Arrow Connector 44"/>
          <p:cNvCxnSpPr/>
          <p:nvPr/>
        </p:nvCxnSpPr>
        <p:spPr>
          <a:xfrm>
            <a:off x="7306236" y="89646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235040" y="707315"/>
            <a:ext cx="712608" cy="369332"/>
            <a:chOff x="7561816" y="3280193"/>
            <a:chExt cx="712608" cy="369332"/>
          </a:xfrm>
        </p:grpSpPr>
        <p:sp>
          <p:nvSpPr>
            <p:cNvPr id="60" name="Rectangle 59"/>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4</a:t>
              </a:r>
            </a:p>
          </p:txBody>
        </p:sp>
        <p:sp>
          <p:nvSpPr>
            <p:cNvPr id="67" name="Rectangle 66"/>
            <p:cNvSpPr/>
            <p:nvPr/>
          </p:nvSpPr>
          <p:spPr>
            <a:xfrm>
              <a:off x="7561816" y="3280193"/>
              <a:ext cx="492892" cy="369332"/>
            </a:xfrm>
            <a:prstGeom prst="rect">
              <a:avLst/>
            </a:prstGeom>
          </p:spPr>
          <p:txBody>
            <a:bodyPr wrap="none" anchor="ctr">
              <a:spAutoFit/>
            </a:bodyPr>
            <a:lstStyle/>
            <a:p>
              <a:r>
                <a:rPr lang="en-US" i="1" dirty="0">
                  <a:solidFill>
                    <a:srgbClr val="0070C0"/>
                  </a:solidFill>
                </a:rPr>
                <a:t>key</a:t>
              </a:r>
              <a:endParaRPr lang="en-US" dirty="0"/>
            </a:p>
          </p:txBody>
        </p:sp>
      </p:grpSp>
      <p:cxnSp>
        <p:nvCxnSpPr>
          <p:cNvPr id="70" name="Curved Connector 69"/>
          <p:cNvCxnSpPr>
            <a:cxnSpLocks/>
            <a:stCxn id="60" idx="2"/>
            <a:endCxn id="71" idx="2"/>
          </p:cNvCxnSpPr>
          <p:nvPr/>
        </p:nvCxnSpPr>
        <p:spPr>
          <a:xfrm rot="5400000" flipH="1" flipV="1">
            <a:off x="7019368" y="829223"/>
            <a:ext cx="1" cy="421342"/>
          </a:xfrm>
          <a:prstGeom prst="curvedConnector3">
            <a:avLst>
              <a:gd name="adj1" fmla="val -2286000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091089" y="753022"/>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73" name="Table 72"/>
          <p:cNvGraphicFramePr>
            <a:graphicFrameLocks noGrp="1"/>
          </p:cNvGraphicFramePr>
          <p:nvPr/>
        </p:nvGraphicFramePr>
        <p:xfrm>
          <a:off x="7028325" y="132529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a:solidFill>
                            <a:srgbClr val="0070C0"/>
                          </a:solidFill>
                        </a:rPr>
                        <a:t>j</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a:solidFill>
                            <a:schemeClr val="tx1"/>
                          </a:solidFill>
                        </a:rPr>
                        <a:t>1</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2</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4</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5</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a:solidFill>
                            <a:srgbClr val="7030A0"/>
                          </a:solidFill>
                        </a:rPr>
                        <a:t>4</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7</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9</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1</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75" name="Group 74"/>
          <p:cNvGrpSpPr/>
          <p:nvPr/>
        </p:nvGrpSpPr>
        <p:grpSpPr>
          <a:xfrm>
            <a:off x="6235035" y="1989305"/>
            <a:ext cx="712608" cy="369332"/>
            <a:chOff x="7561816" y="3280193"/>
            <a:chExt cx="712608" cy="369332"/>
          </a:xfrm>
        </p:grpSpPr>
        <p:sp>
          <p:nvSpPr>
            <p:cNvPr id="76" name="Rectangle 75"/>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9</a:t>
              </a:r>
            </a:p>
          </p:txBody>
        </p:sp>
        <p:sp>
          <p:nvSpPr>
            <p:cNvPr id="77" name="Rectangle 76"/>
            <p:cNvSpPr/>
            <p:nvPr/>
          </p:nvSpPr>
          <p:spPr>
            <a:xfrm>
              <a:off x="7561816" y="3280193"/>
              <a:ext cx="492892" cy="369332"/>
            </a:xfrm>
            <a:prstGeom prst="rect">
              <a:avLst/>
            </a:prstGeom>
          </p:spPr>
          <p:txBody>
            <a:bodyPr wrap="none" anchor="ctr">
              <a:spAutoFit/>
            </a:bodyPr>
            <a:lstStyle/>
            <a:p>
              <a:r>
                <a:rPr lang="en-US" i="1" dirty="0">
                  <a:solidFill>
                    <a:srgbClr val="0070C0"/>
                  </a:solidFill>
                </a:rPr>
                <a:t>key</a:t>
              </a:r>
              <a:endParaRPr lang="en-US" dirty="0"/>
            </a:p>
          </p:txBody>
        </p:sp>
      </p:grpSp>
      <p:cxnSp>
        <p:nvCxnSpPr>
          <p:cNvPr id="78" name="Curved Connector 77"/>
          <p:cNvCxnSpPr>
            <a:stCxn id="76" idx="2"/>
            <a:endCxn id="79" idx="2"/>
          </p:cNvCxnSpPr>
          <p:nvPr/>
        </p:nvCxnSpPr>
        <p:spPr>
          <a:xfrm rot="5400000" flipH="1" flipV="1">
            <a:off x="7409341" y="1712270"/>
            <a:ext cx="8966" cy="1210262"/>
          </a:xfrm>
          <a:prstGeom prst="curvedConnector3">
            <a:avLst>
              <a:gd name="adj1" fmla="val -4249377"/>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880004" y="202604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85" name="Table 84"/>
          <p:cNvGraphicFramePr>
            <a:graphicFrameLocks noGrp="1"/>
          </p:cNvGraphicFramePr>
          <p:nvPr/>
        </p:nvGraphicFramePr>
        <p:xfrm>
          <a:off x="7028320" y="280451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a:solidFill>
                            <a:srgbClr val="0070C0"/>
                          </a:solidFill>
                        </a:rPr>
                        <a:t>j</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a:solidFill>
                            <a:schemeClr val="tx1"/>
                          </a:solidFill>
                        </a:rPr>
                        <a:t>1</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2</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4</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5</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a:solidFill>
                            <a:srgbClr val="7030A0"/>
                          </a:solidFill>
                        </a:rPr>
                        <a:t>4</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7</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9</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1</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87" name="Group 74"/>
          <p:cNvGrpSpPr/>
          <p:nvPr/>
        </p:nvGrpSpPr>
        <p:grpSpPr>
          <a:xfrm>
            <a:off x="6235030" y="3468525"/>
            <a:ext cx="712608" cy="369332"/>
            <a:chOff x="7561816" y="3280193"/>
            <a:chExt cx="712608" cy="369332"/>
          </a:xfrm>
        </p:grpSpPr>
        <p:sp>
          <p:nvSpPr>
            <p:cNvPr id="90" name="Rectangle 89"/>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5</a:t>
              </a:r>
            </a:p>
          </p:txBody>
        </p:sp>
        <p:sp>
          <p:nvSpPr>
            <p:cNvPr id="91" name="Rectangle 90"/>
            <p:cNvSpPr/>
            <p:nvPr/>
          </p:nvSpPr>
          <p:spPr>
            <a:xfrm>
              <a:off x="7561816" y="3280193"/>
              <a:ext cx="492892" cy="369332"/>
            </a:xfrm>
            <a:prstGeom prst="rect">
              <a:avLst/>
            </a:prstGeom>
          </p:spPr>
          <p:txBody>
            <a:bodyPr wrap="none" anchor="ctr">
              <a:spAutoFit/>
            </a:bodyPr>
            <a:lstStyle/>
            <a:p>
              <a:r>
                <a:rPr lang="en-US" i="1" dirty="0">
                  <a:solidFill>
                    <a:srgbClr val="0070C0"/>
                  </a:solidFill>
                </a:rPr>
                <a:t>key</a:t>
              </a:r>
              <a:endParaRPr lang="en-US" dirty="0"/>
            </a:p>
          </p:txBody>
        </p:sp>
      </p:grpSp>
      <p:cxnSp>
        <p:nvCxnSpPr>
          <p:cNvPr id="88" name="Curved Connector 87"/>
          <p:cNvCxnSpPr>
            <a:stCxn id="90" idx="2"/>
            <a:endCxn id="89" idx="2"/>
          </p:cNvCxnSpPr>
          <p:nvPr/>
        </p:nvCxnSpPr>
        <p:spPr>
          <a:xfrm rot="5400000" flipH="1" flipV="1">
            <a:off x="7212106" y="3388720"/>
            <a:ext cx="8966" cy="815802"/>
          </a:xfrm>
          <a:prstGeom prst="curvedConnector3">
            <a:avLst>
              <a:gd name="adj1" fmla="val -3649466"/>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485539" y="350526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cxnSp>
        <p:nvCxnSpPr>
          <p:cNvPr id="92" name="Straight Arrow Connector 91"/>
          <p:cNvCxnSpPr/>
          <p:nvPr/>
        </p:nvCxnSpPr>
        <p:spPr>
          <a:xfrm>
            <a:off x="8130989" y="365759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718594" y="3657589"/>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6" name="Table 95"/>
          <p:cNvGraphicFramePr>
            <a:graphicFrameLocks noGrp="1"/>
          </p:cNvGraphicFramePr>
          <p:nvPr/>
        </p:nvGraphicFramePr>
        <p:xfrm>
          <a:off x="7037290" y="433747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a:solidFill>
                            <a:srgbClr val="0070C0"/>
                          </a:solidFill>
                        </a:rPr>
                        <a:t>j</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a:solidFill>
                            <a:schemeClr val="tx1"/>
                          </a:solidFill>
                        </a:rPr>
                        <a:t>1</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2</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4</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5</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a:solidFill>
                            <a:srgbClr val="7030A0"/>
                          </a:solidFill>
                        </a:rPr>
                        <a:t>4</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7</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9</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1</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1" name="Rectangle 100"/>
          <p:cNvSpPr/>
          <p:nvPr/>
        </p:nvSpPr>
        <p:spPr>
          <a:xfrm>
            <a:off x="6678707" y="5047193"/>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1</a:t>
            </a:r>
          </a:p>
        </p:txBody>
      </p:sp>
      <p:sp>
        <p:nvSpPr>
          <p:cNvPr id="102" name="Rectangle 101"/>
          <p:cNvSpPr/>
          <p:nvPr/>
        </p:nvSpPr>
        <p:spPr>
          <a:xfrm>
            <a:off x="6244000" y="5001485"/>
            <a:ext cx="492892" cy="369332"/>
          </a:xfrm>
          <a:prstGeom prst="rect">
            <a:avLst/>
          </a:prstGeom>
        </p:spPr>
        <p:txBody>
          <a:bodyPr wrap="none" anchor="ctr">
            <a:spAutoFit/>
          </a:bodyPr>
          <a:lstStyle/>
          <a:p>
            <a:r>
              <a:rPr lang="en-US" i="1" dirty="0">
                <a:solidFill>
                  <a:srgbClr val="0070C0"/>
                </a:solidFill>
              </a:rPr>
              <a:t>key</a:t>
            </a:r>
            <a:endParaRPr lang="en-US" dirty="0"/>
          </a:p>
        </p:txBody>
      </p:sp>
      <p:cxnSp>
        <p:nvCxnSpPr>
          <p:cNvPr id="99" name="Curved Connector 98"/>
          <p:cNvCxnSpPr>
            <a:cxnSpLocks/>
            <a:stCxn id="101" idx="2"/>
            <a:endCxn id="107" idx="2"/>
          </p:cNvCxnSpPr>
          <p:nvPr/>
        </p:nvCxnSpPr>
        <p:spPr>
          <a:xfrm rot="5400000" flipH="1" flipV="1">
            <a:off x="7023810" y="5118869"/>
            <a:ext cx="9042" cy="421347"/>
          </a:xfrm>
          <a:prstGeom prst="curvedConnector3">
            <a:avLst>
              <a:gd name="adj1" fmla="val -252820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7494509" y="503822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nvGrpSpPr>
          <p:cNvPr id="111" name="Group 110"/>
          <p:cNvGrpSpPr/>
          <p:nvPr/>
        </p:nvGrpSpPr>
        <p:grpSpPr>
          <a:xfrm>
            <a:off x="7333099" y="5190544"/>
            <a:ext cx="1470257" cy="8971"/>
            <a:chOff x="7333099" y="5190544"/>
            <a:chExt cx="1470257" cy="8971"/>
          </a:xfrm>
        </p:grpSpPr>
        <p:cxnSp>
          <p:nvCxnSpPr>
            <p:cNvPr id="103" name="Straight Arrow Connector 102"/>
            <p:cNvCxnSpPr/>
            <p:nvPr/>
          </p:nvCxnSpPr>
          <p:spPr>
            <a:xfrm>
              <a:off x="8139959" y="519055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727564" y="5190549"/>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543379" y="519951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333099" y="519054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Rectangle 106"/>
          <p:cNvSpPr/>
          <p:nvPr/>
        </p:nvSpPr>
        <p:spPr>
          <a:xfrm>
            <a:off x="7100054" y="5038151"/>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109" name="Table 108"/>
          <p:cNvGraphicFramePr>
            <a:graphicFrameLocks noGrp="1"/>
          </p:cNvGraphicFramePr>
          <p:nvPr/>
        </p:nvGraphicFramePr>
        <p:xfrm>
          <a:off x="7028325" y="5959472"/>
          <a:ext cx="2017060" cy="68668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32231">
                <a:tc>
                  <a:txBody>
                    <a:bodyPr/>
                    <a:lstStyle/>
                    <a:p>
                      <a:pPr algn="ctr"/>
                      <a:r>
                        <a:rPr lang="en-US" sz="1600" b="0" dirty="0">
                          <a:solidFill>
                            <a:schemeClr val="tx1"/>
                          </a:solidFill>
                        </a:rPr>
                        <a:t>1</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2</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3</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4</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solidFill>
                            <a:schemeClr val="tx1"/>
                          </a:solidFill>
                        </a:rPr>
                        <a:t>5</a:t>
                      </a: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b="0" dirty="0">
                          <a:solidFill>
                            <a:srgbClr val="7030A0"/>
                          </a:solidFill>
                        </a:rPr>
                        <a:t>1</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4</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7</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rgbClr val="7030A0"/>
                          </a:solidFill>
                        </a:rPr>
                        <a:t>9</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2" name="Rectangle 111"/>
          <p:cNvSpPr/>
          <p:nvPr/>
        </p:nvSpPr>
        <p:spPr>
          <a:xfrm>
            <a:off x="860612" y="4999932"/>
            <a:ext cx="4894730" cy="8157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7030A0"/>
                </a:solidFill>
              </a:rPr>
              <a:t>Loop Invariant: </a:t>
            </a:r>
            <a:r>
              <a:rPr lang="en-US" dirty="0">
                <a:solidFill>
                  <a:schemeClr val="tx1"/>
                </a:solidFill>
              </a:rPr>
              <a:t>At the beginning of each iteration of the </a:t>
            </a:r>
            <a:r>
              <a:rPr lang="en-US" i="1" dirty="0">
                <a:solidFill>
                  <a:schemeClr val="tx1"/>
                </a:solidFill>
              </a:rPr>
              <a:t>for</a:t>
            </a:r>
            <a:r>
              <a:rPr lang="en-US" dirty="0">
                <a:solidFill>
                  <a:schemeClr val="tx1"/>
                </a:solidFill>
              </a:rPr>
              <a:t> loop, </a:t>
            </a:r>
            <a:r>
              <a:rPr lang="en-US" i="1" dirty="0">
                <a:solidFill>
                  <a:schemeClr val="tx1"/>
                </a:solidFill>
              </a:rPr>
              <a:t>A[1..j-1] </a:t>
            </a:r>
            <a:r>
              <a:rPr lang="en-US" dirty="0">
                <a:solidFill>
                  <a:schemeClr val="tx1"/>
                </a:solidFill>
              </a:rPr>
              <a:t>is already sorted</a:t>
            </a:r>
          </a:p>
        </p:txBody>
      </p:sp>
      <p:sp>
        <p:nvSpPr>
          <p:cNvPr id="113" name="TextBox 112"/>
          <p:cNvSpPr txBox="1"/>
          <p:nvPr/>
        </p:nvSpPr>
        <p:spPr>
          <a:xfrm>
            <a:off x="750378" y="5897913"/>
            <a:ext cx="5374418" cy="369332"/>
          </a:xfrm>
          <a:prstGeom prst="rect">
            <a:avLst/>
          </a:prstGeom>
          <a:noFill/>
        </p:spPr>
        <p:txBody>
          <a:bodyPr wrap="square" rtlCol="0">
            <a:spAutoFit/>
          </a:bodyPr>
          <a:lstStyle/>
          <a:p>
            <a:r>
              <a:rPr lang="en-US" dirty="0">
                <a:solidFill>
                  <a:srgbClr val="FF0000"/>
                </a:solidFill>
              </a:rPr>
              <a:t>See </a:t>
            </a:r>
            <a:r>
              <a:rPr lang="en-US" dirty="0" err="1">
                <a:solidFill>
                  <a:srgbClr val="FF0000"/>
                </a:solidFill>
              </a:rPr>
              <a:t>Cormen</a:t>
            </a:r>
            <a:r>
              <a:rPr lang="en-US" dirty="0">
                <a:solidFill>
                  <a:srgbClr val="FF0000"/>
                </a:solidFill>
              </a:rPr>
              <a:t> Book (pp. 18-19) for the proof</a:t>
            </a:r>
          </a:p>
        </p:txBody>
      </p:sp>
      <p:sp>
        <p:nvSpPr>
          <p:cNvPr id="39" name="TextBox 38"/>
          <p:cNvSpPr txBox="1"/>
          <p:nvPr/>
        </p:nvSpPr>
        <p:spPr>
          <a:xfrm>
            <a:off x="155576" y="6267245"/>
            <a:ext cx="5848618" cy="646331"/>
          </a:xfrm>
          <a:prstGeom prst="rect">
            <a:avLst/>
          </a:prstGeom>
          <a:noFill/>
        </p:spPr>
        <p:txBody>
          <a:bodyPr wrap="square" rtlCol="0">
            <a:spAutoFit/>
          </a:bodyPr>
          <a:lstStyle/>
          <a:p>
            <a:pPr algn="ctr"/>
            <a:r>
              <a:rPr lang="en-US" b="1" dirty="0">
                <a:solidFill>
                  <a:srgbClr val="0070C0"/>
                </a:solidFill>
              </a:rPr>
              <a:t>Conclusion</a:t>
            </a:r>
            <a:r>
              <a:rPr lang="en-US" dirty="0">
                <a:solidFill>
                  <a:srgbClr val="0070C0"/>
                </a:solidFill>
              </a:rPr>
              <a:t>: when the for loop ends, j=n+1; so according to the loop invariant, A[1..(n+1-1)]=A[1..n]=A is sorted</a:t>
            </a:r>
          </a:p>
        </p:txBody>
      </p:sp>
    </p:spTree>
    <p:extLst>
      <p:ext uri="{BB962C8B-B14F-4D97-AF65-F5344CB8AC3E}">
        <p14:creationId xmlns:p14="http://schemas.microsoft.com/office/powerpoint/2010/main" val="390207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checkerboard(across)">
                                      <p:cBhvr>
                                        <p:cTn id="17" dur="500"/>
                                        <p:tgtEl>
                                          <p:spTgt spid="73"/>
                                        </p:tgtEl>
                                      </p:cBhvr>
                                    </p:animEffect>
                                  </p:childTnLst>
                                </p:cTn>
                              </p:par>
                              <p:par>
                                <p:cTn id="18" presetID="5" presetClass="entr" presetSubtype="10"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checkerboard(across)">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linds(horizontal)">
                                      <p:cBhvr>
                                        <p:cTn id="25" dur="500"/>
                                        <p:tgtEl>
                                          <p:spTgt spid="7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checkerboard(across)">
                                      <p:cBhvr>
                                        <p:cTn id="30" dur="500"/>
                                        <p:tgtEl>
                                          <p:spTgt spid="85"/>
                                        </p:tgtEl>
                                      </p:cBhvr>
                                    </p:animEffect>
                                  </p:childTnLst>
                                </p:cTn>
                              </p:par>
                              <p:par>
                                <p:cTn id="31" presetID="5" presetClass="entr" presetSubtype="1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checkerboard(across)">
                                      <p:cBhvr>
                                        <p:cTn id="33" dur="500"/>
                                        <p:tgtEl>
                                          <p:spTgt spid="87"/>
                                        </p:tgtEl>
                                      </p:cBhvr>
                                    </p:animEffect>
                                  </p:childTnLst>
                                </p:cTn>
                              </p:par>
                              <p:par>
                                <p:cTn id="34" presetID="5" presetClass="entr" presetSubtype="10" fill="hold" grpId="0" nodeType="withEffect" nodePh="1">
                                  <p:stCondLst>
                                    <p:cond delay="0"/>
                                  </p:stCondLst>
                                  <p:endCondLst>
                                    <p:cond evt="begin" delay="0">
                                      <p:tn val="34"/>
                                    </p:cond>
                                  </p:endCondLst>
                                  <p:childTnLst>
                                    <p:set>
                                      <p:cBhvr>
                                        <p:cTn id="35" dur="1" fill="hold">
                                          <p:stCondLst>
                                            <p:cond delay="0"/>
                                          </p:stCondLst>
                                        </p:cTn>
                                        <p:tgtEl>
                                          <p:spTgt spid="89"/>
                                        </p:tgtEl>
                                        <p:attrNameLst>
                                          <p:attrName>style.visibility</p:attrName>
                                        </p:attrNameLst>
                                      </p:cBhvr>
                                      <p:to>
                                        <p:strVal val="visible"/>
                                      </p:to>
                                    </p:set>
                                    <p:animEffect transition="in" filter="checkerboard(across)">
                                      <p:cBhvr>
                                        <p:cTn id="36" dur="5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blinds(horizontal)">
                                      <p:cBhvr>
                                        <p:cTn id="41" dur="500"/>
                                        <p:tgtEl>
                                          <p:spTgt spid="9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blinds(horizontal)">
                                      <p:cBhvr>
                                        <p:cTn id="46" dur="500"/>
                                        <p:tgtEl>
                                          <p:spTgt spid="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cTn>
                              </p:par>
                              <p:par>
                                <p:cTn id="52" presetID="5" presetClass="entr" presetSubtype="10" fill="hold" grpId="0" nodeType="withEffect" nodePh="1">
                                  <p:stCondLst>
                                    <p:cond delay="0"/>
                                  </p:stCondLst>
                                  <p:endCondLst>
                                    <p:cond evt="begin" delay="0">
                                      <p:tn val="52"/>
                                    </p:cond>
                                  </p:endCondLst>
                                  <p:childTnLst>
                                    <p:set>
                                      <p:cBhvr>
                                        <p:cTn id="53" dur="1" fill="hold">
                                          <p:stCondLst>
                                            <p:cond delay="0"/>
                                          </p:stCondLst>
                                        </p:cTn>
                                        <p:tgtEl>
                                          <p:spTgt spid="100"/>
                                        </p:tgtEl>
                                        <p:attrNameLst>
                                          <p:attrName>style.visibility</p:attrName>
                                        </p:attrNameLst>
                                      </p:cBhvr>
                                      <p:to>
                                        <p:strVal val="visible"/>
                                      </p:to>
                                    </p:set>
                                    <p:animEffect transition="in" filter="checkerboard(across)">
                                      <p:cBhvr>
                                        <p:cTn id="54" dur="500"/>
                                        <p:tgtEl>
                                          <p:spTgt spid="100"/>
                                        </p:tgtEl>
                                      </p:cBhvr>
                                    </p:animEffect>
                                  </p:childTnLst>
                                </p:cTn>
                              </p:par>
                              <p:par>
                                <p:cTn id="55" presetID="5" presetClass="entr" presetSubtype="10" fill="hold" grpId="0" nodeType="withEffect" nodePh="1">
                                  <p:stCondLst>
                                    <p:cond delay="0"/>
                                  </p:stCondLst>
                                  <p:endCondLst>
                                    <p:cond evt="begin" delay="0">
                                      <p:tn val="55"/>
                                    </p:cond>
                                  </p:endCondLst>
                                  <p:childTnLst>
                                    <p:set>
                                      <p:cBhvr>
                                        <p:cTn id="56" dur="1" fill="hold">
                                          <p:stCondLst>
                                            <p:cond delay="0"/>
                                          </p:stCondLst>
                                        </p:cTn>
                                        <p:tgtEl>
                                          <p:spTgt spid="107"/>
                                        </p:tgtEl>
                                        <p:attrNameLst>
                                          <p:attrName>style.visibility</p:attrName>
                                        </p:attrNameLst>
                                      </p:cBhvr>
                                      <p:to>
                                        <p:strVal val="visible"/>
                                      </p:to>
                                    </p:set>
                                    <p:animEffect transition="in" filter="checkerboard(across)">
                                      <p:cBhvr>
                                        <p:cTn id="57" dur="5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checkerboard(across)">
                                      <p:cBhvr>
                                        <p:cTn id="62" dur="500"/>
                                        <p:tgtEl>
                                          <p:spTgt spid="9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checkerboard(across)">
                                      <p:cBhvr>
                                        <p:cTn id="65" dur="500"/>
                                        <p:tgtEl>
                                          <p:spTgt spid="102"/>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checkerboard(across)">
                                      <p:cBhvr>
                                        <p:cTn id="68" dur="500"/>
                                        <p:tgtEl>
                                          <p:spTgt spid="10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blinds(horizontal)">
                                      <p:cBhvr>
                                        <p:cTn id="73" dur="500"/>
                                        <p:tgtEl>
                                          <p:spTgt spid="11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blinds(horizontal)">
                                      <p:cBhvr>
                                        <p:cTn id="78" dur="500"/>
                                        <p:tgtEl>
                                          <p:spTgt spid="99"/>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109"/>
                                        </p:tgtEl>
                                        <p:attrNameLst>
                                          <p:attrName>style.visibility</p:attrName>
                                        </p:attrNameLst>
                                      </p:cBhvr>
                                      <p:to>
                                        <p:strVal val="visible"/>
                                      </p:to>
                                    </p:set>
                                    <p:animEffect transition="in" filter="checkerboard(across)">
                                      <p:cBhvr>
                                        <p:cTn id="83" dur="500"/>
                                        <p:tgtEl>
                                          <p:spTgt spid="109"/>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box(in)">
                                      <p:cBhvr>
                                        <p:cTn id="88" dur="500"/>
                                        <p:tgtEl>
                                          <p:spTgt spid="11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blinds(horizontal)">
                                      <p:cBhvr>
                                        <p:cTn id="9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1" grpId="0" animBg="1"/>
      <p:bldP spid="102" grpId="0"/>
      <p:bldP spid="100" grpId="0"/>
      <p:bldP spid="107" grpId="0"/>
      <p:bldP spid="112" grpId="0" animBg="1"/>
      <p:bldP spid="113"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 y="116207"/>
            <a:ext cx="8797925" cy="676274"/>
          </a:xfrm>
        </p:spPr>
        <p:txBody>
          <a:bodyPr>
            <a:normAutofit fontScale="90000"/>
          </a:bodyPr>
          <a:lstStyle/>
          <a:p>
            <a:pPr eaLnBrk="1" hangingPunct="1"/>
            <a:r>
              <a:rPr lang="en-US" altLang="en-US" dirty="0"/>
              <a:t>Exercise</a:t>
            </a:r>
          </a:p>
        </p:txBody>
      </p:sp>
      <p:sp>
        <p:nvSpPr>
          <p:cNvPr id="2" name="TextBox 1"/>
          <p:cNvSpPr txBox="1"/>
          <p:nvPr/>
        </p:nvSpPr>
        <p:spPr>
          <a:xfrm>
            <a:off x="548640" y="1200150"/>
            <a:ext cx="7543800" cy="461665"/>
          </a:xfrm>
          <a:prstGeom prst="rect">
            <a:avLst/>
          </a:prstGeom>
          <a:noFill/>
        </p:spPr>
        <p:txBody>
          <a:bodyPr wrap="square" rtlCol="0">
            <a:spAutoFit/>
          </a:bodyPr>
          <a:lstStyle/>
          <a:p>
            <a:r>
              <a:rPr lang="en-US" sz="2400" dirty="0">
                <a:solidFill>
                  <a:srgbClr val="FF0000"/>
                </a:solidFill>
              </a:rPr>
              <a:t>Q. Write the pseudo-code of the following algorithm</a:t>
            </a:r>
          </a:p>
        </p:txBody>
      </p:sp>
      <p:sp>
        <p:nvSpPr>
          <p:cNvPr id="3" name="Rectangle 2"/>
          <p:cNvSpPr/>
          <p:nvPr/>
        </p:nvSpPr>
        <p:spPr>
          <a:xfrm>
            <a:off x="548640" y="1977151"/>
            <a:ext cx="8666155" cy="830997"/>
          </a:xfrm>
          <a:prstGeom prst="rect">
            <a:avLst/>
          </a:prstGeom>
        </p:spPr>
        <p:txBody>
          <a:bodyPr wrap="none">
            <a:spAutoFit/>
          </a:bodyPr>
          <a:lstStyle/>
          <a:p>
            <a:r>
              <a:rPr lang="en-US" sz="2400" b="1" u="sng" dirty="0">
                <a:latin typeface="Courier New" panose="02070309020205020404" pitchFamily="49" charset="0"/>
                <a:cs typeface="Courier New" panose="02070309020205020404" pitchFamily="49" charset="0"/>
              </a:rPr>
              <a:t>Algorithm </a:t>
            </a:r>
            <a:r>
              <a:rPr lang="en-US" sz="2400" u="sng" dirty="0">
                <a:latin typeface="Courier New" panose="02070309020205020404" pitchFamily="49" charset="0"/>
                <a:cs typeface="Courier New" panose="02070309020205020404" pitchFamily="49" charset="0"/>
              </a:rPr>
              <a:t>Binary-Search(A, n, key)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//returns true if key is found in A[1..n]</a:t>
            </a:r>
          </a:p>
        </p:txBody>
      </p:sp>
    </p:spTree>
    <p:extLst>
      <p:ext uri="{BB962C8B-B14F-4D97-AF65-F5344CB8AC3E}">
        <p14:creationId xmlns:p14="http://schemas.microsoft.com/office/powerpoint/2010/main" val="248435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altLang="en-US" dirty="0"/>
              <a:t>Algorithm</a:t>
            </a:r>
          </a:p>
        </p:txBody>
      </p:sp>
      <p:sp>
        <p:nvSpPr>
          <p:cNvPr id="6147" name="Rectangle 3"/>
          <p:cNvSpPr>
            <a:spLocks noGrp="1" noChangeArrowheads="1"/>
          </p:cNvSpPr>
          <p:nvPr>
            <p:ph idx="1"/>
          </p:nvPr>
        </p:nvSpPr>
        <p:spPr>
          <a:xfrm>
            <a:off x="155575" y="939800"/>
            <a:ext cx="8988425" cy="5729941"/>
          </a:xfrm>
        </p:spPr>
        <p:txBody>
          <a:bodyPr>
            <a:normAutofit/>
          </a:bodyPr>
          <a:lstStyle/>
          <a:p>
            <a:pPr eaLnBrk="1" hangingPunct="1">
              <a:lnSpc>
                <a:spcPct val="90000"/>
              </a:lnSpc>
            </a:pPr>
            <a:r>
              <a:rPr lang="en-US" altLang="en-US" sz="2800" dirty="0"/>
              <a:t>In simple terms, an </a:t>
            </a:r>
            <a:r>
              <a:rPr lang="en-US" altLang="en-US" sz="2800" dirty="0">
                <a:solidFill>
                  <a:srgbClr val="FF0000"/>
                </a:solidFill>
              </a:rPr>
              <a:t>algorithm</a:t>
            </a:r>
            <a:r>
              <a:rPr lang="en-US" altLang="en-US" sz="2800" dirty="0"/>
              <a:t> is a series of instructions to solve a problem (complete a task)</a:t>
            </a:r>
          </a:p>
          <a:p>
            <a:pPr eaLnBrk="1" hangingPunct="1">
              <a:lnSpc>
                <a:spcPct val="90000"/>
              </a:lnSpc>
            </a:pPr>
            <a:endParaRPr lang="en-US" altLang="en-US" sz="2800" dirty="0"/>
          </a:p>
          <a:p>
            <a:pPr eaLnBrk="1" hangingPunct="1">
              <a:lnSpc>
                <a:spcPct val="90000"/>
              </a:lnSpc>
            </a:pPr>
            <a:r>
              <a:rPr lang="en-US" altLang="en-US" sz="2800" dirty="0"/>
              <a:t>Problems can be in any form</a:t>
            </a:r>
          </a:p>
          <a:p>
            <a:pPr lvl="1" eaLnBrk="1" hangingPunct="1">
              <a:lnSpc>
                <a:spcPct val="90000"/>
              </a:lnSpc>
            </a:pPr>
            <a:r>
              <a:rPr lang="en-US" altLang="en-US" sz="2400" dirty="0"/>
              <a:t>Business/Academia</a:t>
            </a:r>
          </a:p>
          <a:p>
            <a:pPr lvl="2" eaLnBrk="1" hangingPunct="1">
              <a:lnSpc>
                <a:spcPct val="90000"/>
              </a:lnSpc>
            </a:pPr>
            <a:r>
              <a:rPr lang="en-US" altLang="en-US" sz="2000" dirty="0"/>
              <a:t>How to maximize profit under certain constrains? (Linear programming)</a:t>
            </a:r>
          </a:p>
          <a:p>
            <a:pPr lvl="2"/>
            <a:r>
              <a:rPr lang="en-US" altLang="en-US" sz="2000" dirty="0"/>
              <a:t>Maximize the number </a:t>
            </a:r>
            <a:r>
              <a:rPr lang="en-US" altLang="en-US" dirty="0"/>
              <a:t>of classes running  in parallel </a:t>
            </a:r>
            <a:endParaRPr lang="en-US" altLang="en-US" sz="2000" dirty="0"/>
          </a:p>
          <a:p>
            <a:pPr lvl="2" eaLnBrk="1" hangingPunct="1">
              <a:lnSpc>
                <a:spcPct val="90000"/>
              </a:lnSpc>
            </a:pPr>
            <a:endParaRPr lang="en-US" altLang="en-US" sz="2000" dirty="0"/>
          </a:p>
          <a:p>
            <a:pPr lvl="1" eaLnBrk="1" hangingPunct="1">
              <a:lnSpc>
                <a:spcPct val="90000"/>
              </a:lnSpc>
            </a:pPr>
            <a:r>
              <a:rPr lang="en-US" altLang="en-US" sz="2400" dirty="0"/>
              <a:t>Life</a:t>
            </a:r>
          </a:p>
          <a:p>
            <a:pPr lvl="2" eaLnBrk="1" hangingPunct="1">
              <a:lnSpc>
                <a:spcPct val="90000"/>
              </a:lnSpc>
            </a:pPr>
            <a:r>
              <a:rPr lang="en-US" altLang="en-US" sz="2000" dirty="0"/>
              <a:t>Explain how to compute GCD to a 8 year old child</a:t>
            </a:r>
          </a:p>
          <a:p>
            <a:pPr lvl="2" eaLnBrk="1" hangingPunct="1">
              <a:lnSpc>
                <a:spcPct val="90000"/>
              </a:lnSpc>
            </a:pPr>
            <a:r>
              <a:rPr lang="en-US" altLang="en-US" sz="2000" dirty="0"/>
              <a:t>Explain </a:t>
            </a:r>
            <a:r>
              <a:rPr lang="en-US" altLang="en-US" sz="2000" dirty="0">
                <a:hlinkClick r:id="rId2"/>
              </a:rPr>
              <a:t>how to tie a tie</a:t>
            </a:r>
            <a:endParaRPr lang="en-US" altLang="en-US" sz="2000" dirty="0"/>
          </a:p>
          <a:p>
            <a:pPr lvl="2" eaLnBrk="1" hangingPunct="1">
              <a:lnSpc>
                <a:spcPct val="90000"/>
              </a:lnSpc>
            </a:pPr>
            <a:endParaRPr lang="en-US" altLang="en-US" dirty="0"/>
          </a:p>
          <a:p>
            <a:pPr marL="0" lvl="2" eaLnBrk="1" hangingPunct="1">
              <a:lnSpc>
                <a:spcPct val="90000"/>
              </a:lnSpc>
              <a:buFont typeface="Arial" pitchFamily="34" charset="0"/>
              <a:buChar char="•"/>
            </a:pPr>
            <a:r>
              <a:rPr lang="en-US" altLang="en-US" sz="2000" dirty="0"/>
              <a:t> We are often unaware that we are using algorithms in real life</a:t>
            </a:r>
          </a:p>
          <a:p>
            <a:pPr marL="0" lvl="2" eaLnBrk="1" hangingPunct="1">
              <a:lnSpc>
                <a:spcPct val="90000"/>
              </a:lnSpc>
              <a:buFont typeface="Arial" pitchFamily="34" charset="0"/>
              <a:buChar char="•"/>
            </a:pPr>
            <a:r>
              <a:rPr lang="en-US" altLang="en-US" dirty="0"/>
              <a:t> In CS we must be super-aware of the details of algorithms we need</a:t>
            </a:r>
          </a:p>
          <a:p>
            <a:pPr marL="457200" lvl="3"/>
            <a:r>
              <a:rPr lang="en-US" altLang="en-US" dirty="0"/>
              <a:t>- because we need to translate these algorithms to computer so that it can work for us</a:t>
            </a:r>
            <a:endParaRPr lang="en-US" altLang="en-US" sz="1800" dirty="0"/>
          </a:p>
          <a:p>
            <a:pPr lvl="2" eaLnBrk="1" hangingPunct="1">
              <a:lnSpc>
                <a:spcPct val="90000"/>
              </a:lnSpc>
            </a:pPr>
            <a:endParaRPr lang="en-US" altLang="en-US" sz="2000" dirty="0"/>
          </a:p>
          <a:p>
            <a:pPr eaLnBrk="1" hangingPunct="1">
              <a:lnSpc>
                <a:spcPct val="90000"/>
              </a:lnSpc>
            </a:pPr>
            <a:endParaRPr lang="en-US" altLang="en-US" sz="2800" dirty="0"/>
          </a:p>
        </p:txBody>
      </p:sp>
    </p:spTree>
    <p:extLst>
      <p:ext uri="{BB962C8B-B14F-4D97-AF65-F5344CB8AC3E}">
        <p14:creationId xmlns:p14="http://schemas.microsoft.com/office/powerpoint/2010/main" val="34723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7" dur="500"/>
                                        <p:tgtEl>
                                          <p:spTgt spid="6147">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2" end="12"/>
                                            </p:txEl>
                                          </p:spTgt>
                                        </p:tgtEl>
                                        <p:attrNameLst>
                                          <p:attrName>style.visibility</p:attrName>
                                        </p:attrNameLst>
                                      </p:cBhvr>
                                      <p:to>
                                        <p:strVal val="visible"/>
                                      </p:to>
                                    </p:set>
                                    <p:animEffect transition="in" filter="blinds(horizontal)">
                                      <p:cBhvr>
                                        <p:cTn id="10" dur="500"/>
                                        <p:tgtEl>
                                          <p:spTgt spid="6147">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13" end="13"/>
                                            </p:txEl>
                                          </p:spTgt>
                                        </p:tgtEl>
                                        <p:attrNameLst>
                                          <p:attrName>style.visibility</p:attrName>
                                        </p:attrNameLst>
                                      </p:cBhvr>
                                      <p:to>
                                        <p:strVal val="visible"/>
                                      </p:to>
                                    </p:set>
                                    <p:animEffect transition="in" filter="blinds(horizontal)">
                                      <p:cBhvr>
                                        <p:cTn id="13" dur="500"/>
                                        <p:tgtEl>
                                          <p:spTgt spid="6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dirty="0"/>
              <a:t>Runtime/Time Complexity Analysis of Algorithms</a:t>
            </a:r>
          </a:p>
        </p:txBody>
      </p:sp>
      <p:sp>
        <p:nvSpPr>
          <p:cNvPr id="210947" name="Rectangle 3"/>
          <p:cNvSpPr>
            <a:spLocks noGrp="1" noChangeArrowheads="1"/>
          </p:cNvSpPr>
          <p:nvPr>
            <p:ph type="body" idx="1"/>
          </p:nvPr>
        </p:nvSpPr>
        <p:spPr>
          <a:xfrm>
            <a:off x="155575" y="1360714"/>
            <a:ext cx="8988425" cy="5497286"/>
          </a:xfrm>
        </p:spPr>
        <p:txBody>
          <a:bodyPr>
            <a:normAutofit fontScale="70000" lnSpcReduction="20000"/>
          </a:bodyPr>
          <a:lstStyle/>
          <a:p>
            <a:pPr marL="0" lvl="1"/>
            <a:r>
              <a:rPr lang="en-US" sz="3100" dirty="0">
                <a:cs typeface="Times New Roman" panose="02020603050405020304" pitchFamily="18" charset="0"/>
              </a:rPr>
              <a:t>To have an estimate about how much time an algorithm may take to finish for a given input size. (</a:t>
            </a:r>
            <a:r>
              <a:rPr lang="en-US" sz="3100" dirty="0">
                <a:solidFill>
                  <a:srgbClr val="FF0000"/>
                </a:solidFill>
                <a:cs typeface="Times New Roman" panose="02020603050405020304" pitchFamily="18" charset="0"/>
              </a:rPr>
              <a:t>Running time </a:t>
            </a:r>
            <a:r>
              <a:rPr lang="en-US" sz="3100" i="1" dirty="0">
                <a:solidFill>
                  <a:srgbClr val="FF0000"/>
                </a:solidFill>
                <a:cs typeface="Times New Roman" panose="02020603050405020304" pitchFamily="18" charset="0"/>
              </a:rPr>
              <a:t>aka</a:t>
            </a:r>
            <a:r>
              <a:rPr lang="en-US" sz="3100" dirty="0">
                <a:solidFill>
                  <a:srgbClr val="FF0000"/>
                </a:solidFill>
                <a:cs typeface="Times New Roman" panose="02020603050405020304" pitchFamily="18" charset="0"/>
              </a:rPr>
              <a:t>. Time Complexity) analysis</a:t>
            </a:r>
          </a:p>
          <a:p>
            <a:pPr marL="0" lvl="1"/>
            <a:r>
              <a:rPr lang="en-US" sz="3100" dirty="0">
                <a:cs typeface="Times New Roman" panose="02020603050405020304" pitchFamily="18" charset="0"/>
              </a:rPr>
              <a:t>Sometimes, instead of running time, we are interested in how much memory/space the algorithm may consume while it runs (</a:t>
            </a:r>
            <a:r>
              <a:rPr lang="en-US" sz="3100" dirty="0">
                <a:solidFill>
                  <a:srgbClr val="FF0000"/>
                </a:solidFill>
                <a:cs typeface="Times New Roman" panose="02020603050405020304" pitchFamily="18" charset="0"/>
              </a:rPr>
              <a:t>space complexity</a:t>
            </a:r>
            <a:r>
              <a:rPr lang="en-US" sz="3100" dirty="0">
                <a:cs typeface="Times New Roman" panose="02020603050405020304" pitchFamily="18" charset="0"/>
              </a:rPr>
              <a:t>)</a:t>
            </a:r>
            <a:endParaRPr lang="en-US" sz="3100" dirty="0"/>
          </a:p>
          <a:p>
            <a:pPr marL="4763" lvl="1"/>
            <a:r>
              <a:rPr lang="en-US" sz="3100" dirty="0"/>
              <a:t>It enables us to compare between two algorithms</a:t>
            </a:r>
          </a:p>
          <a:p>
            <a:r>
              <a:rPr lang="en-US" sz="2800" dirty="0">
                <a:cs typeface="Courier New" panose="02070309020205020404" pitchFamily="49" charset="0"/>
              </a:rPr>
              <a:t>What do we actually mean by running time analysis?</a:t>
            </a:r>
          </a:p>
          <a:p>
            <a:pPr marL="231775" lvl="1"/>
            <a:r>
              <a:rPr lang="en-US" sz="2400" dirty="0">
                <a:cs typeface="Times New Roman" panose="02020603050405020304" pitchFamily="18" charset="0"/>
              </a:rPr>
              <a:t>To determine </a:t>
            </a:r>
            <a:r>
              <a:rPr lang="en-US" sz="2400" u="sng" dirty="0">
                <a:cs typeface="Times New Roman" panose="02020603050405020304" pitchFamily="18" charset="0"/>
              </a:rPr>
              <a:t>in which </a:t>
            </a:r>
            <a:r>
              <a:rPr lang="en-US" sz="2400" b="1" i="1" u="sng" dirty="0">
                <a:solidFill>
                  <a:srgbClr val="FF0000"/>
                </a:solidFill>
                <a:cs typeface="Times New Roman" panose="02020603050405020304" pitchFamily="18" charset="0"/>
              </a:rPr>
              <a:t>rate</a:t>
            </a:r>
            <a:r>
              <a:rPr lang="en-US" sz="2400" dirty="0">
                <a:cs typeface="Times New Roman" panose="02020603050405020304" pitchFamily="18" charset="0"/>
              </a:rPr>
              <a:t> running time increases as the </a:t>
            </a:r>
            <a:r>
              <a:rPr lang="en-US" dirty="0">
                <a:solidFill>
                  <a:srgbClr val="FF0000"/>
                </a:solidFill>
                <a:cs typeface="Times New Roman" panose="02020603050405020304" pitchFamily="18" charset="0"/>
              </a:rPr>
              <a:t>problem size </a:t>
            </a:r>
            <a:r>
              <a:rPr lang="en-US" sz="2400" dirty="0">
                <a:cs typeface="Times New Roman" panose="02020603050405020304" pitchFamily="18" charset="0"/>
              </a:rPr>
              <a:t>increases.</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Size of the problem </a:t>
            </a:r>
            <a:r>
              <a:rPr lang="en-US" dirty="0">
                <a:latin typeface="Times New Roman" panose="02020603050405020304" pitchFamily="18" charset="0"/>
                <a:cs typeface="Times New Roman" panose="02020603050405020304" pitchFamily="18" charset="0"/>
              </a:rPr>
              <a:t>can be a range of things depending on the problem at hand, such as:</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of an array  -- for e.g. for sorting/searching in an array</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polynomial degree of an equation  -- for e.g. for solving an equation</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elements in a matrix – for e.g. for computing its determinant</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bits in the binary representation of the input number – for e.g. for computing the bitwise not of an input number</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
            </a:r>
          </a:p>
          <a:p>
            <a:pPr lvl="1"/>
            <a:endParaRPr lang="en-US" sz="2400" dirty="0">
              <a:latin typeface="Courier New" panose="02070309020205020404" pitchFamily="49" charset="0"/>
              <a:cs typeface="Courier New" panose="02070309020205020404" pitchFamily="49" charset="0"/>
            </a:endParaRPr>
          </a:p>
          <a:p>
            <a:endParaRPr lang="en-US" sz="2800" dirty="0"/>
          </a:p>
        </p:txBody>
      </p:sp>
    </p:spTree>
    <p:extLst>
      <p:ext uri="{BB962C8B-B14F-4D97-AF65-F5344CB8AC3E}">
        <p14:creationId xmlns:p14="http://schemas.microsoft.com/office/powerpoint/2010/main" val="33555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fade">
                                      <p:cBhvr>
                                        <p:cTn id="7" dur="20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fade">
                                      <p:cBhvr>
                                        <p:cTn id="12" dur="20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fade">
                                      <p:cBhvr>
                                        <p:cTn id="17" dur="2000"/>
                                        <p:tgtEl>
                                          <p:spTgt spid="210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fade">
                                      <p:cBhvr>
                                        <p:cTn id="22" dur="2000"/>
                                        <p:tgtEl>
                                          <p:spTgt spid="210947">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0947">
                                            <p:txEl>
                                              <p:pRg st="4" end="4"/>
                                            </p:txEl>
                                          </p:spTgt>
                                        </p:tgtEl>
                                        <p:attrNameLst>
                                          <p:attrName>style.visibility</p:attrName>
                                        </p:attrNameLst>
                                      </p:cBhvr>
                                      <p:to>
                                        <p:strVal val="visible"/>
                                      </p:to>
                                    </p:set>
                                    <p:animEffect transition="in" filter="fade">
                                      <p:cBhvr>
                                        <p:cTn id="25" dur="2000"/>
                                        <p:tgtEl>
                                          <p:spTgt spid="2109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0947">
                                            <p:txEl>
                                              <p:pRg st="5" end="5"/>
                                            </p:txEl>
                                          </p:spTgt>
                                        </p:tgtEl>
                                        <p:attrNameLst>
                                          <p:attrName>style.visibility</p:attrName>
                                        </p:attrNameLst>
                                      </p:cBhvr>
                                      <p:to>
                                        <p:strVal val="visible"/>
                                      </p:to>
                                    </p:set>
                                    <p:animEffect transition="in" filter="fade">
                                      <p:cBhvr>
                                        <p:cTn id="30" dur="2000"/>
                                        <p:tgtEl>
                                          <p:spTgt spid="21094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0947">
                                            <p:txEl>
                                              <p:pRg st="6" end="6"/>
                                            </p:txEl>
                                          </p:spTgt>
                                        </p:tgtEl>
                                        <p:attrNameLst>
                                          <p:attrName>style.visibility</p:attrName>
                                        </p:attrNameLst>
                                      </p:cBhvr>
                                      <p:to>
                                        <p:strVal val="visible"/>
                                      </p:to>
                                    </p:set>
                                    <p:animEffect transition="in" filter="fade">
                                      <p:cBhvr>
                                        <p:cTn id="33" dur="2000"/>
                                        <p:tgtEl>
                                          <p:spTgt spid="21094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0947">
                                            <p:txEl>
                                              <p:pRg st="7" end="7"/>
                                            </p:txEl>
                                          </p:spTgt>
                                        </p:tgtEl>
                                        <p:attrNameLst>
                                          <p:attrName>style.visibility</p:attrName>
                                        </p:attrNameLst>
                                      </p:cBhvr>
                                      <p:to>
                                        <p:strVal val="visible"/>
                                      </p:to>
                                    </p:set>
                                    <p:animEffect transition="in" filter="fade">
                                      <p:cBhvr>
                                        <p:cTn id="36" dur="2000"/>
                                        <p:tgtEl>
                                          <p:spTgt spid="21094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0947">
                                            <p:txEl>
                                              <p:pRg st="8" end="8"/>
                                            </p:txEl>
                                          </p:spTgt>
                                        </p:tgtEl>
                                        <p:attrNameLst>
                                          <p:attrName>style.visibility</p:attrName>
                                        </p:attrNameLst>
                                      </p:cBhvr>
                                      <p:to>
                                        <p:strVal val="visible"/>
                                      </p:to>
                                    </p:set>
                                    <p:animEffect transition="in" filter="fade">
                                      <p:cBhvr>
                                        <p:cTn id="39" dur="2000"/>
                                        <p:tgtEl>
                                          <p:spTgt spid="21094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0947">
                                            <p:txEl>
                                              <p:pRg st="9" end="9"/>
                                            </p:txEl>
                                          </p:spTgt>
                                        </p:tgtEl>
                                        <p:attrNameLst>
                                          <p:attrName>style.visibility</p:attrName>
                                        </p:attrNameLst>
                                      </p:cBhvr>
                                      <p:to>
                                        <p:strVal val="visible"/>
                                      </p:to>
                                    </p:set>
                                    <p:animEffect transition="in" filter="fade">
                                      <p:cBhvr>
                                        <p:cTn id="42" dur="2000"/>
                                        <p:tgtEl>
                                          <p:spTgt spid="210947">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0947">
                                            <p:txEl>
                                              <p:pRg st="10" end="10"/>
                                            </p:txEl>
                                          </p:spTgt>
                                        </p:tgtEl>
                                        <p:attrNameLst>
                                          <p:attrName>style.visibility</p:attrName>
                                        </p:attrNameLst>
                                      </p:cBhvr>
                                      <p:to>
                                        <p:strVal val="visible"/>
                                      </p:to>
                                    </p:set>
                                    <p:animEffect transition="in" filter="fade">
                                      <p:cBhvr>
                                        <p:cTn id="45" dur="2000"/>
                                        <p:tgtEl>
                                          <p:spTgt spid="210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55575" y="72276"/>
            <a:ext cx="8988425" cy="752473"/>
          </a:xfrm>
        </p:spPr>
        <p:txBody>
          <a:bodyPr>
            <a:normAutofit/>
          </a:bodyPr>
          <a:lstStyle/>
          <a:p>
            <a:r>
              <a:rPr lang="en-US" dirty="0"/>
              <a:t>Informal Notion of Running Time</a:t>
            </a:r>
          </a:p>
        </p:txBody>
      </p:sp>
      <p:sp>
        <p:nvSpPr>
          <p:cNvPr id="2" name="Content Placeholder 1"/>
          <p:cNvSpPr>
            <a:spLocks noGrp="1"/>
          </p:cNvSpPr>
          <p:nvPr>
            <p:ph idx="1"/>
          </p:nvPr>
        </p:nvSpPr>
        <p:spPr>
          <a:xfrm>
            <a:off x="259976" y="746123"/>
            <a:ext cx="8884025" cy="6122894"/>
          </a:xfrm>
        </p:spPr>
        <p:txBody>
          <a:bodyPr>
            <a:noAutofit/>
          </a:bodyPr>
          <a:lstStyle/>
          <a:p>
            <a:pPr marL="342900" indent="-342900">
              <a:lnSpc>
                <a:spcPct val="100000"/>
              </a:lnSpc>
              <a:buFont typeface="Arial" panose="020B0604020202020204" pitchFamily="34" charset="0"/>
              <a:buChar char="•"/>
            </a:pPr>
            <a:r>
              <a:rPr lang="en-US" sz="2000" dirty="0">
                <a:latin typeface="Times New Roman" pitchFamily="18" charset="0"/>
                <a:cs typeface="Times New Roman" pitchFamily="18" charset="0"/>
              </a:rPr>
              <a:t>Express runtime as a function of the input size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(i.e., as a function, </a:t>
            </a:r>
            <a:r>
              <a:rPr lang="en-US" sz="2000" i="1" dirty="0">
                <a:solidFill>
                  <a:srgbClr val="DD0111"/>
                </a:solidFill>
                <a:latin typeface="Times New Roman" pitchFamily="18" charset="0"/>
                <a:cs typeface="Times New Roman" pitchFamily="18" charset="0"/>
              </a:rPr>
              <a:t>f(n)</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in order to understand how </a:t>
            </a:r>
            <a:r>
              <a:rPr lang="en-US" sz="2000" i="1" dirty="0">
                <a:latin typeface="Times New Roman" pitchFamily="18" charset="0"/>
                <a:cs typeface="Times New Roman" pitchFamily="18" charset="0"/>
              </a:rPr>
              <a:t>f(n) </a:t>
            </a:r>
            <a:r>
              <a:rPr lang="en-US" sz="2000" dirty="0">
                <a:latin typeface="Times New Roman" pitchFamily="18" charset="0"/>
                <a:cs typeface="Times New Roman" pitchFamily="18" charset="0"/>
              </a:rPr>
              <a:t>grows with </a:t>
            </a:r>
            <a:r>
              <a:rPr lang="en-US" sz="2000" i="1" dirty="0">
                <a:latin typeface="Times New Roman" pitchFamily="18" charset="0"/>
                <a:cs typeface="Times New Roman" pitchFamily="18" charset="0"/>
              </a:rPr>
              <a:t>n </a:t>
            </a:r>
            <a:r>
              <a:rPr lang="en-US" sz="2000" dirty="0">
                <a:latin typeface="Times New Roman" pitchFamily="18" charset="0"/>
                <a:cs typeface="Times New Roman" pitchFamily="18" charset="0"/>
              </a:rPr>
              <a:t>and </a:t>
            </a:r>
          </a:p>
          <a:p>
            <a:pPr marL="342900" indent="-342900">
              <a:lnSpc>
                <a:spcPct val="100000"/>
              </a:lnSpc>
              <a:buFont typeface="Arial" panose="020B0604020202020204" pitchFamily="34" charset="0"/>
              <a:buChar char="•"/>
            </a:pPr>
            <a:r>
              <a:rPr lang="en-US" sz="2000" dirty="0">
                <a:latin typeface="Times New Roman" pitchFamily="18" charset="0"/>
                <a:cs typeface="Times New Roman" pitchFamily="18" charset="0"/>
              </a:rPr>
              <a:t>count </a:t>
            </a:r>
            <a:r>
              <a:rPr lang="en-US" sz="2000" u="sng" dirty="0">
                <a:latin typeface="Times New Roman" pitchFamily="18" charset="0"/>
                <a:cs typeface="Times New Roman" pitchFamily="18" charset="0"/>
              </a:rPr>
              <a:t>only</a:t>
            </a:r>
            <a:r>
              <a:rPr lang="en-US" sz="2000" dirty="0">
                <a:latin typeface="Times New Roman" pitchFamily="18" charset="0"/>
                <a:cs typeface="Times New Roman" pitchFamily="18" charset="0"/>
              </a:rPr>
              <a:t> the most significant term of </a:t>
            </a:r>
            <a:r>
              <a:rPr lang="en-US" sz="2000" i="1" dirty="0">
                <a:latin typeface="Times New Roman" pitchFamily="18" charset="0"/>
                <a:cs typeface="Times New Roman" pitchFamily="18" charset="0"/>
              </a:rPr>
              <a:t>f(n) </a:t>
            </a:r>
            <a:r>
              <a:rPr lang="en-US" sz="2000" dirty="0">
                <a:latin typeface="Times New Roman" pitchFamily="18" charset="0"/>
                <a:cs typeface="Times New Roman" pitchFamily="18" charset="0"/>
              </a:rPr>
              <a:t>and ignore everything else (because those won’t affect running time much for very large values of n)</a:t>
            </a:r>
            <a:r>
              <a:rPr lang="en-US" sz="2000" i="1" dirty="0">
                <a:latin typeface="Times New Roman" pitchFamily="18" charset="0"/>
                <a:cs typeface="Times New Roman" pitchFamily="18" charset="0"/>
              </a:rPr>
              <a:t>.</a:t>
            </a:r>
          </a:p>
          <a:p>
            <a:pPr>
              <a:lnSpc>
                <a:spcPct val="100000"/>
              </a:lnSpc>
            </a:pPr>
            <a:endParaRPr lang="en-US" sz="5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Thus</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the running times (also called </a:t>
            </a:r>
            <a:r>
              <a:rPr lang="en-US" sz="2000" dirty="0">
                <a:solidFill>
                  <a:srgbClr val="FF0000"/>
                </a:solidFill>
                <a:latin typeface="Times New Roman" pitchFamily="18" charset="0"/>
                <a:cs typeface="Times New Roman" pitchFamily="18" charset="0"/>
              </a:rPr>
              <a:t>time complexity</a:t>
            </a:r>
            <a:r>
              <a:rPr lang="en-US" sz="2000" dirty="0">
                <a:latin typeface="Times New Roman" pitchFamily="18" charset="0"/>
                <a:cs typeface="Times New Roman" pitchFamily="18" charset="0"/>
              </a:rPr>
              <a:t>) of the programs of the previous slide becomes:</a:t>
            </a:r>
          </a:p>
          <a:p>
            <a:pPr algn="ctr">
              <a:lnSpc>
                <a:spcPct val="100000"/>
              </a:lnSpc>
            </a:pPr>
            <a:r>
              <a:rPr lang="pt-BR" sz="2000" i="1" dirty="0">
                <a:solidFill>
                  <a:srgbClr val="002060"/>
                </a:solidFill>
                <a:latin typeface="Times New Roman" pitchFamily="18" charset="0"/>
                <a:cs typeface="Times New Roman" pitchFamily="18" charset="0"/>
              </a:rPr>
              <a:t>f(N)= c</a:t>
            </a:r>
            <a:r>
              <a:rPr lang="pt-BR" sz="2000" i="1" baseline="-25000" dirty="0">
                <a:solidFill>
                  <a:srgbClr val="002060"/>
                </a:solidFill>
                <a:latin typeface="Times New Roman" pitchFamily="18" charset="0"/>
                <a:cs typeface="Times New Roman" pitchFamily="18" charset="0"/>
              </a:rPr>
              <a:t>1</a:t>
            </a:r>
            <a:r>
              <a:rPr lang="pt-BR" sz="2000" i="1" dirty="0">
                <a:solidFill>
                  <a:srgbClr val="002060"/>
                </a:solidFill>
                <a:latin typeface="Times New Roman" pitchFamily="18" charset="0"/>
                <a:cs typeface="Times New Roman" pitchFamily="18" charset="0"/>
              </a:rPr>
              <a:t>N ≤ N*(some constant)</a:t>
            </a:r>
          </a:p>
          <a:p>
            <a:pPr algn="ctr">
              <a:lnSpc>
                <a:spcPct val="100000"/>
              </a:lnSpc>
            </a:pPr>
            <a:r>
              <a:rPr lang="pt-BR" sz="2000" i="1" dirty="0">
                <a:solidFill>
                  <a:srgbClr val="002060"/>
                </a:solidFill>
                <a:latin typeface="Times New Roman" pitchFamily="18" charset="0"/>
                <a:cs typeface="Times New Roman" pitchFamily="18" charset="0"/>
              </a:rPr>
              <a:t>g(N) = </a:t>
            </a:r>
            <a:r>
              <a:rPr lang="en-US" sz="2000" i="1" dirty="0">
                <a:solidFill>
                  <a:srgbClr val="002060"/>
                </a:solidFill>
                <a:latin typeface="Times New Roman" pitchFamily="18" charset="0"/>
                <a:cs typeface="Times New Roman" pitchFamily="18" charset="0"/>
              </a:rPr>
              <a:t>(c1+c2+c3)N+(c1+c2) </a:t>
            </a:r>
            <a:r>
              <a:rPr lang="pt-BR" sz="2000" i="1" dirty="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(c1+c2+c3)N = </a:t>
            </a:r>
            <a:r>
              <a:rPr lang="pt-BR" sz="2000" i="1" dirty="0">
                <a:solidFill>
                  <a:srgbClr val="002060"/>
                </a:solidFill>
                <a:latin typeface="Times New Roman" pitchFamily="18" charset="0"/>
                <a:cs typeface="Times New Roman" pitchFamily="18" charset="0"/>
              </a:rPr>
              <a:t>N*(some constant)</a:t>
            </a:r>
          </a:p>
          <a:p>
            <a:pPr>
              <a:lnSpc>
                <a:spcPct val="100000"/>
              </a:lnSpc>
            </a:pPr>
            <a:r>
              <a:rPr lang="en-US" sz="2000" dirty="0">
                <a:latin typeface="Times New Roman" pitchFamily="18" charset="0"/>
                <a:cs typeface="Times New Roman" pitchFamily="18" charset="0"/>
              </a:rPr>
              <a:t>Thus both these functions are </a:t>
            </a:r>
            <a:r>
              <a:rPr lang="en-US" sz="2000" b="1" dirty="0">
                <a:latin typeface="Times New Roman" pitchFamily="18" charset="0"/>
                <a:cs typeface="Times New Roman" pitchFamily="18" charset="0"/>
              </a:rPr>
              <a:t>bounded (from above) by </a:t>
            </a:r>
            <a:r>
              <a:rPr lang="en-US" sz="2000" dirty="0">
                <a:latin typeface="Times New Roman" pitchFamily="18" charset="0"/>
                <a:cs typeface="Times New Roman" pitchFamily="18" charset="0"/>
              </a:rPr>
              <a:t>some constant multiple of N and as such both have the same </a:t>
            </a:r>
            <a:r>
              <a:rPr lang="en-US" sz="2000" b="1" dirty="0">
                <a:latin typeface="Times New Roman" pitchFamily="18" charset="0"/>
                <a:cs typeface="Times New Roman" pitchFamily="18" charset="0"/>
              </a:rPr>
              <a:t>upper bound: </a:t>
            </a:r>
            <a:r>
              <a:rPr lang="en-US" sz="2000" dirty="0">
                <a:solidFill>
                  <a:srgbClr val="FF0000"/>
                </a:solidFill>
                <a:latin typeface="Times New Roman" pitchFamily="18" charset="0"/>
                <a:cs typeface="Times New Roman" pitchFamily="18" charset="0"/>
              </a:rPr>
              <a:t>O(N)</a:t>
            </a:r>
            <a:r>
              <a:rPr lang="en-US" sz="2000" dirty="0">
                <a:latin typeface="Times New Roman" pitchFamily="18" charset="0"/>
                <a:cs typeface="Times New Roman" pitchFamily="18" charset="0"/>
              </a:rPr>
              <a:t>. This means that, the running time of each of these algorithms is always less than or equal to a constant multiple of N; we ignore the values of constants in the </a:t>
            </a:r>
            <a:r>
              <a:rPr lang="en-US" sz="2000" dirty="0">
                <a:solidFill>
                  <a:srgbClr val="FF0000"/>
                </a:solidFill>
                <a:latin typeface="Times New Roman" pitchFamily="18" charset="0"/>
                <a:cs typeface="Times New Roman" pitchFamily="18" charset="0"/>
              </a:rPr>
              <a:t>Big Oh notation</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i.e., </a:t>
            </a:r>
            <a:r>
              <a:rPr lang="en-US" sz="2000" dirty="0">
                <a:latin typeface="Times New Roman" pitchFamily="18" charset="0"/>
                <a:cs typeface="Times New Roman" pitchFamily="18" charset="0"/>
              </a:rPr>
              <a:t>we never write O(543N) [it is actually O(N)] or O(65N</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+34N+7) [it is actually O(N</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a:t>
            </a:r>
          </a:p>
          <a:p>
            <a:pPr>
              <a:lnSpc>
                <a:spcPct val="100000"/>
              </a:lnSpc>
            </a:pPr>
            <a:endParaRPr lang="en-US" sz="500" dirty="0">
              <a:latin typeface="Times New Roman" pitchFamily="18" charset="0"/>
              <a:cs typeface="Times New Roman" pitchFamily="18" charset="0"/>
            </a:endParaRPr>
          </a:p>
          <a:p>
            <a:pPr>
              <a:lnSpc>
                <a:spcPct val="100000"/>
              </a:lnSpc>
            </a:pPr>
            <a:r>
              <a:rPr lang="en-US" sz="2000" dirty="0">
                <a:latin typeface="Times New Roman" pitchFamily="18" charset="0"/>
                <a:cs typeface="Times New Roman" pitchFamily="18" charset="0"/>
              </a:rPr>
              <a:t>We compare running times of different algorithms in an </a:t>
            </a:r>
            <a:r>
              <a:rPr lang="en-US" sz="2000" i="1" dirty="0">
                <a:solidFill>
                  <a:srgbClr val="FF0000"/>
                </a:solidFill>
                <a:latin typeface="Times New Roman" pitchFamily="18" charset="0"/>
                <a:cs typeface="Times New Roman" pitchFamily="18" charset="0"/>
              </a:rPr>
              <a:t>asymptotic</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manner (i.e., we check if </a:t>
            </a:r>
            <a:r>
              <a:rPr lang="en-US" sz="2000" i="1" dirty="0">
                <a:latin typeface="Times New Roman" pitchFamily="18" charset="0"/>
                <a:cs typeface="Times New Roman" pitchFamily="18" charset="0"/>
              </a:rPr>
              <a:t>f(n)</a:t>
            </a:r>
            <a:r>
              <a:rPr lang="en-US" sz="2000" dirty="0">
                <a:latin typeface="Times New Roman" pitchFamily="18" charset="0"/>
                <a:cs typeface="Times New Roman" pitchFamily="18" charset="0"/>
              </a:rPr>
              <a:t> &gt; </a:t>
            </a:r>
            <a:r>
              <a:rPr lang="en-US" sz="2000" i="1" dirty="0">
                <a:latin typeface="Times New Roman" pitchFamily="18" charset="0"/>
                <a:cs typeface="Times New Roman" pitchFamily="18" charset="0"/>
              </a:rPr>
              <a:t>g(n)</a:t>
            </a:r>
            <a:r>
              <a:rPr lang="en-US" sz="2000" dirty="0">
                <a:latin typeface="Times New Roman" pitchFamily="18" charset="0"/>
                <a:cs typeface="Times New Roman" pitchFamily="18" charset="0"/>
              </a:rPr>
              <a:t> for </a:t>
            </a:r>
            <a:r>
              <a:rPr lang="en-US" sz="2000" u="sng" dirty="0">
                <a:solidFill>
                  <a:srgbClr val="FF0000"/>
                </a:solidFill>
                <a:latin typeface="Times New Roman" pitchFamily="18" charset="0"/>
                <a:cs typeface="Times New Roman" pitchFamily="18" charset="0"/>
              </a:rPr>
              <a:t>very large values of n</a:t>
            </a:r>
            <a:r>
              <a:rPr lang="en-US" sz="2000" dirty="0">
                <a:latin typeface="Times New Roman" pitchFamily="18" charset="0"/>
                <a:cs typeface="Times New Roman" pitchFamily="18" charset="0"/>
              </a:rPr>
              <a:t>). That’s why, the task of computing </a:t>
            </a:r>
            <a:r>
              <a:rPr lang="en-US" sz="2000" b="1" dirty="0">
                <a:latin typeface="Times New Roman" pitchFamily="18" charset="0"/>
                <a:cs typeface="Times New Roman" pitchFamily="18" charset="0"/>
              </a:rPr>
              <a:t>time complexity </a:t>
            </a:r>
            <a:r>
              <a:rPr lang="en-US" sz="2000" dirty="0">
                <a:latin typeface="Times New Roman" pitchFamily="18" charset="0"/>
                <a:cs typeface="Times New Roman" pitchFamily="18" charset="0"/>
              </a:rPr>
              <a:t>(of an algorithm) is also called </a:t>
            </a:r>
            <a:r>
              <a:rPr lang="en-US" sz="2000" b="1" dirty="0">
                <a:solidFill>
                  <a:srgbClr val="FF0000"/>
                </a:solidFill>
                <a:latin typeface="Times New Roman" pitchFamily="18" charset="0"/>
                <a:cs typeface="Times New Roman" pitchFamily="18" charset="0"/>
              </a:rPr>
              <a:t>asymptotic analysis</a:t>
            </a:r>
            <a:r>
              <a:rPr lang="en-US" sz="2000" dirty="0">
                <a:latin typeface="Times New Roman" pitchFamily="18" charset="0"/>
                <a:cs typeface="Times New Roman" pitchFamily="18" charset="0"/>
              </a:rPr>
              <a:t>.</a:t>
            </a:r>
            <a:endParaRPr lang="en-US" sz="1800" dirty="0"/>
          </a:p>
        </p:txBody>
      </p:sp>
    </p:spTree>
    <p:extLst>
      <p:ext uri="{BB962C8B-B14F-4D97-AF65-F5344CB8AC3E}">
        <p14:creationId xmlns:p14="http://schemas.microsoft.com/office/powerpoint/2010/main" val="42211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blinds(horizontal)">
                                      <p:cBhvr>
                                        <p:cTn id="2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r>
              <a:rPr lang="en-US" altLang="ko-KR" dirty="0">
                <a:ea typeface="Gulim" panose="020B0600000101010101" pitchFamily="34" charset="-127"/>
              </a:rPr>
              <a:t>Big-Oh Notation Examples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altLang="ko-KR" dirty="0">
                    <a:ea typeface="Gulim" panose="020B0600000101010101" pitchFamily="34" charset="-127"/>
                  </a:rPr>
                  <a:t>We say </a:t>
                </a:r>
                <a14:m>
                  <m:oMath xmlns:m="http://schemas.openxmlformats.org/officeDocument/2006/math">
                    <m:r>
                      <a:rPr lang="en-US" altLang="ko-KR" i="1" dirty="0">
                        <a:latin typeface="Cambria Math" panose="02040503050406030204" pitchFamily="18" charset="0"/>
                        <a:ea typeface="Gulim" panose="020B0600000101010101" pitchFamily="34" charset="-127"/>
                      </a:rPr>
                      <m:t>𝑓</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)=30000</m:t>
                    </m:r>
                  </m:oMath>
                </a14:m>
                <a:r>
                  <a:rPr lang="en-US" altLang="ko-KR" i="1" dirty="0">
                    <a:ea typeface="Gulim" panose="020B0600000101010101" pitchFamily="34" charset="-127"/>
                  </a:rPr>
                  <a:t>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b="0" i="1" dirty="0" smtClean="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or </a:t>
                </a:r>
                <a14:m>
                  <m:oMath xmlns:m="http://schemas.openxmlformats.org/officeDocument/2006/math">
                    <m:r>
                      <a:rPr lang="en-US" altLang="ko-KR" b="1" i="1" dirty="0">
                        <a:latin typeface="Cambria Math" panose="02040503050406030204" pitchFamily="18" charset="0"/>
                        <a:ea typeface="Gulim" panose="020B0600000101010101" pitchFamily="34" charset="-127"/>
                      </a:rPr>
                      <m:t>𝑶</m:t>
                    </m:r>
                    <m:r>
                      <a:rPr lang="en-US" altLang="ko-KR" b="1" i="1" dirty="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𝟏</m:t>
                    </m:r>
                    <m:r>
                      <a:rPr lang="en-US" altLang="ko-KR" b="1" i="1" dirty="0">
                        <a:latin typeface="Cambria Math" panose="02040503050406030204" pitchFamily="18" charset="0"/>
                        <a:ea typeface="Gulim" panose="020B0600000101010101" pitchFamily="34" charset="-127"/>
                      </a:rPr>
                      <m:t>)</m:t>
                    </m:r>
                  </m:oMath>
                </a14:m>
                <a:endParaRPr lang="en-US" altLang="ko-KR"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30</m:t>
                    </m:r>
                    <m:r>
                      <a:rPr lang="en-US" altLang="ko-KR" b="0" i="1" dirty="0" smtClean="0">
                        <a:latin typeface="Cambria Math" panose="02040503050406030204" pitchFamily="18" charset="0"/>
                        <a:ea typeface="Gulim" panose="020B0600000101010101" pitchFamily="34" charset="-127"/>
                      </a:rPr>
                      <m:t>000</m:t>
                    </m:r>
                  </m:oMath>
                </a14:m>
                <a:r>
                  <a:rPr lang="en-US" altLang="ko-KR" dirty="0">
                    <a:ea typeface="Gulim" panose="020B0600000101010101" pitchFamily="34" charset="-127"/>
                  </a:rPr>
                  <a:t> is constant, that is, it is not dependent on problem size.</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+8</m:t>
                    </m:r>
                  </m:oMath>
                </a14:m>
                <a:r>
                  <a:rPr lang="en-US" altLang="ko-KR" i="1" dirty="0">
                    <a:ea typeface="Gulim" panose="020B0600000101010101" pitchFamily="34" charset="-127"/>
                  </a:rPr>
                  <a:t>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r>
                      <a:rPr lang="en-US" altLang="ko-KR" b="1" i="1" dirty="0" smtClean="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𝒏</m:t>
                    </m:r>
                    <m:r>
                      <a:rPr lang="en-US" altLang="ko-KR" b="1"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t>
                </a:r>
              </a:p>
              <a:p>
                <a:pPr lvl="1"/>
                <a:r>
                  <a:rPr lang="en-US" altLang="ko-KR" dirty="0">
                    <a:ea typeface="Gulim" panose="020B0600000101010101" pitchFamily="34" charset="-127"/>
                  </a:rPr>
                  <a:t>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30</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+8</m:t>
                    </m:r>
                  </m:oMath>
                </a14:m>
                <a:r>
                  <a:rPr lang="en-US" altLang="ko-KR" dirty="0">
                    <a:ea typeface="Gulim" panose="020B0600000101010101" pitchFamily="34" charset="-127"/>
                  </a:rPr>
                  <a:t> is roughly </a:t>
                </a:r>
                <a:r>
                  <a:rPr lang="en-US" altLang="ko-KR" i="1" dirty="0">
                    <a:ea typeface="Gulim" panose="020B0600000101010101" pitchFamily="34" charset="-127"/>
                  </a:rPr>
                  <a:t>proportional</a:t>
                </a:r>
                <a:r>
                  <a:rPr lang="en-US" altLang="ko-KR" dirty="0">
                    <a:ea typeface="Gulim" panose="020B0600000101010101" pitchFamily="34" charset="-127"/>
                  </a:rPr>
                  <a:t> 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d>
                      <m:dPr>
                        <m:ctrlPr>
                          <a:rPr lang="en-US" altLang="ko-KR" b="1" i="1" dirty="0" smtClean="0">
                            <a:latin typeface="Cambria Math" panose="02040503050406030204" pitchFamily="18" charset="0"/>
                            <a:ea typeface="Gulim" panose="020B0600000101010101" pitchFamily="34" charset="-127"/>
                          </a:rPr>
                        </m:ctrlPr>
                      </m:dPr>
                      <m:e>
                        <m:r>
                          <a:rPr lang="en-US" altLang="ko-KR" b="1" i="1" dirty="0" smtClean="0">
                            <a:latin typeface="Cambria Math" panose="02040503050406030204" pitchFamily="18" charset="0"/>
                            <a:ea typeface="Gulim" panose="020B0600000101010101" pitchFamily="34" charset="-127"/>
                          </a:rPr>
                          <m:t>𝒏</m:t>
                        </m:r>
                        <m:r>
                          <a:rPr lang="en-US" altLang="ko-KR" b="1" i="1" baseline="30000" dirty="0">
                            <a:latin typeface="Cambria Math" panose="02040503050406030204" pitchFamily="18" charset="0"/>
                            <a:ea typeface="Gulim" panose="020B0600000101010101" pitchFamily="34" charset="-127"/>
                          </a:rPr>
                          <m:t>𝟐</m:t>
                        </m:r>
                      </m:e>
                    </m:d>
                  </m:oMath>
                </a14:m>
                <a:endParaRPr lang="en-US" altLang="ko-KR" b="1"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roughly proportional 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a:t>
                </a:r>
              </a:p>
              <a:p>
                <a:r>
                  <a:rPr lang="en-US" altLang="ko-KR" dirty="0">
                    <a:ea typeface="Gulim" panose="020B0600000101010101" pitchFamily="34" charset="-127"/>
                  </a:rPr>
                  <a:t>In general,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 is faster- growing than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a:t>
                </a:r>
              </a:p>
              <a:p>
                <a:pPr lvl="1"/>
                <a:r>
                  <a:rPr lang="en-US" altLang="ko-KR" dirty="0">
                    <a:ea typeface="Gulim" panose="020B0600000101010101" pitchFamily="34" charset="-127"/>
                  </a:rPr>
                  <a:t>For large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smtClean="0">
                        <a:latin typeface="Cambria Math" panose="02040503050406030204" pitchFamily="18" charset="0"/>
                        <a:ea typeface="Gulim" panose="020B0600000101010101" pitchFamily="34" charset="-127"/>
                      </a:rPr>
                      <m:t>2</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algorithm runs a lot slower than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algorithm.</a:t>
                </a:r>
              </a:p>
              <a:p>
                <a:pPr>
                  <a:buFontTx/>
                  <a:buNone/>
                </a:pPr>
                <a:endParaRPr lang="en-US" altLang="ko-KR" dirty="0">
                  <a:ea typeface="Gulim" panose="020B0600000101010101" pitchFamily="34" charset="-127"/>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cstate="print"/>
                <a:stretch>
                  <a:fillRect l="-1247" t="-2561" r="-1663"/>
                </a:stretch>
              </a:blipFill>
            </p:spPr>
            <p:txBody>
              <a:bodyPr/>
              <a:lstStyle/>
              <a:p>
                <a:r>
                  <a:rPr lang="en-US" dirty="0">
                    <a:noFill/>
                  </a:rPr>
                  <a:t> </a:t>
                </a:r>
              </a:p>
            </p:txBody>
          </p:sp>
        </mc:Fallback>
      </mc:AlternateContent>
      <p:sp>
        <p:nvSpPr>
          <p:cNvPr id="4" name="TextBox 3"/>
          <p:cNvSpPr txBox="1"/>
          <p:nvPr/>
        </p:nvSpPr>
        <p:spPr>
          <a:xfrm>
            <a:off x="2599746" y="1604675"/>
            <a:ext cx="2958353" cy="400110"/>
          </a:xfrm>
          <a:prstGeom prst="rect">
            <a:avLst/>
          </a:prstGeom>
          <a:noFill/>
        </p:spPr>
        <p:txBody>
          <a:bodyPr wrap="square" rtlCol="0">
            <a:spAutoFit/>
          </a:bodyPr>
          <a:lstStyle/>
          <a:p>
            <a:r>
              <a:rPr lang="en-US" sz="2000" dirty="0">
                <a:solidFill>
                  <a:srgbClr val="FF0000"/>
                </a:solidFill>
              </a:rPr>
              <a:t>→ Constant time</a:t>
            </a:r>
          </a:p>
        </p:txBody>
      </p:sp>
      <p:sp>
        <p:nvSpPr>
          <p:cNvPr id="5" name="TextBox 4"/>
          <p:cNvSpPr txBox="1"/>
          <p:nvPr/>
        </p:nvSpPr>
        <p:spPr>
          <a:xfrm>
            <a:off x="2061841" y="2743225"/>
            <a:ext cx="2958353" cy="400110"/>
          </a:xfrm>
          <a:prstGeom prst="rect">
            <a:avLst/>
          </a:prstGeom>
          <a:noFill/>
        </p:spPr>
        <p:txBody>
          <a:bodyPr wrap="square" rtlCol="0">
            <a:spAutoFit/>
          </a:bodyPr>
          <a:lstStyle/>
          <a:p>
            <a:r>
              <a:rPr lang="en-US" sz="2000" dirty="0">
                <a:solidFill>
                  <a:srgbClr val="FF0000"/>
                </a:solidFill>
              </a:rPr>
              <a:t>→ Linear time</a:t>
            </a:r>
          </a:p>
        </p:txBody>
      </p:sp>
      <p:sp>
        <p:nvSpPr>
          <p:cNvPr id="6" name="TextBox 5"/>
          <p:cNvSpPr txBox="1"/>
          <p:nvPr/>
        </p:nvSpPr>
        <p:spPr>
          <a:xfrm>
            <a:off x="1685306" y="3845915"/>
            <a:ext cx="2958353" cy="400110"/>
          </a:xfrm>
          <a:prstGeom prst="rect">
            <a:avLst/>
          </a:prstGeom>
          <a:noFill/>
        </p:spPr>
        <p:txBody>
          <a:bodyPr wrap="square" rtlCol="0">
            <a:spAutoFit/>
          </a:bodyPr>
          <a:lstStyle/>
          <a:p>
            <a:r>
              <a:rPr lang="en-US" sz="2000" dirty="0">
                <a:solidFill>
                  <a:srgbClr val="FF0000"/>
                </a:solidFill>
              </a:rPr>
              <a:t>→ Quadratic time</a:t>
            </a:r>
          </a:p>
        </p:txBody>
      </p:sp>
      <p:sp>
        <p:nvSpPr>
          <p:cNvPr id="7" name="TextBox 6"/>
          <p:cNvSpPr txBox="1"/>
          <p:nvPr/>
        </p:nvSpPr>
        <p:spPr>
          <a:xfrm>
            <a:off x="150581" y="5764999"/>
            <a:ext cx="8854519" cy="523220"/>
          </a:xfrm>
          <a:prstGeom prst="rect">
            <a:avLst/>
          </a:prstGeom>
          <a:noFill/>
        </p:spPr>
        <p:txBody>
          <a:bodyPr wrap="square" rtlCol="0">
            <a:spAutoFit/>
          </a:bodyPr>
          <a:lstStyle/>
          <a:p>
            <a:pPr>
              <a:buFont typeface="Arial" pitchFamily="34" charset="0"/>
              <a:buChar char="•"/>
            </a:pPr>
            <a:r>
              <a:rPr lang="en-US" sz="2800" i="1" dirty="0">
                <a:cs typeface="Times New Roman" pitchFamily="18" charset="0"/>
              </a:rPr>
              <a:t> O(2</a:t>
            </a:r>
            <a:r>
              <a:rPr lang="en-US" sz="2800" i="1" baseline="30000" dirty="0">
                <a:cs typeface="Times New Roman" pitchFamily="18" charset="0"/>
              </a:rPr>
              <a:t>n</a:t>
            </a:r>
            <a:r>
              <a:rPr lang="en-US" sz="2800" i="1" dirty="0">
                <a:cs typeface="Times New Roman" pitchFamily="18" charset="0"/>
              </a:rPr>
              <a:t>), O(4</a:t>
            </a:r>
            <a:r>
              <a:rPr lang="en-US" sz="2800" i="1" baseline="30000" dirty="0">
                <a:cs typeface="Times New Roman" pitchFamily="18" charset="0"/>
              </a:rPr>
              <a:t>n</a:t>
            </a:r>
            <a:r>
              <a:rPr lang="en-US" sz="2800" i="1" dirty="0">
                <a:cs typeface="Times New Roman" pitchFamily="18" charset="0"/>
              </a:rPr>
              <a:t>), etc.</a:t>
            </a:r>
            <a:r>
              <a:rPr lang="en-US" sz="2800" dirty="0">
                <a:cs typeface="Times New Roman" pitchFamily="18" charset="0"/>
              </a:rPr>
              <a:t>, are called </a:t>
            </a:r>
            <a:r>
              <a:rPr lang="en-US" sz="2800" dirty="0">
                <a:solidFill>
                  <a:srgbClr val="FF0000"/>
                </a:solidFill>
                <a:cs typeface="Times New Roman" pitchFamily="18" charset="0"/>
              </a:rPr>
              <a:t>exponential times</a:t>
            </a:r>
            <a:r>
              <a:rPr lang="en-US" sz="2800" dirty="0">
                <a:cs typeface="Times New Roman" pitchFamily="18" charset="0"/>
              </a:rPr>
              <a:t>.</a:t>
            </a:r>
            <a:endParaRPr lang="en-US" sz="2800" baseline="30000" dirty="0">
              <a:cs typeface="Times New Roman" pitchFamily="18" charset="0"/>
            </a:endParaRPr>
          </a:p>
        </p:txBody>
      </p:sp>
      <p:grpSp>
        <p:nvGrpSpPr>
          <p:cNvPr id="10" name="Group 9"/>
          <p:cNvGrpSpPr/>
          <p:nvPr/>
        </p:nvGrpSpPr>
        <p:grpSpPr>
          <a:xfrm>
            <a:off x="4467828" y="1678329"/>
            <a:ext cx="4514126" cy="2604304"/>
            <a:chOff x="4490978" y="1655179"/>
            <a:chExt cx="4514126" cy="2604304"/>
          </a:xfrm>
        </p:grpSpPr>
        <p:sp>
          <p:nvSpPr>
            <p:cNvPr id="8" name="Right Brace 7"/>
            <p:cNvSpPr/>
            <p:nvPr/>
          </p:nvSpPr>
          <p:spPr>
            <a:xfrm>
              <a:off x="4490978" y="1655179"/>
              <a:ext cx="335666" cy="2604304"/>
            </a:xfrm>
            <a:prstGeom prst="rightBrace">
              <a:avLst>
                <a:gd name="adj1" fmla="val 8333"/>
                <a:gd name="adj2" fmla="val 50889"/>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907666" y="2546429"/>
              <a:ext cx="4097438" cy="1200329"/>
            </a:xfrm>
            <a:prstGeom prst="rect">
              <a:avLst/>
            </a:prstGeom>
            <a:solidFill>
              <a:srgbClr val="7030A0">
                <a:alpha val="99000"/>
              </a:srgbClr>
            </a:solidFill>
          </p:spPr>
          <p:txBody>
            <a:bodyPr wrap="square" rtlCol="0">
              <a:spAutoFit/>
            </a:bodyPr>
            <a:lstStyle/>
            <a:p>
              <a:r>
                <a:rPr lang="en-US" dirty="0">
                  <a:solidFill>
                    <a:schemeClr val="bg1"/>
                  </a:solidFill>
                </a:rPr>
                <a:t>In general, O(n</a:t>
              </a:r>
              <a:r>
                <a:rPr lang="en-US" baseline="30000" dirty="0">
                  <a:solidFill>
                    <a:schemeClr val="bg1"/>
                  </a:solidFill>
                </a:rPr>
                <a:t>c1</a:t>
              </a:r>
              <a:r>
                <a:rPr lang="en-US" dirty="0">
                  <a:solidFill>
                    <a:schemeClr val="bg1"/>
                  </a:solidFill>
                </a:rPr>
                <a:t> (</a:t>
              </a:r>
              <a:r>
                <a:rPr lang="en-US" dirty="0" err="1">
                  <a:solidFill>
                    <a:schemeClr val="bg1"/>
                  </a:solidFill>
                </a:rPr>
                <a:t>lgn</a:t>
              </a:r>
              <a:r>
                <a:rPr lang="en-US" dirty="0">
                  <a:solidFill>
                    <a:schemeClr val="bg1"/>
                  </a:solidFill>
                </a:rPr>
                <a:t>)</a:t>
              </a:r>
              <a:r>
                <a:rPr lang="en-US" baseline="30000" dirty="0">
                  <a:solidFill>
                    <a:schemeClr val="bg1"/>
                  </a:solidFill>
                </a:rPr>
                <a:t>c2</a:t>
              </a:r>
              <a:r>
                <a:rPr lang="en-US" dirty="0">
                  <a:solidFill>
                    <a:schemeClr val="bg1"/>
                  </a:solidFill>
                </a:rPr>
                <a:t>) time is called </a:t>
              </a:r>
              <a:r>
                <a:rPr lang="en-US" b="1" dirty="0">
                  <a:solidFill>
                    <a:srgbClr val="FFFF00"/>
                  </a:solidFill>
                </a:rPr>
                <a:t>polynomial time</a:t>
              </a:r>
              <a:r>
                <a:rPr lang="en-US" dirty="0">
                  <a:solidFill>
                    <a:schemeClr val="bg1"/>
                  </a:solidFill>
                </a:rPr>
                <a:t> (here c1 and c2 are constants). For E.g. </a:t>
              </a:r>
              <a:r>
                <a:rPr lang="en-US" kern="0" dirty="0">
                  <a:solidFill>
                    <a:schemeClr val="bg1"/>
                  </a:solidFill>
                  <a:latin typeface="Arial"/>
                </a:rPr>
                <a:t>O(n</a:t>
              </a:r>
              <a:r>
                <a:rPr lang="en-US" kern="0" baseline="30000" dirty="0">
                  <a:solidFill>
                    <a:schemeClr val="bg1"/>
                  </a:solidFill>
                  <a:latin typeface="Arial"/>
                </a:rPr>
                <a:t>2</a:t>
              </a:r>
              <a:r>
                <a:rPr lang="en-US" kern="0" dirty="0">
                  <a:solidFill>
                    <a:schemeClr val="bg1"/>
                  </a:solidFill>
                  <a:latin typeface="Arial"/>
                </a:rPr>
                <a:t>), O(n</a:t>
              </a:r>
              <a:r>
                <a:rPr lang="en-US" kern="0" baseline="30000" dirty="0">
                  <a:solidFill>
                    <a:schemeClr val="bg1"/>
                  </a:solidFill>
                  <a:latin typeface="Arial"/>
                </a:rPr>
                <a:t>3</a:t>
              </a:r>
              <a:r>
                <a:rPr lang="en-US" kern="0" dirty="0">
                  <a:solidFill>
                    <a:schemeClr val="bg1"/>
                  </a:solidFill>
                  <a:latin typeface="Arial"/>
                </a:rPr>
                <a:t>), O(1), O(n </a:t>
              </a:r>
              <a:r>
                <a:rPr lang="en-US" kern="0" dirty="0" err="1">
                  <a:solidFill>
                    <a:schemeClr val="bg1"/>
                  </a:solidFill>
                  <a:latin typeface="Arial"/>
                </a:rPr>
                <a:t>lg</a:t>
              </a:r>
              <a:r>
                <a:rPr lang="en-US" kern="0" dirty="0">
                  <a:solidFill>
                    <a:schemeClr val="bg1"/>
                  </a:solidFill>
                  <a:latin typeface="Arial"/>
                </a:rPr>
                <a:t> n), O(n</a:t>
              </a:r>
              <a:r>
                <a:rPr lang="en-US" kern="0" baseline="30000" dirty="0">
                  <a:solidFill>
                    <a:schemeClr val="bg1"/>
                  </a:solidFill>
                  <a:latin typeface="Arial"/>
                </a:rPr>
                <a:t>2</a:t>
              </a:r>
              <a:r>
                <a:rPr lang="en-US" kern="0" dirty="0">
                  <a:solidFill>
                    <a:schemeClr val="bg1"/>
                  </a:solidFill>
                  <a:latin typeface="Arial"/>
                </a:rPr>
                <a:t> </a:t>
              </a:r>
              <a:r>
                <a:rPr lang="en-US" kern="0" dirty="0" err="1">
                  <a:solidFill>
                    <a:schemeClr val="bg1"/>
                  </a:solidFill>
                  <a:latin typeface="Arial"/>
                </a:rPr>
                <a:t>lg</a:t>
              </a:r>
              <a:r>
                <a:rPr lang="en-US" kern="0" dirty="0">
                  <a:solidFill>
                    <a:schemeClr val="bg1"/>
                  </a:solidFill>
                  <a:latin typeface="Arial"/>
                </a:rPr>
                <a:t> n), O(n</a:t>
              </a:r>
              <a:r>
                <a:rPr lang="en-US" kern="0" baseline="30000" dirty="0">
                  <a:solidFill>
                    <a:schemeClr val="bg1"/>
                  </a:solidFill>
                  <a:latin typeface="Arial"/>
                </a:rPr>
                <a:t>3</a:t>
              </a:r>
              <a:r>
                <a:rPr lang="en-US" kern="0" dirty="0">
                  <a:solidFill>
                    <a:schemeClr val="bg1"/>
                  </a:solidFill>
                  <a:latin typeface="Arial"/>
                </a:rPr>
                <a:t> (</a:t>
              </a:r>
              <a:r>
                <a:rPr lang="en-US" kern="0" dirty="0" err="1">
                  <a:solidFill>
                    <a:schemeClr val="bg1"/>
                  </a:solidFill>
                  <a:latin typeface="Arial"/>
                </a:rPr>
                <a:t>lg</a:t>
              </a:r>
              <a:r>
                <a:rPr lang="en-US" kern="0" dirty="0">
                  <a:solidFill>
                    <a:schemeClr val="bg1"/>
                  </a:solidFill>
                  <a:latin typeface="Arial"/>
                </a:rPr>
                <a:t> n)</a:t>
              </a:r>
              <a:r>
                <a:rPr lang="en-US" kern="0" baseline="30000" dirty="0">
                  <a:solidFill>
                    <a:schemeClr val="bg1"/>
                  </a:solidFill>
                  <a:latin typeface="Arial"/>
                </a:rPr>
                <a:t>2</a:t>
              </a:r>
              <a:r>
                <a:rPr lang="en-US" kern="0" dirty="0">
                  <a:solidFill>
                    <a:schemeClr val="bg1"/>
                  </a:solidFill>
                  <a:latin typeface="Arial"/>
                </a:rPr>
                <a:t>), etc.</a:t>
              </a:r>
              <a:endParaRPr lang="en-US" dirty="0">
                <a:solidFill>
                  <a:schemeClr val="bg1"/>
                </a:solidFill>
              </a:endParaRPr>
            </a:p>
          </p:txBody>
        </p:sp>
      </p:gr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44680" y="803520"/>
              <a:ext cx="6617520" cy="5590440"/>
            </p14:xfrm>
          </p:contentPart>
        </mc:Choice>
        <mc:Fallback xmlns="">
          <p:pic>
            <p:nvPicPr>
              <p:cNvPr id="3" name="Ink 2"/>
              <p:cNvPicPr/>
              <p:nvPr/>
            </p:nvPicPr>
            <p:blipFill>
              <a:blip r:embed="rId4"/>
              <a:stretch>
                <a:fillRect/>
              </a:stretch>
            </p:blipFill>
            <p:spPr>
              <a:xfrm>
                <a:off x="535320" y="794160"/>
                <a:ext cx="6636240" cy="5609160"/>
              </a:xfrm>
              <a:prstGeom prst="rect">
                <a:avLst/>
              </a:prstGeom>
            </p:spPr>
          </p:pic>
        </mc:Fallback>
      </mc:AlternateContent>
    </p:spTree>
    <p:extLst>
      <p:ext uri="{BB962C8B-B14F-4D97-AF65-F5344CB8AC3E}">
        <p14:creationId xmlns:p14="http://schemas.microsoft.com/office/powerpoint/2010/main" val="425688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altLang="ko-KR" dirty="0">
                <a:ea typeface="Gulim" panose="020B0600000101010101" pitchFamily="34" charset="-127"/>
              </a:rPr>
              <a:t>Visualizing Orders of Growth of Runtimes</a:t>
            </a:r>
          </a:p>
        </p:txBody>
      </p:sp>
      <p:sp>
        <p:nvSpPr>
          <p:cNvPr id="250883" name="Rectangle 3"/>
          <p:cNvSpPr>
            <a:spLocks noGrp="1" noChangeArrowheads="1"/>
          </p:cNvSpPr>
          <p:nvPr>
            <p:ph type="body" idx="1"/>
          </p:nvPr>
        </p:nvSpPr>
        <p:spPr/>
        <p:txBody>
          <a:bodyPr/>
          <a:lstStyle/>
          <a:p>
            <a:r>
              <a:rPr lang="en-US" altLang="ko-KR" dirty="0">
                <a:ea typeface="Gulim" panose="020B0600000101010101" pitchFamily="34" charset="-127"/>
              </a:rPr>
              <a:t>On a graph, as you go to the right, a faster growing function </a:t>
            </a:r>
            <a:r>
              <a:rPr lang="en-US" altLang="ko-KR" u="sng" dirty="0">
                <a:ea typeface="Gulim" panose="020B0600000101010101" pitchFamily="34" charset="-127"/>
              </a:rPr>
              <a:t>eventually</a:t>
            </a:r>
            <a:r>
              <a:rPr lang="en-US" altLang="ko-KR" dirty="0">
                <a:ea typeface="Gulim" panose="020B0600000101010101" pitchFamily="34" charset="-127"/>
              </a:rPr>
              <a:t> becomes larger.</a:t>
            </a:r>
          </a:p>
        </p:txBody>
      </p:sp>
      <p:sp>
        <p:nvSpPr>
          <p:cNvPr id="250884" name="Line 4"/>
          <p:cNvSpPr>
            <a:spLocks noChangeShapeType="1"/>
          </p:cNvSpPr>
          <p:nvPr/>
        </p:nvSpPr>
        <p:spPr bwMode="auto">
          <a:xfrm flipV="1">
            <a:off x="2859732" y="2479344"/>
            <a:ext cx="0" cy="304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5" name="Line 5"/>
          <p:cNvSpPr>
            <a:spLocks noChangeShapeType="1"/>
          </p:cNvSpPr>
          <p:nvPr/>
        </p:nvSpPr>
        <p:spPr bwMode="auto">
          <a:xfrm>
            <a:off x="2859732" y="5527344"/>
            <a:ext cx="297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6" name="Line 6"/>
          <p:cNvSpPr>
            <a:spLocks noChangeShapeType="1"/>
          </p:cNvSpPr>
          <p:nvPr/>
        </p:nvSpPr>
        <p:spPr bwMode="auto">
          <a:xfrm flipV="1">
            <a:off x="2859732" y="2631744"/>
            <a:ext cx="289560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7" name="Freeform 7"/>
          <p:cNvSpPr>
            <a:spLocks/>
          </p:cNvSpPr>
          <p:nvPr/>
        </p:nvSpPr>
        <p:spPr bwMode="auto">
          <a:xfrm>
            <a:off x="2859732" y="2403144"/>
            <a:ext cx="1752600" cy="3048000"/>
          </a:xfrm>
          <a:custGeom>
            <a:avLst/>
            <a:gdLst>
              <a:gd name="T0" fmla="*/ 0 w 1104"/>
              <a:gd name="T1" fmla="*/ 1920 h 1920"/>
              <a:gd name="T2" fmla="*/ 672 w 1104"/>
              <a:gd name="T3" fmla="*/ 1440 h 1920"/>
              <a:gd name="T4" fmla="*/ 1104 w 1104"/>
              <a:gd name="T5" fmla="*/ 0 h 1920"/>
            </a:gdLst>
            <a:ahLst/>
            <a:cxnLst>
              <a:cxn ang="0">
                <a:pos x="T0" y="T1"/>
              </a:cxn>
              <a:cxn ang="0">
                <a:pos x="T2" y="T3"/>
              </a:cxn>
              <a:cxn ang="0">
                <a:pos x="T4" y="T5"/>
              </a:cxn>
            </a:cxnLst>
            <a:rect l="0" t="0" r="r" b="b"/>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8" name="Text Box 8"/>
          <p:cNvSpPr txBox="1">
            <a:spLocks noChangeArrowheads="1"/>
          </p:cNvSpPr>
          <p:nvPr/>
        </p:nvSpPr>
        <p:spPr bwMode="auto">
          <a:xfrm>
            <a:off x="5145732" y="2936544"/>
            <a:ext cx="1722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latin typeface="Times New Roman" panose="02020603050405020304" pitchFamily="18" charset="0"/>
                <a:ea typeface="Gulim" panose="020B0600000101010101" pitchFamily="34" charset="-127"/>
              </a:rPr>
              <a:t>f</a:t>
            </a:r>
            <a:r>
              <a:rPr lang="en-US" altLang="ko-KR" sz="2400" baseline="-25000">
                <a:latin typeface="Times New Roman" panose="02020603050405020304" pitchFamily="18" charset="0"/>
                <a:ea typeface="Gulim" panose="020B0600000101010101" pitchFamily="34" charset="-127"/>
              </a:rPr>
              <a:t>A</a:t>
            </a:r>
            <a:r>
              <a:rPr lang="en-US" altLang="ko-KR" sz="2400">
                <a:latin typeface="Times New Roman" panose="02020603050405020304" pitchFamily="18" charset="0"/>
                <a:ea typeface="Gulim" panose="020B0600000101010101" pitchFamily="34" charset="-127"/>
              </a:rPr>
              <a:t>(</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)=30</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+8</a:t>
            </a:r>
            <a:endParaRPr lang="en-US" altLang="ko-KR" sz="2400" i="1">
              <a:latin typeface="Times New Roman" panose="02020603050405020304" pitchFamily="18" charset="0"/>
              <a:ea typeface="Gulim" panose="020B0600000101010101" pitchFamily="34" charset="-127"/>
            </a:endParaRPr>
          </a:p>
        </p:txBody>
      </p:sp>
      <p:sp>
        <p:nvSpPr>
          <p:cNvPr id="250889" name="Text Box 9"/>
          <p:cNvSpPr txBox="1">
            <a:spLocks noChangeArrowheads="1"/>
          </p:cNvSpPr>
          <p:nvPr/>
        </p:nvSpPr>
        <p:spPr bwMode="auto">
          <a:xfrm>
            <a:off x="3469332" y="5527344"/>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a:latin typeface="Times New Roman" panose="02020603050405020304" pitchFamily="18" charset="0"/>
                <a:ea typeface="Gulim" panose="020B0600000101010101" pitchFamily="34" charset="-127"/>
              </a:rPr>
              <a:t>Increasing </a:t>
            </a:r>
            <a:r>
              <a:rPr lang="en-US" altLang="ko-KR" sz="2400" i="1">
                <a:latin typeface="Times New Roman" panose="02020603050405020304" pitchFamily="18" charset="0"/>
                <a:ea typeface="Gulim" panose="020B0600000101010101" pitchFamily="34" charset="-127"/>
              </a:rPr>
              <a:t>n </a:t>
            </a:r>
            <a:r>
              <a:rPr lang="en-US" altLang="ko-KR" sz="2400">
                <a:latin typeface="Times New Roman" panose="02020603050405020304" pitchFamily="18" charset="0"/>
                <a:ea typeface="Gulim" panose="020B0600000101010101" pitchFamily="34" charset="-127"/>
                <a:sym typeface="Symbol" panose="05050102010706020507" pitchFamily="18" charset="2"/>
              </a:rPr>
              <a:t></a:t>
            </a:r>
            <a:endParaRPr lang="en-US" altLang="ko-KR" sz="2400">
              <a:latin typeface="Times New Roman" panose="02020603050405020304" pitchFamily="18" charset="0"/>
              <a:ea typeface="Gulim" panose="020B0600000101010101" pitchFamily="34" charset="-127"/>
            </a:endParaRPr>
          </a:p>
        </p:txBody>
      </p:sp>
      <p:sp>
        <p:nvSpPr>
          <p:cNvPr id="250890" name="Text Box 10"/>
          <p:cNvSpPr txBox="1">
            <a:spLocks noChangeArrowheads="1"/>
          </p:cNvSpPr>
          <p:nvPr/>
        </p:nvSpPr>
        <p:spPr bwMode="auto">
          <a:xfrm>
            <a:off x="4002732" y="4384344"/>
            <a:ext cx="1508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solidFill>
                  <a:srgbClr val="FF0000"/>
                </a:solidFill>
                <a:latin typeface="Times New Roman" panose="02020603050405020304" pitchFamily="18" charset="0"/>
                <a:ea typeface="Gulim" panose="020B0600000101010101" pitchFamily="34" charset="-127"/>
              </a:rPr>
              <a:t>f</a:t>
            </a:r>
            <a:r>
              <a:rPr lang="en-US" altLang="ko-KR" sz="2400" baseline="-25000">
                <a:solidFill>
                  <a:srgbClr val="FF0000"/>
                </a:solidFill>
                <a:latin typeface="Times New Roman" panose="02020603050405020304" pitchFamily="18" charset="0"/>
                <a:ea typeface="Gulim" panose="020B0600000101010101" pitchFamily="34" charset="-127"/>
              </a:rPr>
              <a:t>B</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baseline="30000">
                <a:solidFill>
                  <a:srgbClr val="FF0000"/>
                </a:solidFill>
                <a:latin typeface="Times New Roman" panose="02020603050405020304" pitchFamily="18" charset="0"/>
                <a:ea typeface="Gulim" panose="020B0600000101010101" pitchFamily="34" charset="-127"/>
              </a:rPr>
              <a:t>2</a:t>
            </a:r>
            <a:r>
              <a:rPr lang="en-US" altLang="ko-KR" sz="2400">
                <a:solidFill>
                  <a:srgbClr val="FF0000"/>
                </a:solidFill>
                <a:latin typeface="Times New Roman" panose="02020603050405020304" pitchFamily="18" charset="0"/>
                <a:ea typeface="Gulim" panose="020B0600000101010101" pitchFamily="34" charset="-127"/>
              </a:rPr>
              <a:t>+1</a:t>
            </a:r>
            <a:endParaRPr lang="en-US" altLang="ko-KR" sz="2400" i="1">
              <a:latin typeface="Times New Roman" panose="02020603050405020304" pitchFamily="18" charset="0"/>
              <a:ea typeface="Gulim" panose="020B0600000101010101" pitchFamily="34" charset="-127"/>
            </a:endParaRPr>
          </a:p>
        </p:txBody>
      </p:sp>
      <p:sp>
        <p:nvSpPr>
          <p:cNvPr id="250891" name="Text Box 11"/>
          <p:cNvSpPr txBox="1">
            <a:spLocks noChangeArrowheads="1"/>
          </p:cNvSpPr>
          <p:nvPr/>
        </p:nvSpPr>
        <p:spPr bwMode="auto">
          <a:xfrm rot="-5400000">
            <a:off x="1546541" y="3831250"/>
            <a:ext cx="2169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dirty="0">
                <a:latin typeface="Times New Roman" panose="02020603050405020304" pitchFamily="18" charset="0"/>
                <a:ea typeface="Gulim" panose="020B0600000101010101" pitchFamily="34" charset="-127"/>
              </a:rPr>
              <a:t>Running time</a:t>
            </a:r>
            <a:r>
              <a:rPr lang="en-US" altLang="ko-KR" sz="2400" dirty="0">
                <a:latin typeface="Times New Roman" panose="02020603050405020304" pitchFamily="18" charset="0"/>
                <a:ea typeface="Gulim" panose="020B0600000101010101" pitchFamily="34" charset="-127"/>
                <a:sym typeface="Symbol" panose="05050102010706020507" pitchFamily="18" charset="2"/>
              </a:rPr>
              <a:t></a:t>
            </a:r>
            <a:endParaRPr lang="en-US" altLang="ko-KR" sz="2400" dirty="0">
              <a:latin typeface="Times New Roman" panose="02020603050405020304" pitchFamily="18" charset="0"/>
              <a:ea typeface="Gulim" panose="020B0600000101010101" pitchFamily="34" charset="-127"/>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062960" y="2464560"/>
              <a:ext cx="3885120" cy="3197160"/>
            </p14:xfrm>
          </p:contentPart>
        </mc:Choice>
        <mc:Fallback xmlns="">
          <p:pic>
            <p:nvPicPr>
              <p:cNvPr id="2" name="Ink 1"/>
              <p:cNvPicPr/>
              <p:nvPr/>
            </p:nvPicPr>
            <p:blipFill>
              <a:blip r:embed="rId4"/>
              <a:stretch>
                <a:fillRect/>
              </a:stretch>
            </p:blipFill>
            <p:spPr>
              <a:xfrm>
                <a:off x="4053600" y="2455200"/>
                <a:ext cx="3903840" cy="3215880"/>
              </a:xfrm>
              <a:prstGeom prst="rect">
                <a:avLst/>
              </a:prstGeom>
            </p:spPr>
          </p:pic>
        </mc:Fallback>
      </mc:AlternateContent>
    </p:spTree>
    <p:extLst>
      <p:ext uri="{BB962C8B-B14F-4D97-AF65-F5344CB8AC3E}">
        <p14:creationId xmlns:p14="http://schemas.microsoft.com/office/powerpoint/2010/main" val="1334828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animEffect transition="in" filter="wipe(left)">
                                      <p:cBhvr>
                                        <p:cTn id="7" dur="500"/>
                                        <p:tgtEl>
                                          <p:spTgt spid="250887"/>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90"/>
                                        </p:tgtEl>
                                        <p:attrNameLst>
                                          <p:attrName>style.visibility</p:attrName>
                                        </p:attrNameLst>
                                      </p:cBhvr>
                                      <p:to>
                                        <p:strVal val="visible"/>
                                      </p:to>
                                    </p:set>
                                    <p:animEffect transition="in" filter="wipe(left)">
                                      <p:cBhvr>
                                        <p:cTn id="12" dur="500"/>
                                        <p:tgtEl>
                                          <p:spTgt spid="25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animBg="1"/>
      <p:bldP spid="2508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r>
              <a:rPr lang="en-US" altLang="en-US" sz="4000" dirty="0"/>
              <a:t>Growth of Functions</a:t>
            </a:r>
          </a:p>
        </p:txBody>
      </p:sp>
      <p:pic>
        <p:nvPicPr>
          <p:cNvPr id="14340" name="Picture 9" descr="relative growth rate 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727200"/>
            <a:ext cx="8382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45120" y="4411440"/>
              <a:ext cx="360" cy="360"/>
            </p14:xfrm>
          </p:contentPart>
        </mc:Choice>
        <mc:Fallback xmlns="">
          <p:pic>
            <p:nvPicPr>
              <p:cNvPr id="2" name="Ink 1"/>
              <p:cNvPicPr/>
              <p:nvPr/>
            </p:nvPicPr>
            <p:blipFill>
              <a:blip r:embed="rId4"/>
              <a:stretch>
                <a:fillRect/>
              </a:stretch>
            </p:blipFill>
            <p:spPr>
              <a:xfrm>
                <a:off x="1535760" y="4402080"/>
                <a:ext cx="19080" cy="19080"/>
              </a:xfrm>
              <a:prstGeom prst="rect">
                <a:avLst/>
              </a:prstGeom>
            </p:spPr>
          </p:pic>
        </mc:Fallback>
      </mc:AlternateContent>
    </p:spTree>
    <p:extLst>
      <p:ext uri="{BB962C8B-B14F-4D97-AF65-F5344CB8AC3E}">
        <p14:creationId xmlns:p14="http://schemas.microsoft.com/office/powerpoint/2010/main" val="3106319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a:t>Complexity Graphs</a:t>
            </a:r>
          </a:p>
        </p:txBody>
      </p:sp>
      <p:pic>
        <p:nvPicPr>
          <p:cNvPr id="15363" name="Picture 3" descr="E:\CSE830\MATLAB\Lec3\COMPLEX1.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24000"/>
            <a:ext cx="77152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6248400" y="4343400"/>
            <a:ext cx="110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b="0" dirty="0"/>
              <a:t>log(n)</a:t>
            </a:r>
            <a:endParaRPr lang="en-US" altLang="en-US" sz="2000" b="0" dirty="0"/>
          </a:p>
        </p:txBody>
      </p:sp>
      <p:graphicFrame>
        <p:nvGraphicFramePr>
          <p:cNvPr id="15365" name="Object 2"/>
          <p:cNvGraphicFramePr>
            <a:graphicFrameLocks noChangeAspect="1"/>
          </p:cNvGraphicFramePr>
          <p:nvPr/>
        </p:nvGraphicFramePr>
        <p:xfrm>
          <a:off x="6019800" y="2438400"/>
          <a:ext cx="577850" cy="550863"/>
        </p:xfrm>
        <a:graphic>
          <a:graphicData uri="http://schemas.openxmlformats.org/presentationml/2006/ole">
            <mc:AlternateContent xmlns:mc="http://schemas.openxmlformats.org/markup-compatibility/2006">
              <mc:Choice xmlns:v="urn:schemas-microsoft-com:vml" Requires="v">
                <p:oleObj name="Equation" r:id="rId4" imgW="241300" imgH="228600" progId="">
                  <p:embed/>
                </p:oleObj>
              </mc:Choice>
              <mc:Fallback>
                <p:oleObj name="Equation" r:id="rId4" imgW="241300" imgH="22860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438400"/>
                        <a:ext cx="5778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4624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en-US"/>
              <a:t>Complexity Graphs</a:t>
            </a:r>
          </a:p>
        </p:txBody>
      </p:sp>
      <p:pic>
        <p:nvPicPr>
          <p:cNvPr id="16387" name="Picture 3" descr="E:\CSE830\MATLAB\Lec3\COMPLEX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676400"/>
            <a:ext cx="7543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7696200" y="5611813"/>
            <a:ext cx="840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log(n)</a:t>
            </a:r>
          </a:p>
        </p:txBody>
      </p:sp>
      <p:graphicFrame>
        <p:nvGraphicFramePr>
          <p:cNvPr id="16389" name="Object 2"/>
          <p:cNvGraphicFramePr>
            <a:graphicFrameLocks noChangeAspect="1"/>
          </p:cNvGraphicFramePr>
          <p:nvPr/>
        </p:nvGraphicFramePr>
        <p:xfrm>
          <a:off x="7696200" y="5105400"/>
          <a:ext cx="381000" cy="361950"/>
        </p:xfrm>
        <a:graphic>
          <a:graphicData uri="http://schemas.openxmlformats.org/presentationml/2006/ole">
            <mc:AlternateContent xmlns:mc="http://schemas.openxmlformats.org/markup-compatibility/2006">
              <mc:Choice xmlns:v="urn:schemas-microsoft-com:vml" Requires="v">
                <p:oleObj name="Equation" r:id="rId4" imgW="241300" imgH="228600" progId="">
                  <p:embed/>
                </p:oleObj>
              </mc:Choice>
              <mc:Fallback>
                <p:oleObj name="Equation" r:id="rId4" imgW="241300" imgH="228600" progId="">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5105400"/>
                        <a:ext cx="381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Text Box 6"/>
          <p:cNvSpPr txBox="1">
            <a:spLocks noChangeArrowheads="1"/>
          </p:cNvSpPr>
          <p:nvPr/>
        </p:nvSpPr>
        <p:spPr bwMode="auto">
          <a:xfrm>
            <a:off x="7239000" y="3733800"/>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endParaRPr lang="en-US" altLang="en-US" sz="2000" dirty="0"/>
          </a:p>
        </p:txBody>
      </p:sp>
      <p:sp>
        <p:nvSpPr>
          <p:cNvPr id="16391" name="Text Box 7"/>
          <p:cNvSpPr txBox="1">
            <a:spLocks noChangeArrowheads="1"/>
          </p:cNvSpPr>
          <p:nvPr/>
        </p:nvSpPr>
        <p:spPr bwMode="auto">
          <a:xfrm>
            <a:off x="5791200" y="2514600"/>
            <a:ext cx="1406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 log(n)</a:t>
            </a:r>
            <a:endParaRPr lang="en-US" altLang="en-US" sz="2000" dirty="0"/>
          </a:p>
        </p:txBody>
      </p:sp>
    </p:spTree>
    <p:extLst>
      <p:ext uri="{BB962C8B-B14F-4D97-AF65-F5344CB8AC3E}">
        <p14:creationId xmlns:p14="http://schemas.microsoft.com/office/powerpoint/2010/main" val="129407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CSE830\MATLAB\Lec3\COMPLEX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524000"/>
            <a:ext cx="77343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normAutofit fontScale="90000"/>
          </a:bodyPr>
          <a:lstStyle/>
          <a:p>
            <a:r>
              <a:rPr lang="en-US" altLang="en-US"/>
              <a:t>Complexity Graphs</a:t>
            </a:r>
          </a:p>
        </p:txBody>
      </p:sp>
      <p:sp>
        <p:nvSpPr>
          <p:cNvPr id="17412" name="Text Box 4"/>
          <p:cNvSpPr txBox="1">
            <a:spLocks noChangeArrowheads="1"/>
          </p:cNvSpPr>
          <p:nvPr/>
        </p:nvSpPr>
        <p:spPr bwMode="auto">
          <a:xfrm>
            <a:off x="2286000" y="19812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7413" name="Text Box 5"/>
          <p:cNvSpPr txBox="1">
            <a:spLocks noChangeArrowheads="1"/>
          </p:cNvSpPr>
          <p:nvPr/>
        </p:nvSpPr>
        <p:spPr bwMode="auto">
          <a:xfrm>
            <a:off x="7772400" y="5791200"/>
            <a:ext cx="10534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n log(n)</a:t>
            </a:r>
          </a:p>
        </p:txBody>
      </p:sp>
      <p:sp>
        <p:nvSpPr>
          <p:cNvPr id="17414" name="Text Box 6"/>
          <p:cNvSpPr txBox="1">
            <a:spLocks noChangeArrowheads="1"/>
          </p:cNvSpPr>
          <p:nvPr/>
        </p:nvSpPr>
        <p:spPr bwMode="auto">
          <a:xfrm>
            <a:off x="6858000" y="2057400"/>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3</a:t>
            </a:r>
            <a:endParaRPr lang="en-US" altLang="en-US" sz="2000" dirty="0"/>
          </a:p>
        </p:txBody>
      </p:sp>
      <p:sp>
        <p:nvSpPr>
          <p:cNvPr id="17415" name="Text Box 7"/>
          <p:cNvSpPr txBox="1">
            <a:spLocks noChangeArrowheads="1"/>
          </p:cNvSpPr>
          <p:nvPr/>
        </p:nvSpPr>
        <p:spPr bwMode="auto">
          <a:xfrm>
            <a:off x="7162800" y="5181600"/>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2</a:t>
            </a:r>
            <a:endParaRPr lang="en-US" altLang="en-US" sz="2000" dirty="0"/>
          </a:p>
        </p:txBody>
      </p:sp>
    </p:spTree>
    <p:extLst>
      <p:ext uri="{BB962C8B-B14F-4D97-AF65-F5344CB8AC3E}">
        <p14:creationId xmlns:p14="http://schemas.microsoft.com/office/powerpoint/2010/main" val="150555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CSE830\MATLAB\Lec3\COMPLEX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175" y="679450"/>
            <a:ext cx="779145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p:txBody>
          <a:bodyPr>
            <a:normAutofit fontScale="90000"/>
          </a:bodyPr>
          <a:lstStyle/>
          <a:p>
            <a:r>
              <a:rPr lang="en-US" altLang="en-US"/>
              <a:t>Complexity Graphs </a:t>
            </a:r>
            <a:r>
              <a:rPr lang="en-US" altLang="en-US" sz="3600"/>
              <a:t>(log scale)</a:t>
            </a:r>
            <a:endParaRPr lang="en-US" altLang="en-US"/>
          </a:p>
        </p:txBody>
      </p:sp>
      <p:grpSp>
        <p:nvGrpSpPr>
          <p:cNvPr id="2" name="Group 1"/>
          <p:cNvGrpSpPr/>
          <p:nvPr/>
        </p:nvGrpSpPr>
        <p:grpSpPr>
          <a:xfrm>
            <a:off x="3394710" y="941070"/>
            <a:ext cx="5014913" cy="4257675"/>
            <a:chOff x="3429000" y="1752600"/>
            <a:chExt cx="5014913" cy="4257675"/>
          </a:xfrm>
        </p:grpSpPr>
        <p:sp>
          <p:nvSpPr>
            <p:cNvPr id="18436" name="Text Box 4"/>
            <p:cNvSpPr txBox="1">
              <a:spLocks noChangeArrowheads="1"/>
            </p:cNvSpPr>
            <p:nvPr/>
          </p:nvSpPr>
          <p:spPr bwMode="auto">
            <a:xfrm>
              <a:off x="7543800" y="41910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8437" name="Text Box 5"/>
            <p:cNvSpPr txBox="1">
              <a:spLocks noChangeArrowheads="1"/>
            </p:cNvSpPr>
            <p:nvPr/>
          </p:nvSpPr>
          <p:spPr bwMode="auto">
            <a:xfrm>
              <a:off x="7543800" y="24384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20</a:t>
              </a:r>
              <a:endParaRPr lang="en-US" altLang="en-US" sz="2000"/>
            </a:p>
          </p:txBody>
        </p:sp>
        <p:sp>
          <p:nvSpPr>
            <p:cNvPr id="18438" name="Text Box 6"/>
            <p:cNvSpPr txBox="1">
              <a:spLocks noChangeArrowheads="1"/>
            </p:cNvSpPr>
            <p:nvPr/>
          </p:nvSpPr>
          <p:spPr bwMode="auto">
            <a:xfrm>
              <a:off x="3429000" y="2057400"/>
              <a:ext cx="518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err="1"/>
                <a:t>n</a:t>
              </a:r>
              <a:r>
                <a:rPr lang="en-US" altLang="en-US" baseline="30000" dirty="0" err="1"/>
                <a:t>n</a:t>
              </a:r>
              <a:endParaRPr lang="en-US" altLang="en-US" sz="2000" dirty="0"/>
            </a:p>
          </p:txBody>
        </p:sp>
        <p:sp>
          <p:nvSpPr>
            <p:cNvPr id="18439" name="Text Box 7"/>
            <p:cNvSpPr txBox="1">
              <a:spLocks noChangeArrowheads="1"/>
            </p:cNvSpPr>
            <p:nvPr/>
          </p:nvSpPr>
          <p:spPr bwMode="auto">
            <a:xfrm>
              <a:off x="7613650" y="5486400"/>
              <a:ext cx="830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1.1</a:t>
              </a:r>
              <a:r>
                <a:rPr lang="en-US" altLang="en-US" baseline="30000"/>
                <a:t>n</a:t>
              </a:r>
              <a:endParaRPr lang="en-US" altLang="en-US" sz="2000"/>
            </a:p>
          </p:txBody>
        </p:sp>
        <p:sp>
          <p:nvSpPr>
            <p:cNvPr id="18440" name="Text Box 8"/>
            <p:cNvSpPr txBox="1">
              <a:spLocks noChangeArrowheads="1"/>
            </p:cNvSpPr>
            <p:nvPr/>
          </p:nvSpPr>
          <p:spPr bwMode="auto">
            <a:xfrm>
              <a:off x="7772400" y="32766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2</a:t>
              </a:r>
              <a:r>
                <a:rPr lang="en-US" altLang="en-US" baseline="30000"/>
                <a:t>n</a:t>
              </a:r>
              <a:endParaRPr lang="en-US" altLang="en-US" sz="2000"/>
            </a:p>
          </p:txBody>
        </p:sp>
        <p:sp>
          <p:nvSpPr>
            <p:cNvPr id="18441" name="Text Box 9"/>
            <p:cNvSpPr txBox="1">
              <a:spLocks noChangeArrowheads="1"/>
            </p:cNvSpPr>
            <p:nvPr/>
          </p:nvSpPr>
          <p:spPr bwMode="auto">
            <a:xfrm>
              <a:off x="7772400" y="17526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3</a:t>
              </a:r>
              <a:r>
                <a:rPr lang="en-US" altLang="en-US" baseline="30000" dirty="0"/>
                <a:t>n</a:t>
              </a:r>
              <a:endParaRPr lang="en-US" altLang="en-US" sz="2000" dirty="0"/>
            </a:p>
          </p:txBody>
        </p:sp>
      </p:grpSp>
      <p:sp>
        <p:nvSpPr>
          <p:cNvPr id="3" name="TextBox 2"/>
          <p:cNvSpPr txBox="1"/>
          <p:nvPr/>
        </p:nvSpPr>
        <p:spPr>
          <a:xfrm>
            <a:off x="3321685" y="5912087"/>
            <a:ext cx="4857750" cy="369332"/>
          </a:xfrm>
          <a:prstGeom prst="rect">
            <a:avLst/>
          </a:prstGeom>
          <a:noFill/>
        </p:spPr>
        <p:txBody>
          <a:bodyPr wrap="square" rtlCol="0">
            <a:spAutoFit/>
          </a:bodyPr>
          <a:lstStyle/>
          <a:p>
            <a:r>
              <a:rPr lang="en-US" dirty="0">
                <a:solidFill>
                  <a:srgbClr val="FF0000"/>
                </a:solidFill>
              </a:rPr>
              <a:t>Is it true that O(n</a:t>
            </a:r>
            <a:r>
              <a:rPr lang="en-US" baseline="30000" dirty="0">
                <a:solidFill>
                  <a:srgbClr val="FF0000"/>
                </a:solidFill>
              </a:rPr>
              <a:t>20</a:t>
            </a:r>
            <a:r>
              <a:rPr lang="en-US" dirty="0">
                <a:solidFill>
                  <a:srgbClr val="FF0000"/>
                </a:solidFill>
              </a:rPr>
              <a:t>) &gt; O(2</a:t>
            </a:r>
            <a:r>
              <a:rPr lang="en-US" baseline="30000" dirty="0">
                <a:solidFill>
                  <a:srgbClr val="FF0000"/>
                </a:solidFill>
              </a:rPr>
              <a:t>n</a:t>
            </a:r>
            <a:r>
              <a:rPr lang="en-US" dirty="0">
                <a:solidFill>
                  <a:srgbClr val="FF0000"/>
                </a:solidFill>
              </a:rPr>
              <a:t>)?</a:t>
            </a:r>
          </a:p>
        </p:txBody>
      </p:sp>
      <p:sp>
        <p:nvSpPr>
          <p:cNvPr id="4" name="TextBox 3"/>
          <p:cNvSpPr txBox="1"/>
          <p:nvPr/>
        </p:nvSpPr>
        <p:spPr>
          <a:xfrm>
            <a:off x="2618388" y="6303245"/>
            <a:ext cx="4695894" cy="369332"/>
          </a:xfrm>
          <a:prstGeom prst="rect">
            <a:avLst/>
          </a:prstGeom>
          <a:noFill/>
        </p:spPr>
        <p:txBody>
          <a:bodyPr wrap="square" rtlCol="0">
            <a:spAutoFit/>
          </a:bodyPr>
          <a:lstStyle/>
          <a:p>
            <a:r>
              <a:rPr lang="en-US" dirty="0"/>
              <a:t>NO; O(n</a:t>
            </a:r>
            <a:r>
              <a:rPr lang="en-US" baseline="30000" dirty="0"/>
              <a:t>20</a:t>
            </a:r>
            <a:r>
              <a:rPr lang="en-US" dirty="0"/>
              <a:t>) &lt; O(2</a:t>
            </a:r>
            <a:r>
              <a:rPr lang="en-US" baseline="30000" dirty="0"/>
              <a:t>n</a:t>
            </a:r>
            <a:r>
              <a:rPr lang="en-US" dirty="0"/>
              <a:t>) for very large values of n</a:t>
            </a: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482720" y="6581160"/>
              <a:ext cx="2188080" cy="116640"/>
            </p14:xfrm>
          </p:contentPart>
        </mc:Choice>
        <mc:Fallback xmlns="">
          <p:pic>
            <p:nvPicPr>
              <p:cNvPr id="5" name="Ink 4"/>
              <p:cNvPicPr/>
              <p:nvPr/>
            </p:nvPicPr>
            <p:blipFill>
              <a:blip r:embed="rId5"/>
              <a:stretch>
                <a:fillRect/>
              </a:stretch>
            </p:blipFill>
            <p:spPr>
              <a:xfrm>
                <a:off x="4473360" y="6571800"/>
                <a:ext cx="2206800" cy="135360"/>
              </a:xfrm>
              <a:prstGeom prst="rect">
                <a:avLst/>
              </a:prstGeom>
            </p:spPr>
          </p:pic>
        </mc:Fallback>
      </mc:AlternateContent>
    </p:spTree>
    <p:extLst>
      <p:ext uri="{BB962C8B-B14F-4D97-AF65-F5344CB8AC3E}">
        <p14:creationId xmlns:p14="http://schemas.microsoft.com/office/powerpoint/2010/main" val="41293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dirty="0"/>
              <a:t>Asymptotic Notations</a:t>
            </a:r>
          </a:p>
        </p:txBody>
      </p:sp>
      <p:sp>
        <p:nvSpPr>
          <p:cNvPr id="160771" name="Rectangle 3"/>
          <p:cNvSpPr>
            <a:spLocks noGrp="1" noChangeArrowheads="1"/>
          </p:cNvSpPr>
          <p:nvPr>
            <p:ph type="body" idx="1"/>
          </p:nvPr>
        </p:nvSpPr>
        <p:spPr/>
        <p:txBody>
          <a:bodyPr/>
          <a:lstStyle/>
          <a:p>
            <a:pPr marL="533400" indent="-533400">
              <a:lnSpc>
                <a:spcPct val="180000"/>
              </a:lnSpc>
            </a:pPr>
            <a:r>
              <a:rPr lang="en-US" dirty="0"/>
              <a:t>O notation: asymptotic “</a:t>
            </a:r>
            <a:r>
              <a:rPr lang="en-US" dirty="0">
                <a:sym typeface="Symbol" panose="05050102010706020507" pitchFamily="18" charset="2"/>
              </a:rPr>
              <a:t>upper</a:t>
            </a:r>
            <a:r>
              <a:rPr lang="en-US" dirty="0"/>
              <a:t> bound”: </a:t>
            </a:r>
          </a:p>
          <a:p>
            <a:pPr marL="533400" indent="-533400">
              <a:lnSpc>
                <a:spcPct val="180000"/>
              </a:lnSpc>
            </a:pPr>
            <a:r>
              <a:rPr lang="en-US" dirty="0">
                <a:sym typeface="Symbol" panose="05050102010706020507" pitchFamily="18" charset="2"/>
              </a:rPr>
              <a:t> notation: asymptotic “</a:t>
            </a:r>
            <a:r>
              <a:rPr lang="en-US" dirty="0"/>
              <a:t>lower</a:t>
            </a:r>
            <a:r>
              <a:rPr lang="en-US" dirty="0">
                <a:sym typeface="Symbol" panose="05050102010706020507" pitchFamily="18" charset="2"/>
              </a:rPr>
              <a:t> bound”: </a:t>
            </a:r>
          </a:p>
          <a:p>
            <a:pPr marL="533400" indent="-533400">
              <a:lnSpc>
                <a:spcPct val="180000"/>
              </a:lnSpc>
            </a:pPr>
            <a:r>
              <a:rPr lang="en-US" dirty="0">
                <a:sym typeface="Symbol" panose="05050102010706020507" pitchFamily="18" charset="2"/>
              </a:rPr>
              <a:t> notation: asymptotic “tight bound”: </a:t>
            </a:r>
          </a:p>
        </p:txBody>
      </p:sp>
    </p:spTree>
    <p:extLst>
      <p:ext uri="{BB962C8B-B14F-4D97-AF65-F5344CB8AC3E}">
        <p14:creationId xmlns:p14="http://schemas.microsoft.com/office/powerpoint/2010/main" val="5955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Course Objective</a:t>
            </a:r>
            <a:endParaRPr lang="en-US" dirty="0"/>
          </a:p>
        </p:txBody>
      </p:sp>
      <p:sp>
        <p:nvSpPr>
          <p:cNvPr id="3" name="Content Placeholder 2"/>
          <p:cNvSpPr>
            <a:spLocks noGrp="1"/>
          </p:cNvSpPr>
          <p:nvPr>
            <p:ph idx="1"/>
          </p:nvPr>
        </p:nvSpPr>
        <p:spPr>
          <a:xfrm>
            <a:off x="155575" y="939800"/>
            <a:ext cx="8797925" cy="5712012"/>
          </a:xfrm>
        </p:spPr>
        <p:txBody>
          <a:bodyPr>
            <a:normAutofit fontScale="92500" lnSpcReduction="10000"/>
          </a:bodyPr>
          <a:lstStyle/>
          <a:p>
            <a:r>
              <a:rPr lang="en-US" altLang="en-US" dirty="0"/>
              <a:t>The theoretical study of </a:t>
            </a:r>
            <a:r>
              <a:rPr lang="en-US" altLang="en-US" b="1" dirty="0"/>
              <a:t>design</a:t>
            </a:r>
            <a:r>
              <a:rPr lang="en-US" altLang="en-US" dirty="0"/>
              <a:t> and </a:t>
            </a:r>
            <a:r>
              <a:rPr lang="en-US" altLang="en-US" b="1" dirty="0"/>
              <a:t>analysis</a:t>
            </a:r>
            <a:r>
              <a:rPr lang="en-US" altLang="en-US" dirty="0"/>
              <a:t> of computer algorithms</a:t>
            </a:r>
          </a:p>
          <a:p>
            <a:endParaRPr lang="en-US" altLang="en-US" dirty="0"/>
          </a:p>
          <a:p>
            <a:pPr>
              <a:spcBef>
                <a:spcPct val="0"/>
              </a:spcBef>
              <a:buClr>
                <a:schemeClr val="accent2"/>
              </a:buClr>
            </a:pPr>
            <a:r>
              <a:rPr lang="en-US" altLang="en-US" b="1" i="1" dirty="0">
                <a:solidFill>
                  <a:schemeClr val="accent2"/>
                </a:solidFill>
              </a:rPr>
              <a:t>Analysis: </a:t>
            </a:r>
          </a:p>
          <a:p>
            <a:pPr marL="457200" indent="-457200">
              <a:spcBef>
                <a:spcPct val="0"/>
              </a:spcBef>
              <a:buClr>
                <a:schemeClr val="accent2"/>
              </a:buClr>
              <a:buFont typeface="Arial" panose="020B0604020202020204" pitchFamily="34" charset="0"/>
              <a:buChar char="•"/>
            </a:pPr>
            <a:r>
              <a:rPr lang="en-US" altLang="en-US" dirty="0"/>
              <a:t>Estimate the cost of an algorithm in terms of resources (e.g. memory, processor, bandwidth, etc.) and performance (time). </a:t>
            </a:r>
          </a:p>
          <a:p>
            <a:pPr marL="457200" indent="-457200">
              <a:spcBef>
                <a:spcPct val="0"/>
              </a:spcBef>
              <a:buClr>
                <a:schemeClr val="accent2"/>
              </a:buClr>
              <a:buFont typeface="Arial" panose="020B0604020202020204" pitchFamily="34" charset="0"/>
              <a:buChar char="•"/>
            </a:pPr>
            <a:r>
              <a:rPr lang="en-US" altLang="en-US" dirty="0"/>
              <a:t>Prove why certain algorithm works (achieves its goal).</a:t>
            </a:r>
          </a:p>
          <a:p>
            <a:pPr>
              <a:spcBef>
                <a:spcPct val="0"/>
              </a:spcBef>
              <a:buClr>
                <a:schemeClr val="accent2"/>
              </a:buClr>
            </a:pPr>
            <a:endParaRPr lang="en-US" altLang="en-US" dirty="0">
              <a:solidFill>
                <a:srgbClr val="FF0000"/>
              </a:solidFill>
            </a:endParaRPr>
          </a:p>
          <a:p>
            <a:pPr>
              <a:spcBef>
                <a:spcPct val="0"/>
              </a:spcBef>
              <a:buClr>
                <a:schemeClr val="accent2"/>
              </a:buClr>
            </a:pPr>
            <a:r>
              <a:rPr lang="en-US" altLang="en-US" dirty="0">
                <a:solidFill>
                  <a:srgbClr val="FF0000"/>
                </a:solidFill>
              </a:rPr>
              <a:t>Requires very good understanding of discrete math and statistics</a:t>
            </a:r>
          </a:p>
          <a:p>
            <a:pPr>
              <a:spcBef>
                <a:spcPct val="0"/>
              </a:spcBef>
              <a:buClr>
                <a:schemeClr val="accent2"/>
              </a:buClr>
            </a:pPr>
            <a:endParaRPr lang="en-US" altLang="en-US" i="1" dirty="0"/>
          </a:p>
          <a:p>
            <a:pPr>
              <a:spcBef>
                <a:spcPct val="0"/>
              </a:spcBef>
              <a:buClr>
                <a:schemeClr val="accent2"/>
              </a:buClr>
            </a:pPr>
            <a:r>
              <a:rPr lang="en-US" altLang="en-US" b="1" i="1" dirty="0">
                <a:solidFill>
                  <a:schemeClr val="accent2"/>
                </a:solidFill>
              </a:rPr>
              <a:t>Design: </a:t>
            </a:r>
            <a:r>
              <a:rPr lang="en-US" altLang="en-US" dirty="0"/>
              <a:t>design algorithms in such a way which minimize the cost and achieves its goal(s)</a:t>
            </a:r>
          </a:p>
          <a:p>
            <a:pPr>
              <a:spcBef>
                <a:spcPct val="0"/>
              </a:spcBef>
              <a:buClr>
                <a:schemeClr val="accent2"/>
              </a:buClr>
            </a:pPr>
            <a:endParaRPr lang="en-US" altLang="en-US" dirty="0"/>
          </a:p>
          <a:p>
            <a:pPr>
              <a:spcBef>
                <a:spcPct val="0"/>
              </a:spcBef>
              <a:buClr>
                <a:schemeClr val="accent2"/>
              </a:buClr>
            </a:pPr>
            <a:r>
              <a:rPr lang="en-US" altLang="en-US" dirty="0"/>
              <a:t>* I shall test whether you </a:t>
            </a:r>
            <a:r>
              <a:rPr lang="en-US" altLang="en-US" b="1" dirty="0">
                <a:solidFill>
                  <a:srgbClr val="FF0000"/>
                </a:solidFill>
              </a:rPr>
              <a:t>understood</a:t>
            </a:r>
            <a:r>
              <a:rPr lang="en-US" altLang="en-US" dirty="0"/>
              <a:t> (both design &amp; analysis) clearly instead of testing whether you can memorize or not.</a:t>
            </a:r>
          </a:p>
          <a:p>
            <a:pPr>
              <a:spcBef>
                <a:spcPct val="0"/>
              </a:spcBef>
              <a:buClr>
                <a:schemeClr val="accent2"/>
              </a:buClr>
            </a:pPr>
            <a:endParaRPr lang="en-US" altLang="en-US" dirty="0"/>
          </a:p>
          <a:p>
            <a:endParaRPr lang="en-US" dirty="0"/>
          </a:p>
        </p:txBody>
      </p:sp>
      <p:sp>
        <p:nvSpPr>
          <p:cNvPr id="4" name="Rectangle 3"/>
          <p:cNvSpPr/>
          <p:nvPr/>
        </p:nvSpPr>
        <p:spPr>
          <a:xfrm>
            <a:off x="1794640" y="1299784"/>
            <a:ext cx="5775199" cy="461665"/>
          </a:xfrm>
          <a:prstGeom prst="rect">
            <a:avLst/>
          </a:prstGeom>
        </p:spPr>
        <p:txBody>
          <a:bodyPr wrap="square">
            <a:spAutoFit/>
          </a:bodyPr>
          <a:lstStyle/>
          <a:p>
            <a:r>
              <a:rPr lang="en-US" altLang="en-US" sz="2400" dirty="0"/>
              <a:t>(step by step instructions to achieve a goal)</a:t>
            </a:r>
            <a:endParaRPr lang="en-US" sz="2400" dirty="0"/>
          </a:p>
        </p:txBody>
      </p:sp>
    </p:spTree>
    <p:extLst>
      <p:ext uri="{BB962C8B-B14F-4D97-AF65-F5344CB8AC3E}">
        <p14:creationId xmlns:p14="http://schemas.microsoft.com/office/powerpoint/2010/main" val="13185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dirty="0"/>
              <a:t>Asymptotic Notations</a:t>
            </a:r>
          </a:p>
        </p:txBody>
      </p:sp>
      <p:graphicFrame>
        <p:nvGraphicFramePr>
          <p:cNvPr id="149508" name="Object 4"/>
          <p:cNvGraphicFramePr>
            <a:graphicFrameLocks noGrp="1" noChangeAspect="1"/>
          </p:cNvGraphicFramePr>
          <p:nvPr>
            <p:ph idx="1"/>
            <p:extLst>
              <p:ext uri="{D42A27DB-BD31-4B8C-83A1-F6EECF244321}">
                <p14:modId xmlns:p14="http://schemas.microsoft.com/office/powerpoint/2010/main" val="1464313592"/>
              </p:ext>
            </p:extLst>
          </p:nvPr>
        </p:nvGraphicFramePr>
        <p:xfrm>
          <a:off x="686593" y="1797050"/>
          <a:ext cx="7735888" cy="4379913"/>
        </p:xfrm>
        <a:graphic>
          <a:graphicData uri="http://schemas.openxmlformats.org/presentationml/2006/ole">
            <mc:AlternateContent xmlns:mc="http://schemas.openxmlformats.org/markup-compatibility/2006">
              <mc:Choice xmlns:v="urn:schemas-microsoft-com:vml" Requires="v">
                <p:oleObj name="Paint Shop Pro Image" r:id="rId2" imgW="7736585" imgH="4380488" progId="">
                  <p:embed/>
                </p:oleObj>
              </mc:Choice>
              <mc:Fallback>
                <p:oleObj name="Paint Shop Pro Image" r:id="rId2" imgW="7736585" imgH="4380488" progId="">
                  <p:embed/>
                  <p:pic>
                    <p:nvPicPr>
                      <p:cNvPr id="0" name="Picture 2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93" y="1797050"/>
                        <a:ext cx="7735888"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7" name="Rectangle 3"/>
          <p:cNvSpPr>
            <a:spLocks noGrp="1" noChangeArrowheads="1"/>
          </p:cNvSpPr>
          <p:nvPr>
            <p:ph sz="half" idx="4294967295"/>
          </p:nvPr>
        </p:nvSpPr>
        <p:spPr>
          <a:xfrm>
            <a:off x="155575" y="996287"/>
            <a:ext cx="8797925" cy="5180676"/>
          </a:xfrm>
        </p:spPr>
        <p:txBody>
          <a:bodyPr/>
          <a:lstStyle/>
          <a:p>
            <a:r>
              <a:rPr lang="en-US" dirty="0">
                <a:latin typeface="Monotype Corsiva" panose="03010101010201010101" pitchFamily="66" charset="0"/>
              </a:rPr>
              <a:t>O-notation (Big Oh)</a:t>
            </a:r>
          </a:p>
          <a:p>
            <a:endParaRPr lang="en-US" sz="2400" dirty="0"/>
          </a:p>
        </p:txBody>
      </p:sp>
      <p:sp>
        <p:nvSpPr>
          <p:cNvPr id="149509" name="Rectangle 5"/>
          <p:cNvSpPr>
            <a:spLocks noChangeArrowheads="1"/>
          </p:cNvSpPr>
          <p:nvPr/>
        </p:nvSpPr>
        <p:spPr bwMode="auto">
          <a:xfrm>
            <a:off x="4429125" y="2563813"/>
            <a:ext cx="4122738"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endParaRPr lang="en-US">
              <a:latin typeface="Monotype Corsiva" panose="03010101010201010101" pitchFamily="66" charset="0"/>
              <a:sym typeface="Symbol" panose="05050102010706020507" pitchFamily="18" charset="2"/>
            </a:endParaRPr>
          </a:p>
        </p:txBody>
      </p:sp>
      <p:sp>
        <p:nvSpPr>
          <p:cNvPr id="7" name="Rectangle 5"/>
          <p:cNvSpPr>
            <a:spLocks noChangeArrowheads="1"/>
          </p:cNvSpPr>
          <p:nvPr/>
        </p:nvSpPr>
        <p:spPr bwMode="auto">
          <a:xfrm>
            <a:off x="4541637" y="2511526"/>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O</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smaller or same order of growth as </a:t>
            </a:r>
            <a:r>
              <a:rPr lang="en-US" sz="2000" dirty="0">
                <a:solidFill>
                  <a:srgbClr val="DD0111"/>
                </a:solidFill>
                <a:latin typeface="Comic Sans MS" panose="030F0702030302020204" pitchFamily="66" charset="0"/>
              </a:rPr>
              <a:t>g(n)</a:t>
            </a:r>
          </a:p>
        </p:txBody>
      </p:sp>
      <p:sp>
        <p:nvSpPr>
          <p:cNvPr id="8" name="TextBox 7"/>
          <p:cNvSpPr txBox="1"/>
          <p:nvPr/>
        </p:nvSpPr>
        <p:spPr>
          <a:xfrm>
            <a:off x="3946967" y="4004838"/>
            <a:ext cx="5197033" cy="1338828"/>
          </a:xfrm>
          <a:prstGeom prst="rect">
            <a:avLst/>
          </a:prstGeom>
          <a:noFill/>
        </p:spPr>
        <p:txBody>
          <a:bodyPr wrap="square" rtlCol="0">
            <a:spAutoFit/>
          </a:bodyPr>
          <a:lstStyle/>
          <a:p>
            <a:pPr>
              <a:lnSpc>
                <a:spcPct val="150000"/>
              </a:lnSpc>
            </a:pPr>
            <a:r>
              <a:rPr lang="en-US" b="1" dirty="0"/>
              <a:t>Examples:</a:t>
            </a:r>
          </a:p>
          <a:p>
            <a:pPr>
              <a:lnSpc>
                <a:spcPct val="150000"/>
              </a:lnSpc>
            </a:pPr>
            <a:r>
              <a:rPr lang="en-US" i="1" dirty="0"/>
              <a:t>T(n) = 3n</a:t>
            </a:r>
            <a:r>
              <a:rPr lang="en-US" i="1" baseline="30000" dirty="0"/>
              <a:t>2</a:t>
            </a:r>
            <a:r>
              <a:rPr lang="en-US" i="1" dirty="0"/>
              <a:t>+10nlgn+8 is O(n</a:t>
            </a:r>
            <a:r>
              <a:rPr lang="en-US" i="1" baseline="30000" dirty="0"/>
              <a:t>2</a:t>
            </a:r>
            <a:r>
              <a:rPr lang="en-US" i="1" dirty="0"/>
              <a:t>), O(n</a:t>
            </a:r>
            <a:r>
              <a:rPr lang="en-US" i="1" baseline="30000" dirty="0"/>
              <a:t>2</a:t>
            </a:r>
            <a:r>
              <a:rPr lang="en-US" i="1" dirty="0"/>
              <a:t>lgn), O(n</a:t>
            </a:r>
            <a:r>
              <a:rPr lang="en-US" i="1" baseline="30000" dirty="0"/>
              <a:t>3</a:t>
            </a:r>
            <a:r>
              <a:rPr lang="en-US" i="1" dirty="0"/>
              <a:t>), O(n</a:t>
            </a:r>
            <a:r>
              <a:rPr lang="en-US" i="1" baseline="30000" dirty="0"/>
              <a:t>4</a:t>
            </a:r>
            <a:r>
              <a:rPr lang="en-US" i="1" dirty="0"/>
              <a:t>), …</a:t>
            </a:r>
          </a:p>
          <a:p>
            <a:pPr>
              <a:lnSpc>
                <a:spcPct val="150000"/>
              </a:lnSpc>
            </a:pPr>
            <a:r>
              <a:rPr lang="en-US" i="1" dirty="0"/>
              <a:t>T’(n) = 52n</a:t>
            </a:r>
            <a:r>
              <a:rPr lang="en-US" i="1" baseline="30000" dirty="0"/>
              <a:t>2</a:t>
            </a:r>
            <a:r>
              <a:rPr lang="en-US" i="1" dirty="0"/>
              <a:t>+3n</a:t>
            </a:r>
            <a:r>
              <a:rPr lang="en-US" i="1" baseline="30000" dirty="0"/>
              <a:t>2</a:t>
            </a:r>
            <a:r>
              <a:rPr lang="en-US" i="1" dirty="0"/>
              <a:t>lgn+8 is</a:t>
            </a:r>
          </a:p>
        </p:txBody>
      </p:sp>
      <p:grpSp>
        <p:nvGrpSpPr>
          <p:cNvPr id="2" name="Group 10"/>
          <p:cNvGrpSpPr/>
          <p:nvPr/>
        </p:nvGrpSpPr>
        <p:grpSpPr>
          <a:xfrm>
            <a:off x="7153155" y="5205714"/>
            <a:ext cx="1655180" cy="973316"/>
            <a:chOff x="7153155" y="5205714"/>
            <a:chExt cx="1655180" cy="973316"/>
          </a:xfrm>
        </p:grpSpPr>
        <p:sp>
          <p:nvSpPr>
            <p:cNvPr id="9" name="Right Brace 8"/>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153155" y="5532699"/>
              <a:ext cx="1655180" cy="646331"/>
            </a:xfrm>
            <a:prstGeom prst="rect">
              <a:avLst/>
            </a:prstGeom>
            <a:noFill/>
          </p:spPr>
          <p:txBody>
            <a:bodyPr wrap="square" rtlCol="0">
              <a:spAutoFit/>
            </a:bodyPr>
            <a:lstStyle/>
            <a:p>
              <a:pPr algn="ctr"/>
              <a:r>
                <a:rPr lang="en-US" dirty="0">
                  <a:solidFill>
                    <a:srgbClr val="0070C0"/>
                  </a:solidFill>
                </a:rPr>
                <a:t>Loose upper  bounds</a:t>
              </a:r>
            </a:p>
          </p:txBody>
        </p:sp>
      </p:grpSp>
      <p:sp>
        <p:nvSpPr>
          <p:cNvPr id="12" name="Rectangle 11"/>
          <p:cNvSpPr/>
          <p:nvPr/>
        </p:nvSpPr>
        <p:spPr>
          <a:xfrm>
            <a:off x="6261207" y="4841840"/>
            <a:ext cx="2593426" cy="507831"/>
          </a:xfrm>
          <a:prstGeom prst="rect">
            <a:avLst/>
          </a:prstGeom>
        </p:spPr>
        <p:txBody>
          <a:bodyPr wrap="square">
            <a:spAutoFit/>
          </a:bodyPr>
          <a:lstStyle/>
          <a:p>
            <a:pPr>
              <a:lnSpc>
                <a:spcPct val="150000"/>
              </a:lnSpc>
            </a:pPr>
            <a:r>
              <a:rPr lang="en-US" i="1" dirty="0"/>
              <a:t>O(n</a:t>
            </a:r>
            <a:r>
              <a:rPr lang="en-US" i="1" baseline="30000" dirty="0"/>
              <a:t>2</a:t>
            </a:r>
            <a:r>
              <a:rPr lang="en-US" i="1" dirty="0"/>
              <a:t>lgn), O(n</a:t>
            </a:r>
            <a:r>
              <a:rPr lang="en-US" i="1" baseline="30000" dirty="0"/>
              <a:t>3</a:t>
            </a:r>
            <a:r>
              <a:rPr lang="en-US" i="1" dirty="0"/>
              <a:t>), O(n</a:t>
            </a:r>
            <a:r>
              <a:rPr lang="en-US" i="1" baseline="30000" dirty="0"/>
              <a:t>4</a:t>
            </a:r>
            <a:r>
              <a:rPr lang="en-US" i="1" dirty="0"/>
              <a:t>), …</a:t>
            </a:r>
          </a:p>
        </p:txBody>
      </p:sp>
      <p:sp>
        <p:nvSpPr>
          <p:cNvPr id="3" name="Rectangle 2"/>
          <p:cNvSpPr/>
          <p:nvPr/>
        </p:nvSpPr>
        <p:spPr>
          <a:xfrm>
            <a:off x="831773" y="6211669"/>
            <a:ext cx="7133421" cy="369332"/>
          </a:xfrm>
          <a:prstGeom prst="rect">
            <a:avLst/>
          </a:prstGeom>
        </p:spPr>
        <p:txBody>
          <a:bodyPr wrap="square">
            <a:spAutoFit/>
          </a:bodyPr>
          <a:lstStyle/>
          <a:p>
            <a:r>
              <a:rPr lang="en-US" dirty="0">
                <a:latin typeface="Times New Roman" pitchFamily="18" charset="0"/>
                <a:cs typeface="Times New Roman" pitchFamily="18" charset="0"/>
              </a:rPr>
              <a:t>This means that </a:t>
            </a:r>
            <a:r>
              <a:rPr lang="en-US" i="1" dirty="0">
                <a:latin typeface="Times New Roman" pitchFamily="18" charset="0"/>
                <a:cs typeface="Times New Roman" pitchFamily="18" charset="0"/>
              </a:rPr>
              <a:t>f(n) </a:t>
            </a:r>
            <a:r>
              <a:rPr lang="en-US" dirty="0">
                <a:latin typeface="Times New Roman" pitchFamily="18" charset="0"/>
                <a:cs typeface="Times New Roman" pitchFamily="18" charset="0"/>
              </a:rPr>
              <a:t>is </a:t>
            </a:r>
            <a:r>
              <a:rPr lang="en-US" b="1" dirty="0">
                <a:latin typeface="Times New Roman" pitchFamily="18" charset="0"/>
                <a:cs typeface="Times New Roman" pitchFamily="18" charset="0"/>
              </a:rPr>
              <a:t>bounded from above by </a:t>
            </a:r>
            <a:r>
              <a:rPr lang="en-US" dirty="0">
                <a:latin typeface="Times New Roman" pitchFamily="18" charset="0"/>
                <a:cs typeface="Times New Roman" pitchFamily="18" charset="0"/>
              </a:rPr>
              <a:t>a constant multiple of </a:t>
            </a:r>
            <a:r>
              <a:rPr lang="en-US" i="1" dirty="0">
                <a:latin typeface="Times New Roman" pitchFamily="18" charset="0"/>
                <a:cs typeface="Times New Roman" pitchFamily="18" charset="0"/>
              </a:rPr>
              <a:t>g(n)</a:t>
            </a:r>
            <a:endParaRPr lang="en-US" i="1" dirty="0"/>
          </a:p>
        </p:txBody>
      </p:sp>
      <p:sp>
        <p:nvSpPr>
          <p:cNvPr id="4" name="Rectangle 3"/>
          <p:cNvSpPr/>
          <p:nvPr/>
        </p:nvSpPr>
        <p:spPr>
          <a:xfrm>
            <a:off x="1167942" y="2725720"/>
            <a:ext cx="1928733" cy="461665"/>
          </a:xfrm>
          <a:prstGeom prst="rect">
            <a:avLst/>
          </a:prstGeom>
        </p:spPr>
        <p:txBody>
          <a:bodyPr wrap="none">
            <a:spAutoFit/>
          </a:bodyPr>
          <a:lstStyle/>
          <a:p>
            <a:r>
              <a:rPr lang="en-US" sz="2400" i="1" dirty="0">
                <a:solidFill>
                  <a:srgbClr val="FF0000"/>
                </a:solidFill>
                <a:latin typeface="Times New Roman" pitchFamily="18" charset="0"/>
                <a:cs typeface="Times New Roman" pitchFamily="18" charset="0"/>
              </a:rPr>
              <a:t>f(n) is O(g(n))</a:t>
            </a:r>
            <a:endParaRPr lang="en-US" sz="2400"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946800" y="2143080"/>
              <a:ext cx="7956720" cy="3206160"/>
            </p14:xfrm>
          </p:contentPart>
        </mc:Choice>
        <mc:Fallback xmlns="">
          <p:pic>
            <p:nvPicPr>
              <p:cNvPr id="5" name="Ink 4"/>
              <p:cNvPicPr/>
              <p:nvPr/>
            </p:nvPicPr>
            <p:blipFill>
              <a:blip r:embed="rId6"/>
              <a:stretch>
                <a:fillRect/>
              </a:stretch>
            </p:blipFill>
            <p:spPr>
              <a:xfrm>
                <a:off x="937440" y="2133720"/>
                <a:ext cx="7975440" cy="3224880"/>
              </a:xfrm>
              <a:prstGeom prst="rect">
                <a:avLst/>
              </a:prstGeom>
            </p:spPr>
          </p:pic>
        </mc:Fallback>
      </mc:AlternateContent>
    </p:spTree>
    <p:extLst>
      <p:ext uri="{BB962C8B-B14F-4D97-AF65-F5344CB8AC3E}">
        <p14:creationId xmlns:p14="http://schemas.microsoft.com/office/powerpoint/2010/main" val="292897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dirty="0"/>
              <a:t>Big-Oh Visualization</a:t>
            </a:r>
          </a:p>
        </p:txBody>
      </p:sp>
      <p:pic>
        <p:nvPicPr>
          <p:cNvPr id="237571" name="Picture 3" descr="bigO"/>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168400" y="1471613"/>
            <a:ext cx="6594475" cy="456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89760" y="2152080"/>
              <a:ext cx="4857840" cy="3688200"/>
            </p14:xfrm>
          </p:contentPart>
        </mc:Choice>
        <mc:Fallback xmlns="">
          <p:pic>
            <p:nvPicPr>
              <p:cNvPr id="2" name="Ink 1"/>
              <p:cNvPicPr/>
              <p:nvPr/>
            </p:nvPicPr>
            <p:blipFill>
              <a:blip r:embed="rId4"/>
              <a:stretch>
                <a:fillRect/>
              </a:stretch>
            </p:blipFill>
            <p:spPr>
              <a:xfrm>
                <a:off x="1580400" y="2142720"/>
                <a:ext cx="4876560" cy="3706920"/>
              </a:xfrm>
              <a:prstGeom prst="rect">
                <a:avLst/>
              </a:prstGeom>
            </p:spPr>
          </p:pic>
        </mc:Fallback>
      </mc:AlternateContent>
    </p:spTree>
    <p:extLst>
      <p:ext uri="{BB962C8B-B14F-4D97-AF65-F5344CB8AC3E}">
        <p14:creationId xmlns:p14="http://schemas.microsoft.com/office/powerpoint/2010/main" val="16085789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r>
              <a:rPr lang="en-US" dirty="0"/>
              <a:t>Asymptotic Notations</a:t>
            </a:r>
          </a:p>
        </p:txBody>
      </p:sp>
      <p:graphicFrame>
        <p:nvGraphicFramePr>
          <p:cNvPr id="152580" name="Object 4"/>
          <p:cNvGraphicFramePr>
            <a:graphicFrameLocks noGrp="1" noChangeAspect="1"/>
          </p:cNvGraphicFramePr>
          <p:nvPr>
            <p:ph idx="1"/>
            <p:extLst>
              <p:ext uri="{D42A27DB-BD31-4B8C-83A1-F6EECF244321}">
                <p14:modId xmlns:p14="http://schemas.microsoft.com/office/powerpoint/2010/main" val="3234246857"/>
              </p:ext>
            </p:extLst>
          </p:nvPr>
        </p:nvGraphicFramePr>
        <p:xfrm>
          <a:off x="744536" y="1660525"/>
          <a:ext cx="7620000" cy="4565650"/>
        </p:xfrm>
        <a:graphic>
          <a:graphicData uri="http://schemas.openxmlformats.org/presentationml/2006/ole">
            <mc:AlternateContent xmlns:mc="http://schemas.openxmlformats.org/markup-compatibility/2006">
              <mc:Choice xmlns:v="urn:schemas-microsoft-com:vml" Requires="v">
                <p:oleObj name="Paint Shop Pro Image" r:id="rId2" imgW="7619512" imgH="4565854" progId="">
                  <p:embed/>
                </p:oleObj>
              </mc:Choice>
              <mc:Fallback>
                <p:oleObj name="Paint Shop Pro Image" r:id="rId2" imgW="7619512" imgH="4565854" progId="">
                  <p:embed/>
                  <p:pic>
                    <p:nvPicPr>
                      <p:cNvPr id="0" name="Picture 4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6" y="1660525"/>
                        <a:ext cx="76200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79" name="Rectangle 3"/>
          <p:cNvSpPr>
            <a:spLocks noGrp="1" noChangeArrowheads="1"/>
          </p:cNvSpPr>
          <p:nvPr>
            <p:ph type="body" sz="half" idx="4294967295"/>
          </p:nvPr>
        </p:nvSpPr>
        <p:spPr>
          <a:xfrm>
            <a:off x="155574" y="1019175"/>
            <a:ext cx="8797925" cy="5076825"/>
          </a:xfrm>
        </p:spPr>
        <p:txBody>
          <a:bodyPr>
            <a:normAutofit/>
          </a:bodyPr>
          <a:lstStyle/>
          <a:p>
            <a:r>
              <a:rPr lang="en-US" dirty="0">
                <a:latin typeface="Monotype Corsiva" panose="03010101010201010101" pitchFamily="66" charset="0"/>
                <a:sym typeface="Symbol" panose="05050102010706020507" pitchFamily="18" charset="2"/>
              </a:rPr>
              <a:t> - notation (Big Omega)</a:t>
            </a:r>
          </a:p>
        </p:txBody>
      </p:sp>
      <p:sp>
        <p:nvSpPr>
          <p:cNvPr id="152581" name="Rectangle 5"/>
          <p:cNvSpPr>
            <a:spLocks noChangeArrowheads="1"/>
          </p:cNvSpPr>
          <p:nvPr/>
        </p:nvSpPr>
        <p:spPr bwMode="auto">
          <a:xfrm>
            <a:off x="4506913" y="2453652"/>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larger or same order of growth as </a:t>
            </a:r>
            <a:r>
              <a:rPr lang="en-US" sz="2000" dirty="0">
                <a:solidFill>
                  <a:srgbClr val="DD0111"/>
                </a:solidFill>
                <a:latin typeface="Comic Sans MS" panose="030F0702030302020204" pitchFamily="66" charset="0"/>
              </a:rPr>
              <a:t>g(n)</a:t>
            </a:r>
          </a:p>
        </p:txBody>
      </p:sp>
      <p:sp>
        <p:nvSpPr>
          <p:cNvPr id="6" name="TextBox 5"/>
          <p:cNvSpPr txBox="1"/>
          <p:nvPr/>
        </p:nvSpPr>
        <p:spPr>
          <a:xfrm>
            <a:off x="3900673" y="3854366"/>
            <a:ext cx="5382228" cy="1615827"/>
          </a:xfrm>
          <a:prstGeom prst="rect">
            <a:avLst/>
          </a:prstGeom>
          <a:noFill/>
        </p:spPr>
        <p:txBody>
          <a:bodyPr wrap="square" rtlCol="0">
            <a:spAutoFit/>
          </a:bodyPr>
          <a:lstStyle/>
          <a:p>
            <a:pPr>
              <a:lnSpc>
                <a:spcPct val="150000"/>
              </a:lnSpc>
            </a:pPr>
            <a:r>
              <a:rPr lang="en-US" b="1" dirty="0"/>
              <a:t>Examples:</a:t>
            </a:r>
          </a:p>
          <a:p>
            <a:pPr>
              <a:lnSpc>
                <a:spcPct val="150000"/>
              </a:lnSpc>
            </a:pPr>
            <a:r>
              <a:rPr lang="en-US" i="1" dirty="0"/>
              <a:t>T(n)=3n</a:t>
            </a:r>
            <a:r>
              <a:rPr lang="en-US" i="1" baseline="30000" dirty="0"/>
              <a:t>2</a:t>
            </a:r>
            <a:r>
              <a:rPr lang="en-US" i="1" dirty="0"/>
              <a:t>+10nlgn+8 is </a:t>
            </a:r>
            <a:r>
              <a:rPr lang="el-GR" i="1" dirty="0"/>
              <a:t>Ω</a:t>
            </a:r>
            <a:r>
              <a:rPr lang="en-US" i="1" dirty="0"/>
              <a:t>(n</a:t>
            </a:r>
            <a:r>
              <a:rPr lang="en-US" i="1" baseline="30000" dirty="0"/>
              <a:t>2</a:t>
            </a:r>
            <a:r>
              <a:rPr lang="en-US" i="1" dirty="0"/>
              <a:t>),</a:t>
            </a:r>
            <a:r>
              <a:rPr lang="el-GR" i="1" dirty="0"/>
              <a:t> Ω</a:t>
            </a:r>
            <a:r>
              <a:rPr lang="en-US" i="1" dirty="0"/>
              <a:t>(</a:t>
            </a:r>
            <a:r>
              <a:rPr lang="en-US" i="1" dirty="0" err="1"/>
              <a:t>nlgn</a:t>
            </a:r>
            <a:r>
              <a:rPr lang="en-US" i="1" dirty="0"/>
              <a:t>), </a:t>
            </a:r>
            <a:r>
              <a:rPr lang="el-GR" i="1" dirty="0"/>
              <a:t>Ω</a:t>
            </a:r>
            <a:r>
              <a:rPr lang="en-US" i="1" dirty="0"/>
              <a:t>(n), </a:t>
            </a:r>
            <a:r>
              <a:rPr lang="el-GR" i="1" dirty="0"/>
              <a:t>Ω</a:t>
            </a:r>
            <a:r>
              <a:rPr lang="en-US" i="1" dirty="0"/>
              <a:t>(</a:t>
            </a:r>
            <a:r>
              <a:rPr lang="en-US" i="1" dirty="0" err="1"/>
              <a:t>lgn</a:t>
            </a:r>
            <a:r>
              <a:rPr lang="en-US" i="1" dirty="0"/>
              <a:t>),</a:t>
            </a:r>
            <a:r>
              <a:rPr lang="el-GR" i="1" dirty="0"/>
              <a:t>Ω</a:t>
            </a:r>
            <a:r>
              <a:rPr lang="en-US" i="1" dirty="0"/>
              <a:t>(1)</a:t>
            </a:r>
          </a:p>
          <a:p>
            <a:pPr>
              <a:lnSpc>
                <a:spcPct val="150000"/>
              </a:lnSpc>
            </a:pPr>
            <a:r>
              <a:rPr lang="en-US" i="1" dirty="0"/>
              <a:t>T’(n) = 52n</a:t>
            </a:r>
            <a:r>
              <a:rPr lang="en-US" i="1" baseline="30000" dirty="0"/>
              <a:t>2</a:t>
            </a:r>
            <a:r>
              <a:rPr lang="en-US" i="1" dirty="0"/>
              <a:t>+3n</a:t>
            </a:r>
            <a:r>
              <a:rPr lang="en-US" i="1" baseline="30000" dirty="0"/>
              <a:t>2</a:t>
            </a:r>
            <a:r>
              <a:rPr lang="en-US" i="1" dirty="0"/>
              <a:t>lgn+8 is </a:t>
            </a:r>
            <a:r>
              <a:rPr lang="el-GR" i="1" dirty="0"/>
              <a:t>Ω</a:t>
            </a:r>
            <a:r>
              <a:rPr lang="en-US" i="1" dirty="0"/>
              <a:t>(n</a:t>
            </a:r>
            <a:r>
              <a:rPr lang="en-US" i="1" baseline="30000" dirty="0"/>
              <a:t>2</a:t>
            </a:r>
            <a:r>
              <a:rPr lang="en-US" i="1" dirty="0"/>
              <a:t>lgn), </a:t>
            </a:r>
            <a:r>
              <a:rPr lang="el-GR" i="1" dirty="0"/>
              <a:t>Ω</a:t>
            </a:r>
            <a:r>
              <a:rPr lang="en-US" i="1" dirty="0"/>
              <a:t>(n</a:t>
            </a:r>
            <a:r>
              <a:rPr lang="en-US" i="1" baseline="30000" dirty="0"/>
              <a:t>2</a:t>
            </a:r>
            <a:r>
              <a:rPr lang="en-US" i="1" dirty="0"/>
              <a:t>), </a:t>
            </a:r>
            <a:r>
              <a:rPr lang="el-GR" i="1" dirty="0"/>
              <a:t>Ω</a:t>
            </a:r>
            <a:r>
              <a:rPr lang="en-US" i="1" dirty="0"/>
              <a:t>(n), …</a:t>
            </a:r>
          </a:p>
          <a:p>
            <a:endParaRPr lang="en-US" i="1" dirty="0"/>
          </a:p>
        </p:txBody>
      </p:sp>
      <p:sp>
        <p:nvSpPr>
          <p:cNvPr id="7" name="Rectangle 6"/>
          <p:cNvSpPr/>
          <p:nvPr/>
        </p:nvSpPr>
        <p:spPr>
          <a:xfrm>
            <a:off x="831773" y="6211669"/>
            <a:ext cx="7133421" cy="369332"/>
          </a:xfrm>
          <a:prstGeom prst="rect">
            <a:avLst/>
          </a:prstGeom>
        </p:spPr>
        <p:txBody>
          <a:bodyPr wrap="square">
            <a:spAutoFit/>
          </a:bodyPr>
          <a:lstStyle/>
          <a:p>
            <a:r>
              <a:rPr lang="en-US" dirty="0">
                <a:latin typeface="Times New Roman" pitchFamily="18" charset="0"/>
                <a:cs typeface="Times New Roman" pitchFamily="18" charset="0"/>
              </a:rPr>
              <a:t>This means that </a:t>
            </a:r>
            <a:r>
              <a:rPr lang="en-US" i="1" dirty="0">
                <a:latin typeface="Times New Roman" pitchFamily="18" charset="0"/>
                <a:cs typeface="Times New Roman" pitchFamily="18" charset="0"/>
              </a:rPr>
              <a:t>f(n) </a:t>
            </a:r>
            <a:r>
              <a:rPr lang="en-US" dirty="0">
                <a:latin typeface="Times New Roman" pitchFamily="18" charset="0"/>
                <a:cs typeface="Times New Roman" pitchFamily="18" charset="0"/>
              </a:rPr>
              <a:t>is </a:t>
            </a:r>
            <a:r>
              <a:rPr lang="en-US" b="1" dirty="0">
                <a:latin typeface="Times New Roman" pitchFamily="18" charset="0"/>
                <a:cs typeface="Times New Roman" pitchFamily="18" charset="0"/>
              </a:rPr>
              <a:t>bounded from </a:t>
            </a:r>
            <a:r>
              <a:rPr lang="en-US" b="1" u="sng" dirty="0">
                <a:latin typeface="Times New Roman" pitchFamily="18" charset="0"/>
                <a:cs typeface="Times New Roman" pitchFamily="18" charset="0"/>
              </a:rPr>
              <a:t>below</a:t>
            </a:r>
            <a:r>
              <a:rPr lang="en-US" b="1" dirty="0">
                <a:latin typeface="Times New Roman" pitchFamily="18" charset="0"/>
                <a:cs typeface="Times New Roman" pitchFamily="18" charset="0"/>
              </a:rPr>
              <a:t> by </a:t>
            </a:r>
            <a:r>
              <a:rPr lang="en-US" dirty="0">
                <a:latin typeface="Times New Roman" pitchFamily="18" charset="0"/>
                <a:cs typeface="Times New Roman" pitchFamily="18" charset="0"/>
              </a:rPr>
              <a:t>a constant multiple of </a:t>
            </a:r>
            <a:r>
              <a:rPr lang="en-US" i="1" dirty="0">
                <a:latin typeface="Times New Roman" pitchFamily="18" charset="0"/>
                <a:cs typeface="Times New Roman" pitchFamily="18" charset="0"/>
              </a:rPr>
              <a:t>g(n)</a:t>
            </a:r>
            <a:endParaRPr lang="en-US" i="1" dirty="0"/>
          </a:p>
        </p:txBody>
      </p:sp>
      <p:sp>
        <p:nvSpPr>
          <p:cNvPr id="8" name="Rectangle 7"/>
          <p:cNvSpPr/>
          <p:nvPr/>
        </p:nvSpPr>
        <p:spPr>
          <a:xfrm>
            <a:off x="1167942" y="2725720"/>
            <a:ext cx="1928733" cy="461665"/>
          </a:xfrm>
          <a:prstGeom prst="rect">
            <a:avLst/>
          </a:prstGeom>
        </p:spPr>
        <p:txBody>
          <a:bodyPr wrap="none">
            <a:spAutoFit/>
          </a:bodyPr>
          <a:lstStyle/>
          <a:p>
            <a:r>
              <a:rPr lang="en-US" sz="2400" i="1" dirty="0">
                <a:solidFill>
                  <a:srgbClr val="FF0000"/>
                </a:solidFill>
                <a:latin typeface="Times New Roman" pitchFamily="18" charset="0"/>
                <a:cs typeface="Times New Roman" pitchFamily="18" charset="0"/>
              </a:rPr>
              <a:t>f(n) is </a:t>
            </a:r>
            <a:r>
              <a:rPr lang="en-US" sz="2400" dirty="0">
                <a:solidFill>
                  <a:srgbClr val="FF0000"/>
                </a:solidFill>
                <a:latin typeface="Monotype Corsiva" panose="03010101010201010101" pitchFamily="66" charset="0"/>
                <a:sym typeface="Symbol" panose="05050102010706020507" pitchFamily="18" charset="2"/>
              </a:rPr>
              <a:t></a:t>
            </a:r>
            <a:r>
              <a:rPr lang="en-US" sz="2400" i="1" dirty="0">
                <a:solidFill>
                  <a:srgbClr val="FF0000"/>
                </a:solidFill>
                <a:latin typeface="Times New Roman" pitchFamily="18" charset="0"/>
                <a:cs typeface="Times New Roman" pitchFamily="18" charset="0"/>
              </a:rPr>
              <a:t>(g(n))</a:t>
            </a:r>
            <a:endParaRPr lang="en-US" sz="2400" dirty="0">
              <a:solidFill>
                <a:srgbClr val="FF0000"/>
              </a:solidFill>
            </a:endParaRPr>
          </a:p>
        </p:txBody>
      </p:sp>
      <p:grpSp>
        <p:nvGrpSpPr>
          <p:cNvPr id="9" name="Group 10"/>
          <p:cNvGrpSpPr/>
          <p:nvPr/>
        </p:nvGrpSpPr>
        <p:grpSpPr>
          <a:xfrm>
            <a:off x="7045575" y="5142959"/>
            <a:ext cx="1655180" cy="973316"/>
            <a:chOff x="7153155" y="5205714"/>
            <a:chExt cx="1655180" cy="973316"/>
          </a:xfrm>
        </p:grpSpPr>
        <p:sp>
          <p:nvSpPr>
            <p:cNvPr id="10" name="Right Brace 9"/>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153155" y="5532699"/>
              <a:ext cx="1655180" cy="646331"/>
            </a:xfrm>
            <a:prstGeom prst="rect">
              <a:avLst/>
            </a:prstGeom>
            <a:noFill/>
          </p:spPr>
          <p:txBody>
            <a:bodyPr wrap="square" rtlCol="0">
              <a:spAutoFit/>
            </a:bodyPr>
            <a:lstStyle/>
            <a:p>
              <a:pPr algn="ctr"/>
              <a:r>
                <a:rPr lang="en-US" dirty="0">
                  <a:solidFill>
                    <a:srgbClr val="0070C0"/>
                  </a:solidFill>
                </a:rPr>
                <a:t>Loose lower bounds</a:t>
              </a:r>
            </a:p>
          </p:txBody>
        </p:sp>
      </p:gr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044720" y="2393280"/>
              <a:ext cx="7894440" cy="2822040"/>
            </p14:xfrm>
          </p:contentPart>
        </mc:Choice>
        <mc:Fallback xmlns="">
          <p:pic>
            <p:nvPicPr>
              <p:cNvPr id="2" name="Ink 1"/>
              <p:cNvPicPr/>
              <p:nvPr/>
            </p:nvPicPr>
            <p:blipFill>
              <a:blip r:embed="rId6"/>
              <a:stretch>
                <a:fillRect/>
              </a:stretch>
            </p:blipFill>
            <p:spPr>
              <a:xfrm>
                <a:off x="1035360" y="2383920"/>
                <a:ext cx="7913160" cy="2840760"/>
              </a:xfrm>
              <a:prstGeom prst="rect">
                <a:avLst/>
              </a:prstGeom>
            </p:spPr>
          </p:pic>
        </mc:Fallback>
      </mc:AlternateContent>
    </p:spTree>
    <p:extLst>
      <p:ext uri="{BB962C8B-B14F-4D97-AF65-F5344CB8AC3E}">
        <p14:creationId xmlns:p14="http://schemas.microsoft.com/office/powerpoint/2010/main" val="37433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fontScale="90000"/>
          </a:bodyPr>
          <a:lstStyle/>
          <a:p>
            <a:r>
              <a:rPr lang="en-US" dirty="0"/>
              <a:t>Asymptotic Notations</a:t>
            </a:r>
          </a:p>
        </p:txBody>
      </p:sp>
      <p:sp>
        <p:nvSpPr>
          <p:cNvPr id="154627" name="Rectangle 3"/>
          <p:cNvSpPr>
            <a:spLocks noGrp="1" noChangeArrowheads="1"/>
          </p:cNvSpPr>
          <p:nvPr>
            <p:ph type="body" idx="1"/>
          </p:nvPr>
        </p:nvSpPr>
        <p:spPr/>
        <p:txBody>
          <a:bodyPr/>
          <a:lstStyle/>
          <a:p>
            <a:r>
              <a:rPr lang="en-US" dirty="0">
                <a:latin typeface="Monotype Corsiva" panose="03010101010201010101" pitchFamily="66" charset="0"/>
                <a:sym typeface="Symbol" panose="05050102010706020507" pitchFamily="18" charset="2"/>
              </a:rPr>
              <a:t>-notation (Big Theta)</a:t>
            </a:r>
          </a:p>
        </p:txBody>
      </p:sp>
      <p:graphicFrame>
        <p:nvGraphicFramePr>
          <p:cNvPr id="154628" name="Object 4"/>
          <p:cNvGraphicFramePr>
            <a:graphicFrameLocks noGrp="1" noChangeAspect="1"/>
          </p:cNvGraphicFramePr>
          <p:nvPr>
            <p:ph sz="half" idx="4294967295"/>
            <p:extLst>
              <p:ext uri="{D42A27DB-BD31-4B8C-83A1-F6EECF244321}">
                <p14:modId xmlns:p14="http://schemas.microsoft.com/office/powerpoint/2010/main" val="21133449"/>
              </p:ext>
            </p:extLst>
          </p:nvPr>
        </p:nvGraphicFramePr>
        <p:xfrm>
          <a:off x="318801" y="2299503"/>
          <a:ext cx="5676900" cy="3871913"/>
        </p:xfrm>
        <a:graphic>
          <a:graphicData uri="http://schemas.openxmlformats.org/presentationml/2006/ole">
            <mc:AlternateContent xmlns:mc="http://schemas.openxmlformats.org/markup-compatibility/2006">
              <mc:Choice xmlns:v="urn:schemas-microsoft-com:vml" Requires="v">
                <p:oleObj name="Paint Shop Pro Image" r:id="rId2" imgW="5678049" imgH="3873171" progId="">
                  <p:embed/>
                </p:oleObj>
              </mc:Choice>
              <mc:Fallback>
                <p:oleObj name="Paint Shop Pro Image" r:id="rId2" imgW="5678049" imgH="3873171" progId="">
                  <p:embed/>
                  <p:pic>
                    <p:nvPicPr>
                      <p:cNvPr id="0" name="Picture 9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801" y="2299503"/>
                        <a:ext cx="567690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29" name="Object 5"/>
          <p:cNvGraphicFramePr>
            <a:graphicFrameLocks noChangeAspect="1"/>
          </p:cNvGraphicFramePr>
          <p:nvPr/>
        </p:nvGraphicFramePr>
        <p:xfrm>
          <a:off x="285750" y="1614488"/>
          <a:ext cx="8048625" cy="858837"/>
        </p:xfrm>
        <a:graphic>
          <a:graphicData uri="http://schemas.openxmlformats.org/presentationml/2006/ole">
            <mc:AlternateContent xmlns:mc="http://schemas.openxmlformats.org/markup-compatibility/2006">
              <mc:Choice xmlns:v="urn:schemas-microsoft-com:vml" Requires="v">
                <p:oleObj name="Paint Shop Pro Image" r:id="rId4" imgW="8048780" imgH="858537" progId="">
                  <p:embed/>
                </p:oleObj>
              </mc:Choice>
              <mc:Fallback>
                <p:oleObj name="Paint Shop Pro Image" r:id="rId4" imgW="8048780" imgH="858537" progId="">
                  <p:embed/>
                  <p:pic>
                    <p:nvPicPr>
                      <p:cNvPr id="0" name="Picture 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1614488"/>
                        <a:ext cx="80486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0" name="Rectangle 6"/>
          <p:cNvSpPr>
            <a:spLocks noChangeArrowheads="1"/>
          </p:cNvSpPr>
          <p:nvPr/>
        </p:nvSpPr>
        <p:spPr bwMode="auto">
          <a:xfrm>
            <a:off x="3576578" y="2394976"/>
            <a:ext cx="5567422"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the same order of growth as </a:t>
            </a:r>
            <a:r>
              <a:rPr lang="en-US" sz="2000" dirty="0">
                <a:solidFill>
                  <a:srgbClr val="DD0111"/>
                </a:solidFill>
                <a:latin typeface="Comic Sans MS" panose="030F0702030302020204" pitchFamily="66" charset="0"/>
              </a:rPr>
              <a:t>g(n)</a:t>
            </a:r>
          </a:p>
          <a:p>
            <a:pPr>
              <a:lnSpc>
                <a:spcPct val="150000"/>
              </a:lnSpc>
              <a:buFontTx/>
              <a:buNone/>
            </a:pPr>
            <a:r>
              <a:rPr lang="en-US" sz="2000" i="1" dirty="0">
                <a:solidFill>
                  <a:srgbClr val="DD0111"/>
                </a:solidFill>
                <a:cs typeface="Arial" pitchFamily="34" charset="0"/>
              </a:rPr>
              <a:t>* f(n)</a:t>
            </a:r>
            <a:r>
              <a:rPr lang="en-US" sz="2000" dirty="0">
                <a:solidFill>
                  <a:srgbClr val="DD0111"/>
                </a:solidFill>
                <a:cs typeface="Arial" pitchFamily="34" charset="0"/>
              </a:rPr>
              <a:t> is both </a:t>
            </a:r>
            <a:r>
              <a:rPr lang="en-US" sz="2000" i="1" dirty="0">
                <a:solidFill>
                  <a:srgbClr val="DD0111"/>
                </a:solidFill>
                <a:cs typeface="Arial" pitchFamily="34" charset="0"/>
              </a:rPr>
              <a:t>O(g(n)) &amp; </a:t>
            </a:r>
            <a:r>
              <a:rPr lang="en-US" sz="2000" i="1" dirty="0">
                <a:solidFill>
                  <a:srgbClr val="DD0111"/>
                </a:solidFill>
                <a:cs typeface="Arial" pitchFamily="34" charset="0"/>
                <a:sym typeface="Symbol" panose="05050102010706020507" pitchFamily="18" charset="2"/>
              </a:rPr>
              <a:t></a:t>
            </a:r>
            <a:r>
              <a:rPr lang="en-US" sz="2000" i="1" dirty="0">
                <a:solidFill>
                  <a:srgbClr val="DD0111"/>
                </a:solidFill>
                <a:cs typeface="Arial" pitchFamily="34" charset="0"/>
              </a:rPr>
              <a:t>(g(n)) ↔ </a:t>
            </a:r>
            <a:r>
              <a:rPr lang="en-US" sz="2000" dirty="0">
                <a:solidFill>
                  <a:srgbClr val="DD0111"/>
                </a:solidFill>
                <a:cs typeface="Arial" pitchFamily="34" charset="0"/>
              </a:rPr>
              <a:t>f(n) is </a:t>
            </a:r>
            <a:r>
              <a:rPr lang="en-US" sz="2000" dirty="0">
                <a:solidFill>
                  <a:srgbClr val="DD0111"/>
                </a:solidFill>
                <a:cs typeface="Arial" pitchFamily="34" charset="0"/>
                <a:sym typeface="Symbol" panose="05050102010706020507" pitchFamily="18" charset="2"/>
              </a:rPr>
              <a:t></a:t>
            </a:r>
            <a:r>
              <a:rPr lang="en-US" sz="2000" dirty="0">
                <a:solidFill>
                  <a:srgbClr val="DD0111"/>
                </a:solidFill>
                <a:cs typeface="Arial" pitchFamily="34" charset="0"/>
              </a:rPr>
              <a:t>(g(n)) </a:t>
            </a:r>
          </a:p>
          <a:p>
            <a:pPr>
              <a:lnSpc>
                <a:spcPct val="150000"/>
              </a:lnSpc>
            </a:pPr>
            <a:endParaRPr lang="en-US" dirty="0">
              <a:solidFill>
                <a:srgbClr val="DD0111"/>
              </a:solidFill>
              <a:sym typeface="Symbol" panose="05050102010706020507" pitchFamily="18" charset="2"/>
            </a:endParaRPr>
          </a:p>
        </p:txBody>
      </p:sp>
      <p:sp>
        <p:nvSpPr>
          <p:cNvPr id="7" name="TextBox 6"/>
          <p:cNvSpPr txBox="1"/>
          <p:nvPr/>
        </p:nvSpPr>
        <p:spPr>
          <a:xfrm>
            <a:off x="3649514" y="4038031"/>
            <a:ext cx="5197033" cy="1615827"/>
          </a:xfrm>
          <a:prstGeom prst="rect">
            <a:avLst/>
          </a:prstGeom>
          <a:noFill/>
        </p:spPr>
        <p:txBody>
          <a:bodyPr wrap="square" rtlCol="0">
            <a:spAutoFit/>
          </a:bodyPr>
          <a:lstStyle/>
          <a:p>
            <a:pPr>
              <a:lnSpc>
                <a:spcPct val="150000"/>
              </a:lnSpc>
            </a:pPr>
            <a:r>
              <a:rPr lang="en-US" b="1" dirty="0"/>
              <a:t>Examples:</a:t>
            </a:r>
          </a:p>
          <a:p>
            <a:pPr>
              <a:lnSpc>
                <a:spcPct val="150000"/>
              </a:lnSpc>
            </a:pPr>
            <a:r>
              <a:rPr lang="en-US" i="1" dirty="0"/>
              <a:t>T(n) = 3n</a:t>
            </a:r>
            <a:r>
              <a:rPr lang="en-US" i="1" baseline="30000" dirty="0"/>
              <a:t>2</a:t>
            </a:r>
            <a:r>
              <a:rPr lang="en-US" i="1" dirty="0"/>
              <a:t>+10nlgn+8 is </a:t>
            </a:r>
            <a:r>
              <a:rPr lang="el-GR" i="1" dirty="0"/>
              <a:t>Θ</a:t>
            </a:r>
            <a:r>
              <a:rPr lang="en-US" i="1" dirty="0"/>
              <a:t>(n</a:t>
            </a:r>
            <a:r>
              <a:rPr lang="en-US" i="1" baseline="30000" dirty="0"/>
              <a:t>2</a:t>
            </a:r>
            <a:r>
              <a:rPr lang="en-US" i="1" dirty="0"/>
              <a:t>)</a:t>
            </a:r>
          </a:p>
          <a:p>
            <a:pPr>
              <a:lnSpc>
                <a:spcPct val="150000"/>
              </a:lnSpc>
            </a:pPr>
            <a:r>
              <a:rPr lang="en-US" i="1" dirty="0"/>
              <a:t>T’(n) = 52n</a:t>
            </a:r>
            <a:r>
              <a:rPr lang="en-US" i="1" baseline="30000" dirty="0"/>
              <a:t>2</a:t>
            </a:r>
            <a:r>
              <a:rPr lang="en-US" i="1" dirty="0"/>
              <a:t>+3n</a:t>
            </a:r>
            <a:r>
              <a:rPr lang="en-US" i="1" baseline="30000" dirty="0"/>
              <a:t>2</a:t>
            </a:r>
            <a:r>
              <a:rPr lang="en-US" i="1" dirty="0"/>
              <a:t>lgn+8 is </a:t>
            </a:r>
            <a:r>
              <a:rPr lang="el-GR" i="1" dirty="0"/>
              <a:t>Θ</a:t>
            </a:r>
            <a:r>
              <a:rPr lang="en-US" i="1" dirty="0"/>
              <a:t>(n</a:t>
            </a:r>
            <a:r>
              <a:rPr lang="en-US" i="1" baseline="30000" dirty="0"/>
              <a:t>2</a:t>
            </a:r>
            <a:r>
              <a:rPr lang="en-US" i="1" dirty="0"/>
              <a:t>lgn)</a:t>
            </a:r>
          </a:p>
          <a:p>
            <a:endParaRPr lang="en-US" i="1" dirty="0"/>
          </a:p>
        </p:txBody>
      </p:sp>
      <p:sp>
        <p:nvSpPr>
          <p:cNvPr id="8" name="Rectangle 7"/>
          <p:cNvSpPr/>
          <p:nvPr/>
        </p:nvSpPr>
        <p:spPr>
          <a:xfrm>
            <a:off x="424151" y="6138528"/>
            <a:ext cx="8433410" cy="646331"/>
          </a:xfrm>
          <a:prstGeom prst="rect">
            <a:avLst/>
          </a:prstGeom>
        </p:spPr>
        <p:txBody>
          <a:bodyPr wrap="square">
            <a:spAutoFit/>
          </a:bodyPr>
          <a:lstStyle/>
          <a:p>
            <a:r>
              <a:rPr lang="en-US" dirty="0">
                <a:latin typeface="Times New Roman" pitchFamily="18" charset="0"/>
                <a:cs typeface="Times New Roman" pitchFamily="18" charset="0"/>
              </a:rPr>
              <a:t>This means that </a:t>
            </a:r>
            <a:r>
              <a:rPr lang="en-US" i="1" dirty="0">
                <a:latin typeface="Times New Roman" pitchFamily="18" charset="0"/>
                <a:cs typeface="Times New Roman" pitchFamily="18" charset="0"/>
              </a:rPr>
              <a:t>f(n) </a:t>
            </a:r>
            <a:r>
              <a:rPr lang="en-US" dirty="0">
                <a:latin typeface="Times New Roman" pitchFamily="18" charset="0"/>
                <a:cs typeface="Times New Roman" pitchFamily="18" charset="0"/>
              </a:rPr>
              <a:t>is </a:t>
            </a:r>
            <a:r>
              <a:rPr lang="en-US" b="1" dirty="0">
                <a:latin typeface="Times New Roman" pitchFamily="18" charset="0"/>
                <a:cs typeface="Times New Roman" pitchFamily="18" charset="0"/>
              </a:rPr>
              <a:t>bounded from above and below by </a:t>
            </a:r>
            <a:r>
              <a:rPr lang="en-US" dirty="0">
                <a:latin typeface="Times New Roman" pitchFamily="18" charset="0"/>
                <a:cs typeface="Times New Roman" pitchFamily="18" charset="0"/>
              </a:rPr>
              <a:t>constant multiples of </a:t>
            </a:r>
            <a:r>
              <a:rPr lang="en-US" i="1" dirty="0">
                <a:latin typeface="Times New Roman" pitchFamily="18" charset="0"/>
                <a:cs typeface="Times New Roman" pitchFamily="18" charset="0"/>
              </a:rPr>
              <a:t>g(n), i.e., f(n) </a:t>
            </a:r>
            <a:r>
              <a:rPr lang="en-US" dirty="0">
                <a:latin typeface="Times New Roman" pitchFamily="18" charset="0"/>
                <a:cs typeface="Times New Roman" pitchFamily="18" charset="0"/>
              </a:rPr>
              <a:t>is roughly proportional to </a:t>
            </a:r>
            <a:r>
              <a:rPr lang="en-US" i="1" dirty="0">
                <a:latin typeface="Times New Roman" pitchFamily="18" charset="0"/>
                <a:cs typeface="Times New Roman" pitchFamily="18" charset="0"/>
              </a:rPr>
              <a:t>g(n) </a:t>
            </a:r>
            <a:endParaRPr lang="en-US" i="1" dirty="0"/>
          </a:p>
        </p:txBody>
      </p:sp>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2982600" y="2946960"/>
              <a:ext cx="5965560" cy="3179160"/>
            </p14:xfrm>
          </p:contentPart>
        </mc:Choice>
        <mc:Fallback xmlns="">
          <p:pic>
            <p:nvPicPr>
              <p:cNvPr id="2" name="Ink 1"/>
              <p:cNvPicPr/>
              <p:nvPr/>
            </p:nvPicPr>
            <p:blipFill>
              <a:blip r:embed="rId8"/>
              <a:stretch>
                <a:fillRect/>
              </a:stretch>
            </p:blipFill>
            <p:spPr>
              <a:xfrm>
                <a:off x="2973240" y="2937600"/>
                <a:ext cx="5984280" cy="3197880"/>
              </a:xfrm>
              <a:prstGeom prst="rect">
                <a:avLst/>
              </a:prstGeom>
            </p:spPr>
          </p:pic>
        </mc:Fallback>
      </mc:AlternateContent>
    </p:spTree>
    <p:extLst>
      <p:ext uri="{BB962C8B-B14F-4D97-AF65-F5344CB8AC3E}">
        <p14:creationId xmlns:p14="http://schemas.microsoft.com/office/powerpoint/2010/main" val="5443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988425" cy="4806576"/>
          </a:xfrm>
        </p:spPr>
        <p:txBody>
          <a:bodyPr>
            <a:normAutofit fontScale="85000" lnSpcReduction="20000"/>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 </a:t>
            </a:r>
            <a:r>
              <a:rPr lang="en-US" dirty="0">
                <a:solidFill>
                  <a:srgbClr val="FF0000"/>
                </a:solidFill>
                <a:latin typeface="Courier New" panose="02070309020205020404" pitchFamily="49" charset="0"/>
                <a:cs typeface="Courier New" panose="02070309020205020404" pitchFamily="49" charset="0"/>
              </a:rPr>
              <a:t>//c</a:t>
            </a:r>
            <a:r>
              <a:rPr lang="en-US" baseline="-25000" dirty="0">
                <a:solidFill>
                  <a:srgbClr val="FF0000"/>
                </a:solidFill>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r>
              <a:rPr lang="en-US" dirty="0">
                <a:solidFill>
                  <a:srgbClr val="FF0000"/>
                </a:solidFill>
                <a:latin typeface="Courier New" panose="02070309020205020404" pitchFamily="49" charset="0"/>
                <a:cs typeface="Courier New" panose="02070309020205020404" pitchFamily="49" charset="0"/>
              </a:rPr>
              <a:t> //c</a:t>
            </a:r>
            <a:r>
              <a:rPr lang="en-US" baseline="-25000" dirty="0">
                <a:solidFill>
                  <a:srgbClr val="FF0000"/>
                </a:solidFill>
                <a:latin typeface="Courier New" panose="02070309020205020404" pitchFamily="49" charset="0"/>
                <a:cs typeface="Courier New" panose="02070309020205020404" pitchFamily="49" charset="0"/>
              </a:rPr>
              <a:t>1</a:t>
            </a:r>
            <a:endParaRPr lang="en-US" baseline="-250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while(</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n){	</a:t>
            </a:r>
            <a:r>
              <a:rPr lang="en-US" dirty="0">
                <a:solidFill>
                  <a:srgbClr val="FF0000"/>
                </a:solidFill>
                <a:latin typeface="Courier New" panose="02070309020205020404" pitchFamily="49" charset="0"/>
                <a:cs typeface="Courier New" panose="02070309020205020404" pitchFamily="49" charset="0"/>
              </a:rPr>
              <a:t>//(n+1)c</a:t>
            </a:r>
            <a:r>
              <a:rPr lang="en-US" baseline="-25000" dirty="0">
                <a:solidFill>
                  <a:srgbClr val="FF0000"/>
                </a:solidFill>
                <a:latin typeface="Courier New" panose="02070309020205020404" pitchFamily="49" charset="0"/>
                <a:cs typeface="Courier New" panose="02070309020205020404" pitchFamily="49" charset="0"/>
              </a:rPr>
              <a:t>2</a:t>
            </a:r>
            <a:endParaRPr lang="en-US" baseline="-25000"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count++; </a:t>
            </a:r>
            <a:r>
              <a:rPr lang="en-US" dirty="0">
                <a:solidFill>
                  <a:srgbClr val="FF0000"/>
                </a:solidFill>
                <a:latin typeface="Courier New" panose="02070309020205020404" pitchFamily="49" charset="0"/>
                <a:cs typeface="Courier New" panose="02070309020205020404" pitchFamily="49" charset="0"/>
              </a:rPr>
              <a:t>//nc</a:t>
            </a:r>
            <a:r>
              <a:rPr lang="en-US" baseline="-25000" dirty="0">
                <a:solidFill>
                  <a:srgbClr val="FF0000"/>
                </a:solidFill>
                <a:latin typeface="Courier New" panose="02070309020205020404" pitchFamily="49" charset="0"/>
                <a:cs typeface="Courier New" panose="02070309020205020404" pitchFamily="49" charset="0"/>
              </a:rPr>
              <a:t>3</a:t>
            </a:r>
            <a:endParaRPr lang="en-US" i="1" baseline="-25000" dirty="0">
              <a:ea typeface="MS Mincho" panose="02020609040205080304" pitchFamily="49" charset="-128"/>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//nc</a:t>
            </a:r>
            <a:r>
              <a:rPr lang="en-US" baseline="-25000" dirty="0">
                <a:solidFill>
                  <a:srgbClr val="FF0000"/>
                </a:solidFill>
                <a:latin typeface="Courier New" panose="02070309020205020404" pitchFamily="49" charset="0"/>
                <a:cs typeface="Courier New" panose="02070309020205020404" pitchFamily="49" charset="0"/>
              </a:rPr>
              <a:t>3</a:t>
            </a:r>
            <a:endParaRPr lang="en-US" baseline="-25000"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p>
          <a:p>
            <a:pPr>
              <a:buFontTx/>
              <a:buNone/>
            </a:pPr>
            <a:endParaRPr lang="en-US" sz="1400" dirty="0">
              <a:latin typeface="Courier New" panose="02070309020205020404" pitchFamily="49" charset="0"/>
              <a:cs typeface="Courier New" panose="02070309020205020404" pitchFamily="49" charset="0"/>
            </a:endParaRPr>
          </a:p>
          <a:p>
            <a:pPr>
              <a:lnSpc>
                <a:spcPct val="120000"/>
              </a:lnSpc>
            </a:pPr>
            <a:r>
              <a:rPr lang="en-US" dirty="0">
                <a:latin typeface="Times New Roman" pitchFamily="18" charset="0"/>
                <a:cs typeface="Times New Roman" pitchFamily="18" charset="0"/>
              </a:rPr>
              <a:t>So total time taken by this code, </a:t>
            </a:r>
          </a:p>
          <a:p>
            <a:pPr>
              <a:lnSpc>
                <a:spcPct val="120000"/>
              </a:lnSpc>
            </a:pPr>
            <a:r>
              <a:rPr lang="en-US" dirty="0">
                <a:latin typeface="Times New Roman" pitchFamily="18" charset="0"/>
                <a:cs typeface="Times New Roman" pitchFamily="18" charset="0"/>
              </a:rPr>
              <a:t>T(n) = (2c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 + n (c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+2c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which is ≤ (2c</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+ 2c</a:t>
            </a:r>
            <a:r>
              <a:rPr lang="en-US" baseline="-25000" dirty="0">
                <a:latin typeface="Times New Roman" pitchFamily="18" charset="0"/>
                <a:cs typeface="Times New Roman" pitchFamily="18" charset="0"/>
              </a:rPr>
              <a:t>2</a:t>
            </a:r>
            <a:r>
              <a:rPr lang="en-US" dirty="0">
                <a:latin typeface="Times New Roman" pitchFamily="18" charset="0"/>
                <a:cs typeface="Times New Roman" pitchFamily="18" charset="0"/>
              </a:rPr>
              <a:t>+2c</a:t>
            </a:r>
            <a:r>
              <a:rPr lang="en-US" baseline="-25000" dirty="0">
                <a:latin typeface="Times New Roman" pitchFamily="18" charset="0"/>
                <a:cs typeface="Times New Roman" pitchFamily="18" charset="0"/>
              </a:rPr>
              <a:t>3</a:t>
            </a:r>
            <a:r>
              <a:rPr lang="en-US" dirty="0">
                <a:latin typeface="Times New Roman" pitchFamily="18" charset="0"/>
                <a:cs typeface="Times New Roman" pitchFamily="18" charset="0"/>
              </a:rPr>
              <a:t>) n</a:t>
            </a:r>
          </a:p>
          <a:p>
            <a:pPr>
              <a:lnSpc>
                <a:spcPct val="120000"/>
              </a:lnSpc>
            </a:pPr>
            <a:r>
              <a:rPr lang="en-US" dirty="0">
                <a:latin typeface="Times New Roman" pitchFamily="18" charset="0"/>
                <a:cs typeface="Times New Roman" pitchFamily="18" charset="0"/>
              </a:rPr>
              <a:t>for very large values of n. Therefore we say that the time complexity of this code is O(n).</a:t>
            </a:r>
          </a:p>
          <a:p>
            <a:pPr>
              <a:buFontTx/>
              <a:buNone/>
            </a:pPr>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439271" y="5889811"/>
            <a:ext cx="8229600" cy="923330"/>
          </a:xfrm>
          <a:prstGeom prst="rect">
            <a:avLst/>
          </a:prstGeom>
          <a:solidFill>
            <a:schemeClr val="accent2">
              <a:lumMod val="20000"/>
              <a:lumOff val="80000"/>
            </a:schemeClr>
          </a:solidFill>
        </p:spPr>
        <p:txBody>
          <a:bodyPr wrap="square" rtlCol="0">
            <a:spAutoFit/>
          </a:bodyPr>
          <a:lstStyle/>
          <a:p>
            <a:r>
              <a:rPr lang="en-US" dirty="0"/>
              <a:t>Usually, when the code is very simple (like above), we simply say that the runtime of this code is O(n), without doing the straightforward mathematical analysis. When the code is not so simple, we do the actual analysis to compute the time complexity.</a:t>
            </a:r>
          </a:p>
        </p:txBody>
      </p:sp>
    </p:spTree>
    <p:extLst>
      <p:ext uri="{BB962C8B-B14F-4D97-AF65-F5344CB8AC3E}">
        <p14:creationId xmlns:p14="http://schemas.microsoft.com/office/powerpoint/2010/main" val="414865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3969581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954107" cy="646331"/>
          </a:xfrm>
          <a:prstGeom prst="rect">
            <a:avLst/>
          </a:prstGeom>
        </p:spPr>
        <p:txBody>
          <a:bodyPr wrap="none">
            <a:spAutoFit/>
          </a:bodyPr>
          <a:lstStyle/>
          <a:p>
            <a:r>
              <a:rPr lang="en-US" sz="3600" b="1" dirty="0">
                <a:latin typeface="Monotype Corsiva" panose="03010101010201010101" pitchFamily="66" charset="0"/>
                <a:sym typeface="Symbol" panose="05050102010706020507" pitchFamily="18" charset="2"/>
              </a:rPr>
              <a:t>(1)</a:t>
            </a:r>
            <a:endParaRPr lang="en-US" sz="3600" b="1" dirty="0"/>
          </a:p>
        </p:txBody>
      </p:sp>
    </p:spTree>
    <p:extLst>
      <p:ext uri="{BB962C8B-B14F-4D97-AF65-F5344CB8AC3E}">
        <p14:creationId xmlns:p14="http://schemas.microsoft.com/office/powerpoint/2010/main" val="3969581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67916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963725" cy="646331"/>
          </a:xfrm>
          <a:prstGeom prst="rect">
            <a:avLst/>
          </a:prstGeom>
        </p:spPr>
        <p:txBody>
          <a:bodyPr wrap="none">
            <a:spAutoFit/>
          </a:bodyPr>
          <a:lstStyle/>
          <a:p>
            <a:r>
              <a:rPr lang="en-US" sz="3600" b="1" dirty="0">
                <a:latin typeface="Monotype Corsiva" panose="03010101010201010101" pitchFamily="66" charset="0"/>
                <a:sym typeface="Symbol" panose="05050102010706020507" pitchFamily="18" charset="2"/>
              </a:rPr>
              <a:t>(n)</a:t>
            </a:r>
            <a:endParaRPr lang="en-US" sz="3600" b="1" dirty="0"/>
          </a:p>
        </p:txBody>
      </p:sp>
    </p:spTree>
    <p:extLst>
      <p:ext uri="{BB962C8B-B14F-4D97-AF65-F5344CB8AC3E}">
        <p14:creationId xmlns:p14="http://schemas.microsoft.com/office/powerpoint/2010/main" val="3488763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for(j=0; j&lt;n;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39480" y="2000160"/>
              <a:ext cx="2170080" cy="1589760"/>
            </p14:xfrm>
          </p:contentPart>
        </mc:Choice>
        <mc:Fallback xmlns="">
          <p:pic>
            <p:nvPicPr>
              <p:cNvPr id="3" name="Ink 2"/>
              <p:cNvPicPr/>
              <p:nvPr/>
            </p:nvPicPr>
            <p:blipFill>
              <a:blip r:embed="rId3"/>
              <a:stretch>
                <a:fillRect/>
              </a:stretch>
            </p:blipFill>
            <p:spPr>
              <a:xfrm>
                <a:off x="330120" y="1990800"/>
                <a:ext cx="2188800" cy="1608480"/>
              </a:xfrm>
              <a:prstGeom prst="rect">
                <a:avLst/>
              </a:prstGeom>
            </p:spPr>
          </p:pic>
        </mc:Fallback>
      </mc:AlternateContent>
    </p:spTree>
    <p:extLst>
      <p:ext uri="{BB962C8B-B14F-4D97-AF65-F5344CB8AC3E}">
        <p14:creationId xmlns:p14="http://schemas.microsoft.com/office/powerpoint/2010/main" val="200278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Highlights of this course</a:t>
            </a:r>
            <a:endParaRPr lang="en-US" dirty="0"/>
          </a:p>
        </p:txBody>
      </p:sp>
      <p:sp>
        <p:nvSpPr>
          <p:cNvPr id="3" name="Content Placeholder 2"/>
          <p:cNvSpPr>
            <a:spLocks noGrp="1"/>
          </p:cNvSpPr>
          <p:nvPr>
            <p:ph idx="1"/>
          </p:nvPr>
        </p:nvSpPr>
        <p:spPr/>
        <p:txBody>
          <a:bodyPr/>
          <a:lstStyle/>
          <a:p>
            <a:r>
              <a:rPr lang="en-US" altLang="en-US" dirty="0"/>
              <a:t>Among the </a:t>
            </a:r>
            <a:r>
              <a:rPr lang="en-US" altLang="en-US" dirty="0">
                <a:hlinkClick r:id="rId2"/>
              </a:rPr>
              <a:t>top 10 interview questions</a:t>
            </a:r>
            <a:r>
              <a:rPr lang="en-US" altLang="en-US" dirty="0"/>
              <a:t> on algorithms, we shall learn</a:t>
            </a:r>
          </a:p>
          <a:p>
            <a:pPr>
              <a:buFont typeface="Arial" pitchFamily="34" charset="0"/>
              <a:buChar char="•"/>
            </a:pPr>
            <a:r>
              <a:rPr lang="en-US" altLang="en-US" dirty="0"/>
              <a:t> at least 5 graph algorithms</a:t>
            </a:r>
          </a:p>
          <a:p>
            <a:pPr>
              <a:buFont typeface="Arial" pitchFamily="34" charset="0"/>
              <a:buChar char="•"/>
            </a:pPr>
            <a:r>
              <a:rPr lang="en-US" altLang="en-US" dirty="0"/>
              <a:t> at least  4 dynamic programming algorithms</a:t>
            </a:r>
          </a:p>
          <a:p>
            <a:pPr>
              <a:buFont typeface="Arial" pitchFamily="34" charset="0"/>
              <a:buChar char="•"/>
            </a:pPr>
            <a:r>
              <a:rPr lang="en-US" altLang="en-US" dirty="0"/>
              <a:t> at lease 5 searching/sorting algorithms</a:t>
            </a:r>
          </a:p>
          <a:p>
            <a:r>
              <a:rPr lang="en-US" altLang="en-US" dirty="0"/>
              <a:t>And many other interesting algorithms and their analyses.</a:t>
            </a:r>
          </a:p>
        </p:txBody>
      </p:sp>
    </p:spTree>
    <p:extLst>
      <p:ext uri="{BB962C8B-B14F-4D97-AF65-F5344CB8AC3E}">
        <p14:creationId xmlns:p14="http://schemas.microsoft.com/office/powerpoint/2010/main" val="13185877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for(j=0; j&lt;n;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40519" y="2285111"/>
            <a:ext cx="1160895" cy="646331"/>
          </a:xfrm>
          <a:prstGeom prst="rect">
            <a:avLst/>
          </a:prstGeom>
        </p:spPr>
        <p:txBody>
          <a:bodyPr wrap="none">
            <a:spAutoFit/>
          </a:bodyPr>
          <a:lstStyle/>
          <a:p>
            <a:r>
              <a:rPr lang="en-US" sz="3600" b="1" dirty="0">
                <a:latin typeface="Monotype Corsiva" panose="03010101010201010101" pitchFamily="66" charset="0"/>
                <a:sym typeface="Symbol" panose="05050102010706020507" pitchFamily="18" charset="2"/>
              </a:rPr>
              <a:t>(</a:t>
            </a:r>
            <a:r>
              <a:rPr lang="en-US" sz="3600" b="1" dirty="0">
                <a:latin typeface="Times New Roman" pitchFamily="18" charset="0"/>
                <a:cs typeface="Times New Roman" pitchFamily="18" charset="0"/>
              </a:rPr>
              <a:t>n</a:t>
            </a:r>
            <a:r>
              <a:rPr lang="en-US" sz="3600" b="1" baseline="30000" dirty="0">
                <a:latin typeface="Times New Roman" pitchFamily="18" charset="0"/>
                <a:cs typeface="Times New Roman" pitchFamily="18" charset="0"/>
              </a:rPr>
              <a:t>2</a:t>
            </a:r>
            <a:r>
              <a:rPr lang="en-US" sz="3600" b="1" dirty="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val="1891411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3222354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988425" cy="5237163"/>
          </a:xfrm>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6" name="TextBox 5"/>
          <p:cNvSpPr txBox="1"/>
          <p:nvPr/>
        </p:nvSpPr>
        <p:spPr>
          <a:xfrm>
            <a:off x="6159616" y="2026347"/>
            <a:ext cx="1311008" cy="523220"/>
          </a:xfrm>
          <a:prstGeom prst="rect">
            <a:avLst/>
          </a:prstGeom>
          <a:noFill/>
        </p:spPr>
        <p:txBody>
          <a:bodyPr wrap="square" rtlCol="0">
            <a:spAutoFit/>
          </a:bodyPr>
          <a:lstStyle/>
          <a:p>
            <a:r>
              <a:rPr lang="en-US" sz="2800" b="1" dirty="0">
                <a:latin typeface="Monotype Corsiva" panose="03010101010201010101" pitchFamily="66" charset="0"/>
                <a:sym typeface="Symbol" panose="05050102010706020507" pitchFamily="18" charset="2"/>
              </a:rPr>
              <a:t></a:t>
            </a:r>
            <a:r>
              <a:rPr lang="en-US" sz="2800" b="1" dirty="0">
                <a:latin typeface="Times New Roman" pitchFamily="18" charset="0"/>
                <a:cs typeface="Times New Roman" pitchFamily="18" charset="0"/>
              </a:rPr>
              <a:t>(</a:t>
            </a:r>
            <a:r>
              <a:rPr lang="en-US" sz="2800" b="1" dirty="0" err="1">
                <a:latin typeface="Times New Roman" pitchFamily="18" charset="0"/>
                <a:cs typeface="Times New Roman" pitchFamily="18" charset="0"/>
              </a:rPr>
              <a:t>lg</a:t>
            </a:r>
            <a:r>
              <a:rPr lang="en-US" sz="2800" b="1" dirty="0">
                <a:latin typeface="Times New Roman" pitchFamily="18" charset="0"/>
                <a:cs typeface="Times New Roman" pitchFamily="18" charset="0"/>
              </a:rPr>
              <a:t> n)</a:t>
            </a:r>
          </a:p>
        </p:txBody>
      </p:sp>
      <p:sp>
        <p:nvSpPr>
          <p:cNvPr id="5" name="TextBox 4"/>
          <p:cNvSpPr txBox="1"/>
          <p:nvPr/>
        </p:nvSpPr>
        <p:spPr>
          <a:xfrm>
            <a:off x="1923167" y="3559540"/>
            <a:ext cx="5311009" cy="830997"/>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WHY? Show mathematical analysis to prove that it is indeed </a:t>
            </a:r>
            <a:r>
              <a:rPr lang="en-US" sz="2400" b="1" dirty="0">
                <a:latin typeface="Monotype Corsiva" panose="03010101010201010101" pitchFamily="66" charset="0"/>
                <a:sym typeface="Symbol" panose="05050102010706020507" pitchFamily="18" charset="2"/>
              </a:rPr>
              <a:t></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lg</a:t>
            </a:r>
            <a:r>
              <a:rPr lang="en-US" sz="2400" b="1" dirty="0">
                <a:latin typeface="Times New Roman" pitchFamily="18" charset="0"/>
                <a:cs typeface="Times New Roman" pitchFamily="18" charset="0"/>
              </a:rPr>
              <a:t> n)</a:t>
            </a:r>
            <a:endParaRPr lang="en-US" sz="24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7964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for(j=0; j&lt;n;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1891411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for(j=0; j&lt;n;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6605162" y="2062027"/>
            <a:ext cx="1591450" cy="523220"/>
          </a:xfrm>
          <a:prstGeom prst="rect">
            <a:avLst/>
          </a:prstGeom>
          <a:noFill/>
        </p:spPr>
        <p:txBody>
          <a:bodyPr wrap="square" rtlCol="0">
            <a:spAutoFit/>
          </a:bodyPr>
          <a:lstStyle/>
          <a:p>
            <a:r>
              <a:rPr lang="en-US" sz="2800" dirty="0">
                <a:solidFill>
                  <a:prstClr val="black"/>
                </a:solidFill>
                <a:latin typeface="Times New Roman" pitchFamily="18" charset="0"/>
                <a:cs typeface="Times New Roman" pitchFamily="18" charset="0"/>
                <a:sym typeface="Symbol" panose="05050102010706020507" pitchFamily="18" charset="2"/>
              </a:rPr>
              <a:t></a:t>
            </a:r>
            <a:r>
              <a:rPr lang="en-US" sz="2800" b="1" dirty="0">
                <a:latin typeface="Times New Roman" pitchFamily="18" charset="0"/>
                <a:cs typeface="Times New Roman" pitchFamily="18" charset="0"/>
              </a:rPr>
              <a:t>(n </a:t>
            </a:r>
            <a:r>
              <a:rPr lang="en-US" sz="2800" b="1" dirty="0" err="1">
                <a:latin typeface="Times New Roman" pitchFamily="18" charset="0"/>
                <a:cs typeface="Times New Roman" pitchFamily="18" charset="0"/>
              </a:rPr>
              <a:t>lg</a:t>
            </a:r>
            <a:r>
              <a:rPr lang="en-US" sz="2800" b="1" dirty="0">
                <a:latin typeface="Times New Roman" pitchFamily="18" charset="0"/>
                <a:cs typeface="Times New Roman" pitchFamily="18" charset="0"/>
              </a:rPr>
              <a:t> n)</a:t>
            </a:r>
          </a:p>
        </p:txBody>
      </p:sp>
      <p:sp>
        <p:nvSpPr>
          <p:cNvPr id="5" name="Rectangle 4"/>
          <p:cNvSpPr/>
          <p:nvPr/>
        </p:nvSpPr>
        <p:spPr>
          <a:xfrm>
            <a:off x="254644" y="4078051"/>
            <a:ext cx="8643048" cy="954107"/>
          </a:xfrm>
          <a:prstGeom prst="rect">
            <a:avLst/>
          </a:prstGeom>
        </p:spPr>
        <p:txBody>
          <a:bodyPr wrap="square">
            <a:spAutoFit/>
          </a:bodyPr>
          <a:lstStyle/>
          <a:p>
            <a:pPr lvl="0"/>
            <a:r>
              <a:rPr lang="en-US" sz="2800" dirty="0">
                <a:solidFill>
                  <a:srgbClr val="FF0000"/>
                </a:solidFill>
                <a:latin typeface="Times New Roman" pitchFamily="18" charset="0"/>
                <a:cs typeface="Times New Roman" pitchFamily="18" charset="0"/>
                <a:sym typeface="Symbol" panose="05050102010706020507" pitchFamily="18" charset="2"/>
              </a:rPr>
              <a:t>Why? </a:t>
            </a:r>
            <a:r>
              <a:rPr lang="en-US" sz="2800" dirty="0">
                <a:solidFill>
                  <a:prstClr val="black"/>
                </a:solidFill>
                <a:latin typeface="Times New Roman" pitchFamily="18" charset="0"/>
                <a:cs typeface="Times New Roman" pitchFamily="18" charset="0"/>
                <a:sym typeface="Symbol" panose="05050102010706020507" pitchFamily="18" charset="2"/>
              </a:rPr>
              <a:t>Outer for loop runs </a:t>
            </a:r>
            <a:r>
              <a:rPr lang="en-US" sz="2800" dirty="0">
                <a:solidFill>
                  <a:prstClr val="black"/>
                </a:solidFill>
                <a:latin typeface="Times New Roman" pitchFamily="18" charset="0"/>
                <a:cs typeface="Times New Roman" pitchFamily="18" charset="0"/>
              </a:rPr>
              <a:t>(</a:t>
            </a:r>
            <a:r>
              <a:rPr lang="en-US" sz="2800" dirty="0" err="1">
                <a:solidFill>
                  <a:prstClr val="black"/>
                </a:solidFill>
                <a:latin typeface="Times New Roman" pitchFamily="18" charset="0"/>
                <a:cs typeface="Times New Roman" pitchFamily="18" charset="0"/>
              </a:rPr>
              <a:t>lg</a:t>
            </a:r>
            <a:r>
              <a:rPr lang="en-US" sz="2800" dirty="0">
                <a:solidFill>
                  <a:prstClr val="black"/>
                </a:solidFill>
                <a:latin typeface="Times New Roman" pitchFamily="18" charset="0"/>
                <a:cs typeface="Times New Roman" pitchFamily="18" charset="0"/>
              </a:rPr>
              <a:t> n) times (prove it!) and for each iteration of outer loop, the inner loop runs </a:t>
            </a:r>
            <a:r>
              <a:rPr lang="en-US" sz="2800" dirty="0">
                <a:solidFill>
                  <a:prstClr val="black"/>
                </a:solidFill>
                <a:latin typeface="Times New Roman" pitchFamily="18" charset="0"/>
                <a:cs typeface="Times New Roman" pitchFamily="18" charset="0"/>
                <a:sym typeface="Symbol" panose="05050102010706020507" pitchFamily="18" charset="2"/>
              </a:rPr>
              <a:t></a:t>
            </a:r>
            <a:r>
              <a:rPr lang="en-US" sz="2800" dirty="0">
                <a:solidFill>
                  <a:prstClr val="black"/>
                </a:solidFill>
                <a:latin typeface="Times New Roman" pitchFamily="18" charset="0"/>
                <a:cs typeface="Times New Roman" pitchFamily="18" charset="0"/>
              </a:rPr>
              <a:t>(n) times</a:t>
            </a:r>
          </a:p>
        </p:txBody>
      </p:sp>
    </p:spTree>
    <p:extLst>
      <p:ext uri="{BB962C8B-B14F-4D97-AF65-F5344CB8AC3E}">
        <p14:creationId xmlns:p14="http://schemas.microsoft.com/office/powerpoint/2010/main" val="18914117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for(j=0; </a:t>
            </a:r>
            <a:r>
              <a:rPr lang="en-US" b="1" dirty="0">
                <a:latin typeface="Courier New" panose="02070309020205020404" pitchFamily="49" charset="0"/>
                <a:cs typeface="Courier New" panose="02070309020205020404" pitchFamily="49" charset="0"/>
              </a:rPr>
              <a:t>j&lt;</a:t>
            </a:r>
            <a:r>
              <a:rPr lang="en-US" b="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1891411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for(j=0; </a:t>
            </a:r>
            <a:r>
              <a:rPr lang="en-US" b="1" dirty="0">
                <a:latin typeface="Courier New" panose="02070309020205020404" pitchFamily="49" charset="0"/>
                <a:cs typeface="Courier New" panose="02070309020205020404" pitchFamily="49" charset="0"/>
              </a:rPr>
              <a:t>j&lt;</a:t>
            </a:r>
            <a:r>
              <a:rPr lang="en-US" b="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1174898" y="4062017"/>
            <a:ext cx="4577719" cy="461665"/>
          </a:xfrm>
          <a:prstGeom prst="rect">
            <a:avLst/>
          </a:prstGeom>
          <a:noFill/>
        </p:spPr>
        <p:txBody>
          <a:bodyPr wrap="square" rtlCol="0">
            <a:spAutoFit/>
          </a:bodyPr>
          <a:lstStyle/>
          <a:p>
            <a:r>
              <a:rPr lang="en-US" sz="2400" b="1" dirty="0">
                <a:latin typeface="Times New Roman" pitchFamily="18" charset="0"/>
                <a:cs typeface="Times New Roman" pitchFamily="18" charset="0"/>
              </a:rPr>
              <a:t>Loose Upper Bound</a:t>
            </a:r>
            <a:r>
              <a:rPr lang="en-US" sz="2400" b="1" i="1" dirty="0">
                <a:latin typeface="Times New Roman" pitchFamily="18" charset="0"/>
                <a:cs typeface="Times New Roman" pitchFamily="18" charset="0"/>
              </a:rPr>
              <a:t>: O(n </a:t>
            </a:r>
            <a:r>
              <a:rPr lang="en-US" sz="2400" b="1" i="1" dirty="0" err="1">
                <a:latin typeface="Times New Roman" pitchFamily="18" charset="0"/>
                <a:cs typeface="Times New Roman" pitchFamily="18" charset="0"/>
              </a:rPr>
              <a:t>lg</a:t>
            </a:r>
            <a:r>
              <a:rPr lang="en-US" sz="2400" b="1" i="1" dirty="0">
                <a:latin typeface="Times New Roman" pitchFamily="18" charset="0"/>
                <a:cs typeface="Times New Roman" pitchFamily="18" charset="0"/>
              </a:rPr>
              <a:t> n)</a:t>
            </a:r>
          </a:p>
        </p:txBody>
      </p:sp>
      <p:sp>
        <p:nvSpPr>
          <p:cNvPr id="6" name="TextBox 5"/>
          <p:cNvSpPr txBox="1"/>
          <p:nvPr/>
        </p:nvSpPr>
        <p:spPr>
          <a:xfrm>
            <a:off x="6223390" y="4480635"/>
            <a:ext cx="1311729" cy="46166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WHY?</a:t>
            </a:r>
            <a:endParaRPr lang="en-US" sz="2400" b="1" i="1" dirty="0">
              <a:solidFill>
                <a:srgbClr val="FF0000"/>
              </a:solidFill>
              <a:latin typeface="Times New Roman" pitchFamily="18" charset="0"/>
              <a:cs typeface="Times New Roman" pitchFamily="18" charset="0"/>
            </a:endParaRPr>
          </a:p>
        </p:txBody>
      </p:sp>
      <p:sp>
        <p:nvSpPr>
          <p:cNvPr id="7" name="Rectangle 6"/>
          <p:cNvSpPr/>
          <p:nvPr/>
        </p:nvSpPr>
        <p:spPr>
          <a:xfrm>
            <a:off x="1147479" y="4450537"/>
            <a:ext cx="4733365" cy="830997"/>
          </a:xfrm>
          <a:prstGeom prst="rect">
            <a:avLst/>
          </a:prstGeom>
        </p:spPr>
        <p:txBody>
          <a:bodyPr wrap="square">
            <a:spAutoFit/>
          </a:bodyPr>
          <a:lstStyle/>
          <a:p>
            <a:r>
              <a:rPr lang="en-US" sz="2400" b="1" dirty="0">
                <a:latin typeface="Times New Roman" pitchFamily="18" charset="0"/>
                <a:cs typeface="Times New Roman" pitchFamily="18" charset="0"/>
              </a:rPr>
              <a:t>Tight Upper Bound: </a:t>
            </a:r>
            <a:r>
              <a:rPr lang="en-US" sz="2400" b="1" i="1" dirty="0">
                <a:latin typeface="Times New Roman" pitchFamily="18" charset="0"/>
                <a:cs typeface="Times New Roman" pitchFamily="18" charset="0"/>
              </a:rPr>
              <a:t>O(n)</a:t>
            </a:r>
          </a:p>
          <a:p>
            <a:r>
              <a:rPr lang="en-US" sz="2400" b="1" dirty="0">
                <a:latin typeface="Times New Roman" pitchFamily="18" charset="0"/>
                <a:cs typeface="Times New Roman" pitchFamily="18" charset="0"/>
              </a:rPr>
              <a:t>Asymptotic Tight Bound: </a:t>
            </a:r>
            <a:r>
              <a:rPr lang="el-GR" sz="2400" b="1" i="1" dirty="0">
                <a:latin typeface="Times New Roman" pitchFamily="18" charset="0"/>
                <a:cs typeface="Times New Roman" pitchFamily="18" charset="0"/>
              </a:rPr>
              <a:t>Θ</a:t>
            </a:r>
            <a:r>
              <a:rPr lang="en-US" sz="2400" b="1" i="1" dirty="0">
                <a:latin typeface="Times New Roman" pitchFamily="18" charset="0"/>
                <a:cs typeface="Times New Roman" pitchFamily="18" charset="0"/>
              </a:rPr>
              <a:t>(n)</a:t>
            </a:r>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[100];</a:t>
            </a:r>
          </a:p>
          <a:p>
            <a:pPr>
              <a:buFontTx/>
              <a:buNone/>
            </a:pPr>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//let </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 n</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27089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[10];</a:t>
            </a:r>
          </a:p>
          <a:p>
            <a:pPr>
              <a:buFontTx/>
              <a:buNone/>
            </a:pPr>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04660" y="1711376"/>
            <a:ext cx="1160895" cy="646331"/>
          </a:xfrm>
          <a:prstGeom prst="rect">
            <a:avLst/>
          </a:prstGeom>
        </p:spPr>
        <p:txBody>
          <a:bodyPr wrap="none">
            <a:spAutoFit/>
          </a:bodyPr>
          <a:lstStyle/>
          <a:p>
            <a:r>
              <a:rPr lang="en-US" sz="3600" b="1" dirty="0">
                <a:latin typeface="Monotype Corsiva" panose="03010101010201010101" pitchFamily="66" charset="0"/>
                <a:sym typeface="Symbol" panose="05050102010706020507" pitchFamily="18" charset="2"/>
              </a:rPr>
              <a:t>(</a:t>
            </a:r>
            <a:r>
              <a:rPr lang="en-US" sz="3600" b="1" dirty="0">
                <a:latin typeface="Times New Roman" pitchFamily="18" charset="0"/>
                <a:cs typeface="Times New Roman" pitchFamily="18" charset="0"/>
              </a:rPr>
              <a:t>n</a:t>
            </a:r>
            <a:r>
              <a:rPr lang="en-US" sz="3600" b="1" baseline="30000" dirty="0">
                <a:latin typeface="Times New Roman" pitchFamily="18" charset="0"/>
                <a:cs typeface="Times New Roman" pitchFamily="18" charset="0"/>
              </a:rPr>
              <a:t>2</a:t>
            </a:r>
            <a:r>
              <a:rPr lang="en-US" sz="3600" b="1" dirty="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val="968337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797925" cy="5469965"/>
          </a:xfrm>
        </p:spPr>
        <p:txBody>
          <a:bodyPr>
            <a:normAutofit lnSpcReduction="10000"/>
          </a:bodyPr>
          <a:lstStyle/>
          <a:p>
            <a:pPr>
              <a:buFontTx/>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[10];</a:t>
            </a:r>
          </a:p>
          <a:p>
            <a:pPr>
              <a:buFontTx/>
              <a:buNone/>
            </a:pPr>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p>
          <a:p>
            <a:pPr>
              <a:buFontTx/>
              <a:buNone/>
            </a:pPr>
            <a:endParaRPr lang="en-US" sz="1200" i="1" dirty="0">
              <a:latin typeface="Courier New" panose="02070309020205020404" pitchFamily="49" charset="0"/>
              <a:ea typeface="MS Mincho" panose="02020609040205080304" pitchFamily="49" charset="-128"/>
              <a:cs typeface="Courier New" panose="02070309020205020404" pitchFamily="49" charset="0"/>
            </a:endParaRPr>
          </a:p>
          <a:p>
            <a:pPr>
              <a:buFontTx/>
              <a:buNone/>
            </a:pPr>
            <a:r>
              <a:rPr lang="en-US" dirty="0">
                <a:latin typeface="Times New Roman" pitchFamily="18" charset="0"/>
                <a:ea typeface="MS Mincho" panose="02020609040205080304" pitchFamily="49" charset="-128"/>
                <a:cs typeface="Times New Roman" pitchFamily="18" charset="0"/>
              </a:rPr>
              <a:t>Can we re-implement it to make it more efficient? </a:t>
            </a:r>
          </a:p>
          <a:p>
            <a:pPr>
              <a:buFontTx/>
              <a:buNone/>
            </a:pPr>
            <a:endParaRPr lang="en-US" sz="1200" dirty="0">
              <a:latin typeface="Times New Roman" pitchFamily="18" charset="0"/>
              <a:ea typeface="MS Mincho" panose="02020609040205080304" pitchFamily="49" charset="-128"/>
              <a:cs typeface="Times New Roman" pitchFamily="18" charset="0"/>
            </a:endParaRPr>
          </a:p>
          <a:p>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[10];</a:t>
            </a:r>
          </a:p>
          <a:p>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t = </a:t>
            </a:r>
            <a:r>
              <a:rPr lang="en-US" dirty="0" err="1">
                <a:latin typeface="Courier New" panose="02070309020205020404" pitchFamily="49" charset="0"/>
                <a:cs typeface="Courier New" panose="02070309020205020404" pitchFamily="49" charset="0"/>
              </a:rPr>
              <a:t>strlen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p>
          <a:p>
            <a:pPr>
              <a:buFontTx/>
              <a:buNone/>
            </a:pPr>
            <a:endParaRPr lang="en-US" dirty="0">
              <a:latin typeface="Times New Roman" pitchFamily="18" charset="0"/>
              <a:ea typeface="MS Mincho" panose="02020609040205080304" pitchFamily="49" charset="-128"/>
              <a:cs typeface="Times New Roman" pitchFamily="18" charset="0"/>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441907" y="1218317"/>
            <a:ext cx="1160895" cy="646331"/>
          </a:xfrm>
          <a:prstGeom prst="rect">
            <a:avLst/>
          </a:prstGeom>
        </p:spPr>
        <p:txBody>
          <a:bodyPr wrap="none">
            <a:spAutoFit/>
          </a:bodyPr>
          <a:lstStyle/>
          <a:p>
            <a:r>
              <a:rPr lang="en-US" sz="3600" b="1" i="1" dirty="0">
                <a:latin typeface="Monotype Corsiva" panose="03010101010201010101" pitchFamily="66" charset="0"/>
                <a:sym typeface="Symbol" panose="05050102010706020507" pitchFamily="18" charset="2"/>
              </a:rPr>
              <a:t>(</a:t>
            </a:r>
            <a:r>
              <a:rPr lang="en-US" sz="3600" b="1" i="1" dirty="0">
                <a:latin typeface="Times New Roman" pitchFamily="18" charset="0"/>
                <a:cs typeface="Times New Roman" pitchFamily="18" charset="0"/>
              </a:rPr>
              <a:t>n</a:t>
            </a:r>
            <a:r>
              <a:rPr lang="en-US" sz="3600" b="1" i="1" baseline="30000" dirty="0">
                <a:latin typeface="Times New Roman" pitchFamily="18" charset="0"/>
                <a:cs typeface="Times New Roman" pitchFamily="18" charset="0"/>
              </a:rPr>
              <a:t>2</a:t>
            </a:r>
            <a:r>
              <a:rPr lang="en-US" sz="3600" b="1" i="1" dirty="0">
                <a:latin typeface="Monotype Corsiva" panose="03010101010201010101" pitchFamily="66" charset="0"/>
                <a:sym typeface="Symbol" panose="05050102010706020507" pitchFamily="18" charset="2"/>
              </a:rPr>
              <a:t>)</a:t>
            </a:r>
            <a:endParaRPr lang="en-US" sz="3600" b="1" i="1" dirty="0"/>
          </a:p>
        </p:txBody>
      </p:sp>
      <p:sp>
        <p:nvSpPr>
          <p:cNvPr id="7" name="TextBox 6"/>
          <p:cNvSpPr txBox="1"/>
          <p:nvPr/>
        </p:nvSpPr>
        <p:spPr>
          <a:xfrm>
            <a:off x="1434356" y="6157879"/>
            <a:ext cx="6651812" cy="646331"/>
          </a:xfrm>
          <a:prstGeom prst="rect">
            <a:avLst/>
          </a:prstGeom>
          <a:solidFill>
            <a:schemeClr val="accent1">
              <a:lumMod val="60000"/>
              <a:lumOff val="40000"/>
            </a:schemeClr>
          </a:solidFill>
        </p:spPr>
        <p:txBody>
          <a:bodyPr wrap="square" rtlCol="0">
            <a:spAutoFit/>
          </a:bodyPr>
          <a:lstStyle/>
          <a:p>
            <a:pPr algn="ctr"/>
            <a:r>
              <a:rPr lang="en-US" dirty="0">
                <a:solidFill>
                  <a:srgbClr val="FF0000"/>
                </a:solidFill>
              </a:rPr>
              <a:t>This example shows that a badly implemented algorithm may have greater time complexity than a more efficient implementation</a:t>
            </a:r>
          </a:p>
        </p:txBody>
      </p:sp>
      <p:sp>
        <p:nvSpPr>
          <p:cNvPr id="6" name="Rectangle 5"/>
          <p:cNvSpPr/>
          <p:nvPr/>
        </p:nvSpPr>
        <p:spPr>
          <a:xfrm>
            <a:off x="7280542" y="4391823"/>
            <a:ext cx="1007007" cy="646331"/>
          </a:xfrm>
          <a:prstGeom prst="rect">
            <a:avLst/>
          </a:prstGeom>
        </p:spPr>
        <p:txBody>
          <a:bodyPr wrap="none">
            <a:spAutoFit/>
          </a:bodyPr>
          <a:lstStyle/>
          <a:p>
            <a:r>
              <a:rPr lang="en-US" sz="3600" b="1" i="1" dirty="0">
                <a:latin typeface="Monotype Corsiva" panose="03010101010201010101" pitchFamily="66" charset="0"/>
                <a:sym typeface="Symbol" panose="05050102010706020507" pitchFamily="18" charset="2"/>
              </a:rPr>
              <a:t>(</a:t>
            </a:r>
            <a:r>
              <a:rPr lang="en-US" sz="3600" b="1" i="1" dirty="0">
                <a:latin typeface="Times New Roman" pitchFamily="18" charset="0"/>
                <a:cs typeface="Times New Roman" pitchFamily="18" charset="0"/>
              </a:rPr>
              <a:t>n</a:t>
            </a:r>
            <a:r>
              <a:rPr lang="en-US" sz="3600" b="1" i="1" dirty="0">
                <a:latin typeface="Monotype Corsiva" panose="03010101010201010101" pitchFamily="66" charset="0"/>
                <a:sym typeface="Symbol" panose="05050102010706020507" pitchFamily="18" charset="2"/>
              </a:rPr>
              <a:t>)</a:t>
            </a:r>
            <a:endParaRPr lang="en-US" sz="3600" b="1" i="1" dirty="0"/>
          </a:p>
        </p:txBody>
      </p:sp>
      <p:sp>
        <p:nvSpPr>
          <p:cNvPr id="8" name="Rectangle 7"/>
          <p:cNvSpPr/>
          <p:nvPr/>
        </p:nvSpPr>
        <p:spPr>
          <a:xfrm>
            <a:off x="7444696" y="3035987"/>
            <a:ext cx="773329" cy="461665"/>
          </a:xfrm>
          <a:prstGeom prst="rect">
            <a:avLst/>
          </a:prstGeom>
        </p:spPr>
        <p:txBody>
          <a:bodyPr wrap="square">
            <a:spAutoFit/>
          </a:bodyPr>
          <a:lstStyle/>
          <a:p>
            <a:r>
              <a:rPr lang="en-US" sz="2400" dirty="0">
                <a:latin typeface="Times New Roman" pitchFamily="18" charset="0"/>
                <a:ea typeface="MS Mincho" panose="02020609040205080304" pitchFamily="49" charset="-128"/>
                <a:cs typeface="Times New Roman" pitchFamily="18" charset="0"/>
              </a:rPr>
              <a:t>YES</a:t>
            </a:r>
            <a:endParaRPr lang="en-US" sz="2400" dirty="0"/>
          </a:p>
        </p:txBody>
      </p:sp>
    </p:spTree>
    <p:extLst>
      <p:ext uri="{BB962C8B-B14F-4D97-AF65-F5344CB8AC3E}">
        <p14:creationId xmlns:p14="http://schemas.microsoft.com/office/powerpoint/2010/main" val="9683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blinds(horizontal)">
                                      <p:cBhvr>
                                        <p:cTn id="15" dur="500"/>
                                        <p:tgtEl>
                                          <p:spTgt spid="2">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blinds(horizontal)">
                                      <p:cBhvr>
                                        <p:cTn id="18" dur="500"/>
                                        <p:tgtEl>
                                          <p:spTgt spid="2">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blinds(horizontal)">
                                      <p:cBhvr>
                                        <p:cTn id="21" dur="500"/>
                                        <p:tgtEl>
                                          <p:spTgt spid="2">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1" end="11"/>
                                            </p:txEl>
                                          </p:spTgt>
                                        </p:tgtEl>
                                        <p:attrNameLst>
                                          <p:attrName>style.visibility</p:attrName>
                                        </p:attrNameLst>
                                      </p:cBhvr>
                                      <p:to>
                                        <p:strVal val="visible"/>
                                      </p:to>
                                    </p:set>
                                    <p:animEffect transition="in" filter="blinds(horizontal)">
                                      <p:cBhvr>
                                        <p:cTn id="24" dur="500"/>
                                        <p:tgtEl>
                                          <p:spTgt spid="2">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Motivation</a:t>
            </a:r>
            <a:endParaRPr lang="en-US" dirty="0"/>
          </a:p>
        </p:txBody>
      </p:sp>
      <p:sp>
        <p:nvSpPr>
          <p:cNvPr id="3" name="Content Placeholder 2"/>
          <p:cNvSpPr>
            <a:spLocks noGrp="1"/>
          </p:cNvSpPr>
          <p:nvPr>
            <p:ph idx="1"/>
          </p:nvPr>
        </p:nvSpPr>
        <p:spPr>
          <a:xfrm>
            <a:off x="155575" y="939800"/>
            <a:ext cx="8988425" cy="5237163"/>
          </a:xfrm>
        </p:spPr>
        <p:txBody>
          <a:bodyPr>
            <a:normAutofit fontScale="92500" lnSpcReduction="10000"/>
          </a:bodyPr>
          <a:lstStyle/>
          <a:p>
            <a:r>
              <a:rPr lang="en-US" altLang="en-US" b="1" dirty="0"/>
              <a:t>Internal motivation</a:t>
            </a:r>
          </a:p>
          <a:p>
            <a:pPr>
              <a:buFont typeface="Arial" pitchFamily="34" charset="0"/>
              <a:buChar char="•"/>
            </a:pPr>
            <a:r>
              <a:rPr lang="en-US" altLang="en-US" dirty="0"/>
              <a:t> To learn some interesting tricks of designing efficient algorithms</a:t>
            </a:r>
          </a:p>
          <a:p>
            <a:pPr>
              <a:buFont typeface="Arial" pitchFamily="34" charset="0"/>
              <a:buChar char="•"/>
            </a:pPr>
            <a:r>
              <a:rPr lang="en-US" altLang="en-US" dirty="0"/>
              <a:t> To learn some interesting proof techniques to show the world that your algorithm </a:t>
            </a:r>
            <a:r>
              <a:rPr lang="en-US" altLang="en-US" u="sng" dirty="0"/>
              <a:t>indeed</a:t>
            </a:r>
            <a:r>
              <a:rPr lang="en-US" altLang="en-US" dirty="0"/>
              <a:t> works</a:t>
            </a:r>
          </a:p>
          <a:p>
            <a:pPr>
              <a:buFont typeface="Arial" pitchFamily="34" charset="0"/>
              <a:buChar char="•"/>
            </a:pPr>
            <a:r>
              <a:rPr lang="en-US" altLang="en-US" dirty="0"/>
              <a:t> To learn interesting mathematical techniques to show the world that your algorithm is </a:t>
            </a:r>
            <a:r>
              <a:rPr lang="en-US" altLang="en-US" u="sng" dirty="0"/>
              <a:t>highly efficient</a:t>
            </a:r>
            <a:r>
              <a:rPr lang="en-US" altLang="en-US" dirty="0"/>
              <a:t> even for the worst possible inputs.</a:t>
            </a:r>
          </a:p>
          <a:p>
            <a:endParaRPr lang="en-US" altLang="en-US" dirty="0"/>
          </a:p>
          <a:p>
            <a:r>
              <a:rPr lang="en-US" altLang="en-US" b="1" dirty="0"/>
              <a:t>External motivation </a:t>
            </a:r>
          </a:p>
          <a:p>
            <a:pPr>
              <a:buFont typeface="Arial" pitchFamily="34" charset="0"/>
              <a:buChar char="•"/>
            </a:pPr>
            <a:r>
              <a:rPr lang="en-US" altLang="en-US" dirty="0"/>
              <a:t>To be able to be hired by a top software company</a:t>
            </a:r>
          </a:p>
          <a:p>
            <a:pPr>
              <a:buFont typeface="Arial" pitchFamily="34" charset="0"/>
              <a:buChar char="•"/>
            </a:pPr>
            <a:r>
              <a:rPr lang="en-US" altLang="en-US" dirty="0"/>
              <a:t> To be able to achieve accolades in programming contests</a:t>
            </a:r>
          </a:p>
          <a:p>
            <a:pPr>
              <a:buFont typeface="Arial" pitchFamily="34" charset="0"/>
              <a:buChar char="•"/>
            </a:pPr>
            <a:r>
              <a:rPr lang="en-US" altLang="en-US" dirty="0"/>
              <a:t> To be able to do research on design and analysis of algorithms in theoretical CS, Data Mining, AI, etc.</a:t>
            </a:r>
          </a:p>
        </p:txBody>
      </p:sp>
      <p:sp>
        <p:nvSpPr>
          <p:cNvPr id="4" name="TextBox 3"/>
          <p:cNvSpPr txBox="1"/>
          <p:nvPr/>
        </p:nvSpPr>
        <p:spPr>
          <a:xfrm>
            <a:off x="2834640" y="6270624"/>
            <a:ext cx="4480560" cy="369332"/>
          </a:xfrm>
          <a:prstGeom prst="rect">
            <a:avLst/>
          </a:prstGeom>
          <a:noFill/>
        </p:spPr>
        <p:txBody>
          <a:bodyPr wrap="square" rtlCol="0">
            <a:spAutoFit/>
          </a:bodyPr>
          <a:lstStyle/>
          <a:p>
            <a:r>
              <a:rPr lang="en-US" dirty="0">
                <a:solidFill>
                  <a:srgbClr val="0070C0"/>
                </a:solidFill>
              </a:rPr>
              <a:t>Internal motivation &gt; External motivation</a:t>
            </a:r>
          </a:p>
        </p:txBody>
      </p:sp>
    </p:spTree>
    <p:extLst>
      <p:ext uri="{BB962C8B-B14F-4D97-AF65-F5344CB8AC3E}">
        <p14:creationId xmlns:p14="http://schemas.microsoft.com/office/powerpoint/2010/main" val="13185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575" y="1406518"/>
                <a:ext cx="8797925" cy="4770445"/>
              </a:xfrm>
            </p:spPr>
            <p:txBody>
              <a:bodyPr>
                <a:normAutofit fontScale="92500" lnSpcReduction="20000"/>
              </a:bodyPr>
              <a:lstStyle/>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find_a</a:t>
                </a:r>
                <a:r>
                  <a:rPr lang="en-US" sz="2200" dirty="0">
                    <a:latin typeface="Courier New" panose="02070309020205020404" pitchFamily="49" charset="0"/>
                    <a:cs typeface="Courier New" panose="02070309020205020404" pitchFamily="49" charset="0"/>
                  </a:rPr>
                  <a:t>(char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for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if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a:t>
                </a:r>
              </a:p>
              <a:p>
                <a:pPr marL="0" indent="0">
                  <a:buNone/>
                </a:pPr>
                <a:r>
                  <a:rPr lang="en-US" sz="2200" dirty="0">
                    <a:latin typeface="Courier New" panose="02070309020205020404" pitchFamily="49" charset="0"/>
                    <a:cs typeface="Courier New" panose="02070309020205020404" pitchFamily="49" charset="0"/>
                  </a:rPr>
                  <a:t>            return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return -1;</a:t>
                </a:r>
              </a:p>
              <a:p>
                <a:pPr marL="0" indent="0">
                  <a:buNone/>
                </a:pPr>
                <a:r>
                  <a:rPr lang="en-US" sz="2200" dirty="0">
                    <a:latin typeface="Courier New" panose="02070309020205020404" pitchFamily="49" charset="0"/>
                    <a:cs typeface="Courier New" panose="02070309020205020404" pitchFamily="49" charset="0"/>
                  </a:rPr>
                  <a:t>}</a:t>
                </a:r>
              </a:p>
              <a:p>
                <a:r>
                  <a:rPr lang="en-US" sz="2200" b="1" dirty="0">
                    <a:cs typeface="Courier New" panose="02070309020205020404" pitchFamily="49" charset="0"/>
                  </a:rPr>
                  <a:t>Time complexity: </a:t>
                </a:r>
                <a14:m>
                  <m:oMath xmlns:m="http://schemas.openxmlformats.org/officeDocument/2006/math">
                    <m:r>
                      <a:rPr lang="en-US" sz="2200" i="1" dirty="0" smtClean="0">
                        <a:latin typeface="Cambria Math" panose="02040503050406030204" pitchFamily="18" charset="0"/>
                        <a:cs typeface="Courier New" panose="02070309020205020404" pitchFamily="49" charset="0"/>
                      </a:rPr>
                      <m:t>𝑂</m:t>
                    </m:r>
                    <m:r>
                      <a:rPr lang="en-US" sz="2200" i="1" dirty="0" smtClean="0">
                        <a:latin typeface="Cambria Math" panose="02040503050406030204" pitchFamily="18" charset="0"/>
                        <a:cs typeface="Courier New" panose="02070309020205020404" pitchFamily="49" charset="0"/>
                      </a:rPr>
                      <m:t>(</m:t>
                    </m:r>
                    <m:r>
                      <a:rPr lang="en-US" sz="2200" i="1" dirty="0" smtClean="0">
                        <a:latin typeface="Cambria Math" panose="02040503050406030204" pitchFamily="18" charset="0"/>
                        <a:cs typeface="Courier New" panose="02070309020205020404" pitchFamily="49" charset="0"/>
                      </a:rPr>
                      <m:t>𝑛</m:t>
                    </m:r>
                    <m:r>
                      <a:rPr lang="en-US" sz="2200" i="1" dirty="0" smtClean="0">
                        <a:latin typeface="Cambria Math" panose="02040503050406030204" pitchFamily="18" charset="0"/>
                        <a:cs typeface="Courier New" panose="02070309020205020404" pitchFamily="49" charset="0"/>
                      </a:rPr>
                      <m:t>)</m:t>
                    </m:r>
                  </m:oMath>
                </a14:m>
                <a:endParaRPr lang="en-US" sz="2200"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575" y="1406518"/>
                <a:ext cx="8797925" cy="4770445"/>
              </a:xfrm>
              <a:blipFill rotWithShape="0">
                <a:blip r:embed="rId2"/>
                <a:stretch>
                  <a:fillRect l="-1247" t="-2046"/>
                </a:stretch>
              </a:blipFill>
            </p:spPr>
            <p:txBody>
              <a:bodyPr/>
              <a:lstStyle/>
              <a:p>
                <a:r>
                  <a:rPr lang="en-US">
                    <a:noFill/>
                  </a:rPr>
                  <a:t> </a:t>
                </a:r>
              </a:p>
            </p:txBody>
          </p:sp>
        </mc:Fallback>
      </mc:AlternateContent>
      <p:sp>
        <p:nvSpPr>
          <p:cNvPr id="4" name="Rectangle 3"/>
          <p:cNvSpPr/>
          <p:nvPr/>
        </p:nvSpPr>
        <p:spPr>
          <a:xfrm>
            <a:off x="179294" y="5109881"/>
            <a:ext cx="8964706" cy="1407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rgbClr val="0070C0"/>
                </a:solidFill>
              </a:rPr>
              <a:t>What is the time complexity of the above algorithm?</a:t>
            </a:r>
          </a:p>
          <a:p>
            <a:endParaRPr lang="en-US" dirty="0">
              <a:solidFill>
                <a:srgbClr val="0070C0"/>
              </a:solidFill>
            </a:endParaRPr>
          </a:p>
          <a:p>
            <a:r>
              <a:rPr lang="en-US" dirty="0">
                <a:solidFill>
                  <a:srgbClr val="0070C0"/>
                </a:solidFill>
              </a:rPr>
              <a:t>Depends on the input (</a:t>
            </a:r>
            <a:r>
              <a:rPr lang="en-US" dirty="0" err="1">
                <a:solidFill>
                  <a:srgbClr val="0070C0"/>
                </a:solidFill>
              </a:rPr>
              <a:t>str</a:t>
            </a:r>
            <a:r>
              <a:rPr lang="en-US" dirty="0">
                <a:solidFill>
                  <a:srgbClr val="0070C0"/>
                </a:solidFill>
              </a:rPr>
              <a:t>):</a:t>
            </a:r>
          </a:p>
          <a:p>
            <a:pPr marL="268288">
              <a:buFont typeface="Arial" pitchFamily="34" charset="0"/>
              <a:buChar char="•"/>
            </a:pPr>
            <a:r>
              <a:rPr lang="en-US" b="1" dirty="0">
                <a:solidFill>
                  <a:srgbClr val="0070C0"/>
                </a:solidFill>
                <a:latin typeface="Monotype Corsiva" panose="03010101010201010101" pitchFamily="66" charset="0"/>
                <a:sym typeface="Symbol" panose="05050102010706020507" pitchFamily="18" charset="2"/>
              </a:rPr>
              <a:t> </a:t>
            </a:r>
            <a:r>
              <a:rPr lang="en-US" b="1" i="1" dirty="0">
                <a:solidFill>
                  <a:srgbClr val="0070C0"/>
                </a:solidFill>
                <a:latin typeface="Monotype Corsiva" panose="03010101010201010101" pitchFamily="66" charset="0"/>
                <a:sym typeface="Symbol" panose="05050102010706020507" pitchFamily="18" charset="2"/>
              </a:rPr>
              <a:t>(</a:t>
            </a:r>
            <a:r>
              <a:rPr lang="en-US" b="1" i="1" dirty="0">
                <a:solidFill>
                  <a:srgbClr val="0070C0"/>
                </a:solidFill>
                <a:latin typeface="Times New Roman" pitchFamily="18" charset="0"/>
                <a:cs typeface="Times New Roman" pitchFamily="18" charset="0"/>
              </a:rPr>
              <a:t>1</a:t>
            </a:r>
            <a:r>
              <a:rPr lang="en-US" b="1" i="1" dirty="0">
                <a:solidFill>
                  <a:srgbClr val="0070C0"/>
                </a:solidFill>
                <a:latin typeface="Monotype Corsiva" panose="03010101010201010101" pitchFamily="66" charset="0"/>
                <a:sym typeface="Symbol" panose="05050102010706020507" pitchFamily="18" charset="2"/>
              </a:rPr>
              <a:t>)</a:t>
            </a:r>
            <a:r>
              <a:rPr lang="en-US" i="1" dirty="0">
                <a:solidFill>
                  <a:srgbClr val="0070C0"/>
                </a:solidFill>
              </a:rPr>
              <a:t>  </a:t>
            </a:r>
            <a:r>
              <a:rPr lang="en-US" dirty="0">
                <a:solidFill>
                  <a:srgbClr val="0070C0"/>
                </a:solidFill>
              </a:rPr>
              <a:t>for </a:t>
            </a:r>
            <a:r>
              <a:rPr lang="en-US" u="sng" dirty="0">
                <a:solidFill>
                  <a:srgbClr val="0070C0"/>
                </a:solidFill>
              </a:rPr>
              <a:t>best</a:t>
            </a:r>
            <a:r>
              <a:rPr lang="en-US" dirty="0">
                <a:solidFill>
                  <a:srgbClr val="0070C0"/>
                </a:solidFill>
              </a:rPr>
              <a:t> possible input which starts with ‘a’ e.g. when </a:t>
            </a:r>
            <a:r>
              <a:rPr lang="en-US" dirty="0" err="1">
                <a:solidFill>
                  <a:srgbClr val="0070C0"/>
                </a:solidFill>
              </a:rPr>
              <a:t>str</a:t>
            </a:r>
            <a:r>
              <a:rPr lang="en-US" dirty="0">
                <a:solidFill>
                  <a:srgbClr val="0070C0"/>
                </a:solidFill>
              </a:rPr>
              <a:t> = “</a:t>
            </a:r>
            <a:r>
              <a:rPr lang="en-US" dirty="0" err="1">
                <a:solidFill>
                  <a:srgbClr val="0070C0"/>
                </a:solidFill>
              </a:rPr>
              <a:t>alibaba</a:t>
            </a:r>
            <a:r>
              <a:rPr lang="en-US" dirty="0">
                <a:solidFill>
                  <a:srgbClr val="0070C0"/>
                </a:solidFill>
              </a:rPr>
              <a:t>”</a:t>
            </a:r>
            <a:endParaRPr lang="en-US" b="1" dirty="0">
              <a:solidFill>
                <a:srgbClr val="0070C0"/>
              </a:solidFill>
            </a:endParaRPr>
          </a:p>
          <a:p>
            <a:pPr marL="268288">
              <a:buFont typeface="Arial" pitchFamily="34" charset="0"/>
              <a:buChar char="•"/>
            </a:pPr>
            <a:r>
              <a:rPr lang="en-US" b="1" dirty="0">
                <a:solidFill>
                  <a:srgbClr val="0070C0"/>
                </a:solidFill>
                <a:latin typeface="Monotype Corsiva" panose="03010101010201010101" pitchFamily="66" charset="0"/>
                <a:sym typeface="Symbol" panose="05050102010706020507" pitchFamily="18" charset="2"/>
              </a:rPr>
              <a:t> </a:t>
            </a:r>
            <a:r>
              <a:rPr lang="en-US" b="1" i="1" dirty="0">
                <a:solidFill>
                  <a:srgbClr val="0070C0"/>
                </a:solidFill>
                <a:latin typeface="Monotype Corsiva" panose="03010101010201010101" pitchFamily="66" charset="0"/>
                <a:sym typeface="Symbol" panose="05050102010706020507" pitchFamily="18" charset="2"/>
              </a:rPr>
              <a:t>(n)</a:t>
            </a:r>
            <a:r>
              <a:rPr lang="en-US" i="1" dirty="0">
                <a:solidFill>
                  <a:srgbClr val="0070C0"/>
                </a:solidFill>
              </a:rPr>
              <a:t>  </a:t>
            </a:r>
            <a:r>
              <a:rPr lang="en-US" dirty="0">
                <a:solidFill>
                  <a:srgbClr val="0070C0"/>
                </a:solidFill>
              </a:rPr>
              <a:t>for </a:t>
            </a:r>
            <a:r>
              <a:rPr lang="en-US" u="sng" dirty="0">
                <a:solidFill>
                  <a:srgbClr val="0070C0"/>
                </a:solidFill>
              </a:rPr>
              <a:t>worst</a:t>
            </a:r>
            <a:r>
              <a:rPr lang="en-US" dirty="0">
                <a:solidFill>
                  <a:srgbClr val="0070C0"/>
                </a:solidFill>
              </a:rPr>
              <a:t> possible input which doesn’t contain any ‘a’ e.g. when </a:t>
            </a:r>
            <a:r>
              <a:rPr lang="en-US" dirty="0" err="1">
                <a:solidFill>
                  <a:srgbClr val="0070C0"/>
                </a:solidFill>
              </a:rPr>
              <a:t>str</a:t>
            </a:r>
            <a:r>
              <a:rPr lang="en-US" dirty="0">
                <a:solidFill>
                  <a:srgbClr val="0070C0"/>
                </a:solidFill>
              </a:rPr>
              <a:t> = “</a:t>
            </a:r>
            <a:r>
              <a:rPr lang="en-US" dirty="0" err="1">
                <a:solidFill>
                  <a:srgbClr val="0070C0"/>
                </a:solidFill>
              </a:rPr>
              <a:t>nitin</a:t>
            </a:r>
            <a:r>
              <a:rPr lang="en-US" dirty="0">
                <a:solidFill>
                  <a:srgbClr val="0070C0"/>
                </a:solidFill>
              </a:rPr>
              <a:t>”</a:t>
            </a:r>
            <a:endParaRPr lang="en-US" b="1" dirty="0">
              <a:solidFill>
                <a:srgbClr val="0070C0"/>
              </a:solidFill>
            </a:endParaRPr>
          </a:p>
          <a:p>
            <a:pPr marL="538163"/>
            <a:endParaRPr lang="en-US" dirty="0">
              <a:solidFill>
                <a:srgbClr val="0070C0"/>
              </a:solidFill>
            </a:endParaRPr>
          </a:p>
        </p:txBody>
      </p:sp>
      <p:sp>
        <p:nvSpPr>
          <p:cNvPr id="6" name="TextBox 5"/>
          <p:cNvSpPr txBox="1"/>
          <p:nvPr/>
        </p:nvSpPr>
        <p:spPr>
          <a:xfrm>
            <a:off x="206190" y="206189"/>
            <a:ext cx="8937809" cy="1200329"/>
          </a:xfrm>
          <a:prstGeom prst="rect">
            <a:avLst/>
          </a:prstGeom>
          <a:noFill/>
        </p:spPr>
        <p:txBody>
          <a:bodyPr wrap="square" rtlCol="0">
            <a:spAutoFit/>
          </a:bodyPr>
          <a:lstStyle/>
          <a:p>
            <a:pPr algn="ctr"/>
            <a:r>
              <a:rPr lang="en-US" sz="2400" dirty="0">
                <a:solidFill>
                  <a:srgbClr val="7030A0"/>
                </a:solidFill>
              </a:rPr>
              <a:t>So far, we have been able to ALWAYS determine time complexity of an algorithm from the input size only. But </a:t>
            </a:r>
            <a:r>
              <a:rPr lang="en-US" sz="2400" b="1" dirty="0">
                <a:solidFill>
                  <a:srgbClr val="7030A0"/>
                </a:solidFill>
              </a:rPr>
              <a:t>is input size enough to determine time complexity unambiguously</a:t>
            </a:r>
            <a:r>
              <a:rPr lang="en-US" sz="2400" dirty="0">
                <a:solidFill>
                  <a:srgbClr val="7030A0"/>
                </a:solidFill>
              </a:rPr>
              <a:t>?</a:t>
            </a:r>
          </a:p>
        </p:txBody>
      </p:sp>
    </p:spTree>
    <p:extLst>
      <p:ext uri="{BB962C8B-B14F-4D97-AF65-F5344CB8AC3E}">
        <p14:creationId xmlns:p14="http://schemas.microsoft.com/office/powerpoint/2010/main" val="21782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Time Complexity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285750" indent="-285750"/>
                <a:r>
                  <a:rPr lang="en-US" sz="2400" dirty="0">
                    <a:cs typeface="Courier New" panose="02070309020205020404" pitchFamily="49" charset="0"/>
                  </a:rPr>
                  <a:t>So how does the running time vary with respect to various input?</a:t>
                </a:r>
              </a:p>
              <a:p>
                <a:pPr marL="285750" indent="-285750"/>
                <a:endParaRPr lang="en-US" sz="2400" dirty="0">
                  <a:cs typeface="Courier New" panose="02070309020205020404" pitchFamily="49" charset="0"/>
                </a:endParaRPr>
              </a:p>
              <a:p>
                <a:pPr marL="285750" indent="-285750"/>
                <a:r>
                  <a:rPr lang="en-US" sz="2400" dirty="0">
                    <a:cs typeface="Courier New" panose="02070309020205020404" pitchFamily="49" charset="0"/>
                  </a:rPr>
                  <a:t>Three scenarios</a:t>
                </a:r>
              </a:p>
              <a:p>
                <a:pPr marL="742950" lvl="1" indent="-285750"/>
                <a:r>
                  <a:rPr lang="en-US" dirty="0">
                    <a:cs typeface="Courier New" panose="02070309020205020404" pitchFamily="49" charset="0"/>
                  </a:rPr>
                  <a:t>Best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𝑏𝑒𝑠𝑡</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limLow>
                            <m:limLowPr>
                              <m:ctrlPr>
                                <a:rPr lang="en-US" sz="2400" i="1">
                                  <a:latin typeface="Cambria Math" panose="02040503050406030204" pitchFamily="18" charset="0"/>
                                  <a:cs typeface="Courier New" panose="02070309020205020404" pitchFamily="49" charset="0"/>
                                </a:rPr>
                              </m:ctrlPr>
                            </m:limLowPr>
                            <m:e>
                              <m:r>
                                <m:rPr>
                                  <m:sty m:val="p"/>
                                </m:rPr>
                                <a:rPr lang="en-US" sz="2400">
                                  <a:latin typeface="Cambria Math" panose="02040503050406030204" pitchFamily="18" charset="0"/>
                                  <a:cs typeface="Courier New" panose="02070309020205020404" pitchFamily="49" charset="0"/>
                                </a:rPr>
                                <m:t>min</m:t>
                              </m:r>
                            </m:e>
                            <m:lim>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lim>
                          </m:limLow>
                        </m:fName>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func>
                    </m:oMath>
                  </m:oMathPara>
                </a14:m>
                <a:endParaRPr lang="en-US" sz="2400" dirty="0">
                  <a:cs typeface="Courier New" panose="02070309020205020404" pitchFamily="49" charset="0"/>
                </a:endParaRPr>
              </a:p>
              <a:p>
                <a:pPr marL="742950" lvl="1" indent="-285750"/>
                <a:r>
                  <a:rPr lang="en-US" dirty="0">
                    <a:cs typeface="Courier New" panose="02070309020205020404" pitchFamily="49" charset="0"/>
                  </a:rPr>
                  <a:t>Worst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𝑤𝑜𝑟𝑠𝑡</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limLow>
                            <m:limLowPr>
                              <m:ctrlPr>
                                <a:rPr lang="en-US" sz="2400" i="1">
                                  <a:latin typeface="Cambria Math" panose="02040503050406030204" pitchFamily="18" charset="0"/>
                                  <a:cs typeface="Courier New" panose="02070309020205020404" pitchFamily="49" charset="0"/>
                                </a:rPr>
                              </m:ctrlPr>
                            </m:limLowPr>
                            <m:e>
                              <m:r>
                                <m:rPr>
                                  <m:sty m:val="p"/>
                                </m:rPr>
                                <a:rPr lang="en-US" sz="2400">
                                  <a:latin typeface="Cambria Math" panose="02040503050406030204" pitchFamily="18" charset="0"/>
                                  <a:cs typeface="Courier New" panose="02070309020205020404" pitchFamily="49" charset="0"/>
                                </a:rPr>
                                <m:t>max</m:t>
                              </m:r>
                            </m:e>
                            <m:lim>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lim>
                          </m:limLow>
                        </m:fName>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func>
                    </m:oMath>
                  </m:oMathPara>
                </a14:m>
                <a:endParaRPr lang="en-US" sz="2400" dirty="0">
                  <a:cs typeface="Courier New" panose="02070309020205020404" pitchFamily="49" charset="0"/>
                </a:endParaRPr>
              </a:p>
              <a:p>
                <a:pPr marL="742950" lvl="1" indent="-285750"/>
                <a:r>
                  <a:rPr lang="en-US" dirty="0">
                    <a:cs typeface="Courier New" panose="02070309020205020404" pitchFamily="49" charset="0"/>
                  </a:rPr>
                  <a:t>Average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𝑎𝑣𝑔</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f>
                            <m:fPr>
                              <m:ctrlPr>
                                <a:rPr lang="en-US" sz="2400" i="1">
                                  <a:latin typeface="Cambria Math" panose="02040503050406030204" pitchFamily="18" charset="0"/>
                                  <a:cs typeface="Courier New" panose="02070309020205020404" pitchFamily="49" charset="0"/>
                                </a:rPr>
                              </m:ctrlPr>
                            </m:fPr>
                            <m:num>
                              <m:r>
                                <a:rPr lang="en-US" sz="2400" i="1">
                                  <a:latin typeface="Cambria Math" panose="02040503050406030204" pitchFamily="18" charset="0"/>
                                  <a:cs typeface="Courier New" panose="02070309020205020404" pitchFamily="49" charset="0"/>
                                </a:rPr>
                                <m:t>1</m:t>
                              </m:r>
                            </m:num>
                            <m:den>
                              <m:d>
                                <m:dPr>
                                  <m:begChr m:val="|"/>
                                  <m:endChr m:val="|"/>
                                  <m:ctrlPr>
                                    <a:rPr lang="en-US" sz="2400" i="1">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𝑋</m:t>
                                      </m:r>
                                    </m:e>
                                    <m:sub>
                                      <m:r>
                                        <a:rPr lang="en-US" sz="2400" i="1">
                                          <a:latin typeface="Cambria Math" panose="02040503050406030204" pitchFamily="18" charset="0"/>
                                          <a:cs typeface="Courier New" panose="02070309020205020404" pitchFamily="49" charset="0"/>
                                        </a:rPr>
                                        <m:t>𝑛</m:t>
                                      </m:r>
                                    </m:sub>
                                  </m:sSub>
                                </m:e>
                              </m:d>
                            </m:den>
                          </m:f>
                        </m:fName>
                        <m:e>
                          <m:nary>
                            <m:naryPr>
                              <m:chr m:val="∑"/>
                              <m:supHide m:val="on"/>
                              <m:ctrlPr>
                                <a:rPr lang="en-US" sz="2400" i="1">
                                  <a:latin typeface="Cambria Math" panose="02040503050406030204" pitchFamily="18" charset="0"/>
                                  <a:ea typeface="Cambria Math" panose="02040503050406030204" pitchFamily="18" charset="0"/>
                                  <a:cs typeface="Courier New" panose="02070309020205020404" pitchFamily="49" charset="0"/>
                                </a:rPr>
                              </m:ctrlPr>
                            </m:naryPr>
                            <m:sub>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sub>
                            <m:sup/>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nary>
                        </m:e>
                      </m:func>
                    </m:oMath>
                  </m:oMathPara>
                </a14:m>
                <a:endParaRPr lang="en-US" sz="2400" dirty="0">
                  <a:cs typeface="Courier New" panose="02070309020205020404" pitchFamily="49"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970" t="-1630"/>
                </a:stretch>
              </a:blipFill>
            </p:spPr>
            <p:txBody>
              <a:bodyPr/>
              <a:lstStyle/>
              <a:p>
                <a:r>
                  <a:rPr lang="en-US">
                    <a:noFill/>
                  </a:rPr>
                  <a:t> </a:t>
                </a:r>
              </a:p>
            </p:txBody>
          </p:sp>
        </mc:Fallback>
      </mc:AlternateContent>
    </p:spTree>
    <p:extLst>
      <p:ext uri="{BB962C8B-B14F-4D97-AF65-F5344CB8AC3E}">
        <p14:creationId xmlns:p14="http://schemas.microsoft.com/office/powerpoint/2010/main" val="2769527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fontScale="90000"/>
          </a:bodyPr>
          <a:lstStyle/>
          <a:p>
            <a:r>
              <a:rPr lang="en-US" dirty="0"/>
              <a:t>Types of Time Complexity Analysis</a:t>
            </a:r>
          </a:p>
        </p:txBody>
      </p:sp>
      <p:sp>
        <p:nvSpPr>
          <p:cNvPr id="243715" name="Rectangle 3"/>
          <p:cNvSpPr>
            <a:spLocks noGrp="1" noChangeArrowheads="1"/>
          </p:cNvSpPr>
          <p:nvPr>
            <p:ph type="body" idx="1"/>
          </p:nvPr>
        </p:nvSpPr>
        <p:spPr>
          <a:xfrm>
            <a:off x="225332" y="918603"/>
            <a:ext cx="8793162" cy="5354637"/>
          </a:xfrm>
        </p:spPr>
        <p:txBody>
          <a:bodyPr>
            <a:normAutofit fontScale="92500" lnSpcReduction="10000"/>
          </a:bodyPr>
          <a:lstStyle/>
          <a:p>
            <a:pPr>
              <a:lnSpc>
                <a:spcPct val="85000"/>
              </a:lnSpc>
              <a:spcBef>
                <a:spcPct val="10000"/>
              </a:spcBef>
            </a:pPr>
            <a:r>
              <a:rPr lang="en-US" altLang="en-US" sz="2400" b="1" dirty="0">
                <a:solidFill>
                  <a:schemeClr val="hlink"/>
                </a:solidFill>
              </a:rPr>
              <a:t>Worst-case: </a:t>
            </a:r>
            <a:r>
              <a:rPr lang="en-US" altLang="en-US" sz="2400" dirty="0">
                <a:solidFill>
                  <a:schemeClr val="tx2"/>
                </a:solidFill>
              </a:rPr>
              <a:t>(usually done)</a:t>
            </a:r>
          </a:p>
          <a:p>
            <a:pPr lvl="1">
              <a:lnSpc>
                <a:spcPct val="85000"/>
              </a:lnSpc>
              <a:spcBef>
                <a:spcPct val="10000"/>
              </a:spcBef>
            </a:pPr>
            <a:r>
              <a:rPr lang="en-US" sz="2000" dirty="0"/>
              <a:t>Running time on worst possible input</a:t>
            </a:r>
          </a:p>
          <a:p>
            <a:pPr>
              <a:lnSpc>
                <a:spcPct val="85000"/>
              </a:lnSpc>
              <a:spcBef>
                <a:spcPct val="10000"/>
              </a:spcBef>
            </a:pPr>
            <a:endParaRPr lang="en-US" altLang="en-US" sz="2400" b="1" dirty="0">
              <a:solidFill>
                <a:schemeClr val="hlink"/>
              </a:solidFill>
            </a:endParaRPr>
          </a:p>
          <a:p>
            <a:pPr>
              <a:lnSpc>
                <a:spcPct val="85000"/>
              </a:lnSpc>
              <a:spcBef>
                <a:spcPct val="10000"/>
              </a:spcBef>
            </a:pPr>
            <a:r>
              <a:rPr lang="en-US" altLang="en-US" sz="2400" b="1" dirty="0">
                <a:solidFill>
                  <a:schemeClr val="hlink"/>
                </a:solidFill>
              </a:rPr>
              <a:t>Best-case: </a:t>
            </a:r>
            <a:r>
              <a:rPr lang="en-US" altLang="en-US" sz="2400" dirty="0">
                <a:solidFill>
                  <a:schemeClr val="tx2"/>
                </a:solidFill>
              </a:rPr>
              <a:t>(bogus)</a:t>
            </a:r>
            <a:endParaRPr lang="en-US" altLang="en-US" sz="2400" dirty="0"/>
          </a:p>
          <a:p>
            <a:pPr lvl="1">
              <a:lnSpc>
                <a:spcPct val="85000"/>
              </a:lnSpc>
              <a:spcBef>
                <a:spcPct val="10000"/>
              </a:spcBef>
            </a:pPr>
            <a:r>
              <a:rPr lang="en-US" sz="2000" dirty="0"/>
              <a:t>Running time on best possible input</a:t>
            </a:r>
          </a:p>
          <a:p>
            <a:pPr lvl="1">
              <a:lnSpc>
                <a:spcPct val="85000"/>
              </a:lnSpc>
              <a:spcBef>
                <a:spcPct val="10000"/>
              </a:spcBef>
            </a:pPr>
            <a:endParaRPr lang="en-US" sz="2000" dirty="0"/>
          </a:p>
          <a:p>
            <a:pPr>
              <a:lnSpc>
                <a:spcPct val="85000"/>
              </a:lnSpc>
              <a:spcBef>
                <a:spcPct val="10000"/>
              </a:spcBef>
            </a:pPr>
            <a:r>
              <a:rPr lang="en-US" altLang="en-US" sz="2400" b="1" dirty="0">
                <a:solidFill>
                  <a:schemeClr val="hlink"/>
                </a:solidFill>
              </a:rPr>
              <a:t>Average-case: </a:t>
            </a:r>
            <a:r>
              <a:rPr lang="en-US" altLang="en-US" sz="2400" dirty="0">
                <a:solidFill>
                  <a:schemeClr val="tx2"/>
                </a:solidFill>
              </a:rPr>
              <a:t>(sometimes done)</a:t>
            </a:r>
            <a:endParaRPr lang="en-US" altLang="en-US" sz="2400" dirty="0"/>
          </a:p>
          <a:p>
            <a:pPr marL="717550" lvl="1" indent="-260350">
              <a:lnSpc>
                <a:spcPct val="85000"/>
              </a:lnSpc>
              <a:spcBef>
                <a:spcPct val="10000"/>
              </a:spcBef>
              <a:buFont typeface="Wingdings" pitchFamily="2" charset="2"/>
              <a:buChar char="Ø"/>
            </a:pPr>
            <a:r>
              <a:rPr lang="en-US" sz="2000" dirty="0"/>
              <a:t>We take all possible inputs and calculate computing time for all of the inputs sum all the calculated values and divide the sum by total number of inputs</a:t>
            </a:r>
          </a:p>
          <a:p>
            <a:pPr marL="717550" lvl="1" indent="-260350">
              <a:lnSpc>
                <a:spcPct val="85000"/>
              </a:lnSpc>
              <a:spcBef>
                <a:spcPct val="10000"/>
              </a:spcBef>
              <a:buFont typeface="Wingdings" pitchFamily="2" charset="2"/>
              <a:buChar char="Ø"/>
            </a:pPr>
            <a:r>
              <a:rPr lang="en-US" sz="2000" dirty="0">
                <a:solidFill>
                  <a:srgbClr val="0070C0"/>
                </a:solidFill>
              </a:rPr>
              <a:t>We must know (or predict) distribution of inputs to calculate this</a:t>
            </a:r>
          </a:p>
          <a:p>
            <a:pPr marL="717550" lvl="1" indent="-260350">
              <a:lnSpc>
                <a:spcPct val="85000"/>
              </a:lnSpc>
              <a:spcBef>
                <a:spcPct val="10000"/>
              </a:spcBef>
              <a:buFont typeface="Wingdings" pitchFamily="2" charset="2"/>
              <a:buChar char="Ø"/>
            </a:pPr>
            <a:r>
              <a:rPr lang="en-US" sz="2000" dirty="0"/>
              <a:t>Often we compute it on an assumed distribution of inputs using </a:t>
            </a:r>
            <a:r>
              <a:rPr lang="en-US" sz="2000" i="1" dirty="0"/>
              <a:t>expectation</a:t>
            </a:r>
            <a:r>
              <a:rPr lang="en-US" sz="2000" dirty="0"/>
              <a:t>, in which case it is called </a:t>
            </a:r>
            <a:r>
              <a:rPr lang="en-US" sz="2000" b="1" dirty="0"/>
              <a:t>Expected running time</a:t>
            </a:r>
          </a:p>
          <a:p>
            <a:pPr marL="717550" lvl="1" indent="-260350">
              <a:lnSpc>
                <a:spcPct val="85000"/>
              </a:lnSpc>
              <a:spcBef>
                <a:spcPct val="10000"/>
              </a:spcBef>
              <a:buFont typeface="Wingdings" pitchFamily="2" charset="2"/>
              <a:buChar char="Ø"/>
            </a:pPr>
            <a:r>
              <a:rPr lang="en-US" sz="2000" dirty="0"/>
              <a:t>This is typically calculated to show that although our algorithm’s worst case running time is not better, its expected time is better than its competitors</a:t>
            </a:r>
          </a:p>
          <a:p>
            <a:pPr marL="447675" lvl="1" indent="-447675">
              <a:lnSpc>
                <a:spcPct val="85000"/>
              </a:lnSpc>
              <a:spcBef>
                <a:spcPct val="10000"/>
              </a:spcBef>
            </a:pPr>
            <a:endParaRPr lang="en-US" altLang="en-US" b="1" dirty="0">
              <a:solidFill>
                <a:schemeClr val="hlink"/>
              </a:solidFill>
            </a:endParaRPr>
          </a:p>
          <a:p>
            <a:pPr marL="447675" lvl="1" indent="-447675">
              <a:lnSpc>
                <a:spcPct val="85000"/>
              </a:lnSpc>
              <a:spcBef>
                <a:spcPct val="10000"/>
              </a:spcBef>
            </a:pPr>
            <a:endParaRPr lang="en-US" altLang="en-US" b="1" dirty="0">
              <a:solidFill>
                <a:schemeClr val="hlink"/>
              </a:solidFill>
            </a:endParaRPr>
          </a:p>
          <a:p>
            <a:pPr marL="447675" lvl="1" indent="-447675">
              <a:lnSpc>
                <a:spcPct val="85000"/>
              </a:lnSpc>
              <a:spcBef>
                <a:spcPct val="10000"/>
              </a:spcBef>
            </a:pPr>
            <a:endParaRPr lang="en-US" altLang="en-US" b="1" dirty="0">
              <a:solidFill>
                <a:schemeClr val="hlink"/>
              </a:solidFill>
            </a:endParaRPr>
          </a:p>
          <a:p>
            <a:pPr marL="447675" lvl="1" indent="-447675">
              <a:lnSpc>
                <a:spcPct val="85000"/>
              </a:lnSpc>
              <a:spcBef>
                <a:spcPct val="10000"/>
              </a:spcBef>
            </a:pPr>
            <a:endParaRPr lang="en-US" altLang="en-US" b="1" dirty="0">
              <a:solidFill>
                <a:schemeClr val="hlink"/>
              </a:solidFill>
            </a:endParaRPr>
          </a:p>
          <a:p>
            <a:pPr marL="447675" lvl="1" indent="-447675">
              <a:lnSpc>
                <a:spcPct val="85000"/>
              </a:lnSpc>
              <a:spcBef>
                <a:spcPct val="10000"/>
              </a:spcBef>
            </a:pPr>
            <a:endParaRPr lang="en-US" altLang="en-US" b="1" dirty="0">
              <a:solidFill>
                <a:schemeClr val="hlink"/>
              </a:solidFill>
            </a:endParaRPr>
          </a:p>
          <a:p>
            <a:pPr marL="447675" lvl="1" indent="-447675">
              <a:lnSpc>
                <a:spcPct val="85000"/>
              </a:lnSpc>
              <a:spcBef>
                <a:spcPct val="10000"/>
              </a:spcBef>
            </a:pPr>
            <a:r>
              <a:rPr lang="en-US" altLang="en-US" sz="2000" b="1" dirty="0">
                <a:solidFill>
                  <a:schemeClr val="hlink"/>
                </a:solidFill>
              </a:rPr>
              <a:t>Amortized running time </a:t>
            </a:r>
            <a:r>
              <a:rPr lang="en-US" altLang="en-US" sz="2000" dirty="0">
                <a:solidFill>
                  <a:schemeClr val="tx2"/>
                </a:solidFill>
              </a:rPr>
              <a:t>(discussed later)</a:t>
            </a:r>
            <a:endParaRPr lang="en-US" sz="2000" dirty="0"/>
          </a:p>
        </p:txBody>
      </p:sp>
      <p:sp>
        <p:nvSpPr>
          <p:cNvPr id="4" name="Rectangle 3"/>
          <p:cNvSpPr/>
          <p:nvPr/>
        </p:nvSpPr>
        <p:spPr>
          <a:xfrm>
            <a:off x="358246" y="4665538"/>
            <a:ext cx="8543365" cy="923330"/>
          </a:xfrm>
          <a:prstGeom prst="rect">
            <a:avLst/>
          </a:prstGeom>
          <a:solidFill>
            <a:schemeClr val="bg1">
              <a:lumMod val="75000"/>
            </a:schemeClr>
          </a:solidFill>
        </p:spPr>
        <p:txBody>
          <a:bodyPr wrap="square">
            <a:spAutoFit/>
          </a:bodyPr>
          <a:lstStyle/>
          <a:p>
            <a:r>
              <a:rPr lang="en-US" altLang="en-US" b="1" i="1" dirty="0">
                <a:latin typeface="Arial" panose="020B0604020202020204" pitchFamily="34" charset="0"/>
              </a:rPr>
              <a:t>We are typically interested in the runtime of an algorithm in the </a:t>
            </a:r>
            <a:r>
              <a:rPr lang="en-US" altLang="en-US" b="1" i="1" u="sng" dirty="0">
                <a:latin typeface="Arial" panose="020B0604020202020204" pitchFamily="34" charset="0"/>
              </a:rPr>
              <a:t>worst case</a:t>
            </a:r>
            <a:r>
              <a:rPr lang="en-US" altLang="en-US" b="1" i="1" dirty="0">
                <a:latin typeface="Arial" panose="020B0604020202020204" pitchFamily="34" charset="0"/>
              </a:rPr>
              <a:t> scenario</a:t>
            </a:r>
            <a:r>
              <a:rPr lang="en-US" altLang="en-US" i="1" dirty="0">
                <a:latin typeface="Arial" panose="020B0604020202020204" pitchFamily="34" charset="0"/>
              </a:rPr>
              <a:t>. </a:t>
            </a:r>
            <a:r>
              <a:rPr lang="en-US" altLang="en-US" dirty="0">
                <a:latin typeface="Arial" panose="020B0604020202020204" pitchFamily="34" charset="0"/>
              </a:rPr>
              <a:t>Because it provides us a guarantee that the algorithm won’t take any longer than this, no matter which input is given.</a:t>
            </a:r>
            <a:endParaRPr lang="en-US" u="sng" dirty="0"/>
          </a:p>
        </p:txBody>
      </p:sp>
    </p:spTree>
    <p:extLst>
      <p:ext uri="{BB962C8B-B14F-4D97-AF65-F5344CB8AC3E}">
        <p14:creationId xmlns:p14="http://schemas.microsoft.com/office/powerpoint/2010/main" val="138114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8" end="8"/>
                                            </p:txEl>
                                          </p:spTgt>
                                        </p:tgtEl>
                                        <p:attrNameLst>
                                          <p:attrName>style.visibility</p:attrName>
                                        </p:attrNameLst>
                                      </p:cBhvr>
                                      <p:to>
                                        <p:strVal val="visible"/>
                                      </p:to>
                                    </p:set>
                                    <p:animEffect transition="in" filter="blinds(horizontal)">
                                      <p:cBhvr>
                                        <p:cTn id="7" dur="500"/>
                                        <p:tgtEl>
                                          <p:spTgt spid="243715">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xEl>
                                              <p:pRg st="9" end="9"/>
                                            </p:txEl>
                                          </p:spTgt>
                                        </p:tgtEl>
                                        <p:attrNameLst>
                                          <p:attrName>style.visibility</p:attrName>
                                        </p:attrNameLst>
                                      </p:cBhvr>
                                      <p:to>
                                        <p:strVal val="visible"/>
                                      </p:to>
                                    </p:set>
                                    <p:animEffect transition="in" filter="blinds(horizontal)">
                                      <p:cBhvr>
                                        <p:cTn id="12" dur="500"/>
                                        <p:tgtEl>
                                          <p:spTgt spid="243715">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3715">
                                            <p:txEl>
                                              <p:pRg st="10" end="10"/>
                                            </p:txEl>
                                          </p:spTgt>
                                        </p:tgtEl>
                                        <p:attrNameLst>
                                          <p:attrName>style.visibility</p:attrName>
                                        </p:attrNameLst>
                                      </p:cBhvr>
                                      <p:to>
                                        <p:strVal val="visible"/>
                                      </p:to>
                                    </p:set>
                                    <p:animEffect transition="in" filter="blinds(horizontal)">
                                      <p:cBhvr>
                                        <p:cTn id="17" dur="500"/>
                                        <p:tgtEl>
                                          <p:spTgt spid="243715">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3715">
                                            <p:txEl>
                                              <p:pRg st="16" end="16"/>
                                            </p:txEl>
                                          </p:spTgt>
                                        </p:tgtEl>
                                        <p:attrNameLst>
                                          <p:attrName>style.visibility</p:attrName>
                                        </p:attrNameLst>
                                      </p:cBhvr>
                                      <p:to>
                                        <p:strVal val="visible"/>
                                      </p:to>
                                    </p:set>
                                    <p:animEffect transition="in" filter="blinds(horizontal)">
                                      <p:cBhvr>
                                        <p:cTn id="27" dur="500"/>
                                        <p:tgtEl>
                                          <p:spTgt spid="24371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sz="4000" dirty="0">
                    <a:cs typeface="Courier New" panose="02070309020205020404" pitchFamily="49" charset="0"/>
                  </a:rPr>
                  <a:t>Is input size everything that matters?</a:t>
                </a:r>
              </a:p>
              <a:p>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find_a</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-1;</a:t>
                </a:r>
              </a:p>
              <a:p>
                <a:pPr marL="0" indent="0">
                  <a:buNone/>
                </a:pPr>
                <a:r>
                  <a:rPr lang="en-US" dirty="0">
                    <a:latin typeface="Courier New" panose="02070309020205020404" pitchFamily="49" charset="0"/>
                    <a:cs typeface="Courier New" panose="02070309020205020404" pitchFamily="49" charset="0"/>
                  </a:rPr>
                  <a:t>}</a:t>
                </a:r>
              </a:p>
              <a:p>
                <a:r>
                  <a:rPr lang="en-US" b="1" dirty="0">
                    <a:cs typeface="Courier New" panose="02070309020205020404" pitchFamily="49" charset="0"/>
                  </a:rPr>
                  <a:t>Time complexity: </a:t>
                </a:r>
                <a14:m>
                  <m:oMath xmlns:m="http://schemas.openxmlformats.org/officeDocument/2006/math">
                    <m:r>
                      <a:rPr lang="en-US" i="1" dirty="0" smtClean="0">
                        <a:latin typeface="Cambria Math" panose="02040503050406030204" pitchFamily="18" charset="0"/>
                        <a:cs typeface="Courier New" panose="02070309020205020404" pitchFamily="49" charset="0"/>
                      </a:rPr>
                      <m:t>𝑂</m:t>
                    </m:r>
                    <m:r>
                      <a:rPr lang="en-US" i="1" dirty="0" smtClean="0">
                        <a:latin typeface="Cambria Math" panose="02040503050406030204" pitchFamily="18" charset="0"/>
                        <a:cs typeface="Courier New" panose="02070309020205020404" pitchFamily="49" charset="0"/>
                      </a:rPr>
                      <m:t>(</m:t>
                    </m:r>
                    <m:r>
                      <a:rPr lang="en-US" i="1" dirty="0" smtClean="0">
                        <a:latin typeface="Cambria Math" panose="02040503050406030204" pitchFamily="18" charset="0"/>
                        <a:cs typeface="Courier New" panose="02070309020205020404" pitchFamily="49" charset="0"/>
                      </a:rPr>
                      <m:t>𝑛</m:t>
                    </m:r>
                    <m:r>
                      <a:rPr lang="en-US" i="1" dirty="0" smtClean="0">
                        <a:latin typeface="Cambria Math" panose="02040503050406030204" pitchFamily="18" charset="0"/>
                        <a:cs typeface="Courier New" panose="02070309020205020404" pitchFamily="49" charset="0"/>
                      </a:rPr>
                      <m:t>)</m:t>
                    </m:r>
                  </m:oMath>
                </a14:m>
                <a:endParaRPr lang="en-US"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247" t="-3143" b="-815"/>
                </a:stretch>
              </a:blipFill>
            </p:spPr>
            <p:txBody>
              <a:bodyPr/>
              <a:lstStyle/>
              <a:p>
                <a:r>
                  <a:rPr lang="en-US" dirty="0">
                    <a:noFill/>
                  </a:rPr>
                  <a:t> </a:t>
                </a:r>
              </a:p>
            </p:txBody>
          </p:sp>
        </mc:Fallback>
      </mc:AlternateContent>
      <p:sp>
        <p:nvSpPr>
          <p:cNvPr id="4" name="Rectangle 3"/>
          <p:cNvSpPr/>
          <p:nvPr/>
        </p:nvSpPr>
        <p:spPr>
          <a:xfrm>
            <a:off x="179294" y="726935"/>
            <a:ext cx="8964706" cy="654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a:solidFill>
                <a:srgbClr val="0070C0"/>
              </a:solidFill>
            </a:endParaRPr>
          </a:p>
          <a:p>
            <a:pPr marL="538163"/>
            <a:endParaRPr lang="en-US" dirty="0">
              <a:solidFill>
                <a:srgbClr val="0070C0"/>
              </a:solidFill>
            </a:endParaRPr>
          </a:p>
        </p:txBody>
      </p:sp>
      <p:sp>
        <p:nvSpPr>
          <p:cNvPr id="5" name="Rectangle 2"/>
          <p:cNvSpPr>
            <a:spLocks noGrp="1" noChangeArrowheads="1"/>
          </p:cNvSpPr>
          <p:nvPr>
            <p:ph type="title"/>
          </p:nvPr>
        </p:nvSpPr>
        <p:spPr>
          <a:xfrm>
            <a:off x="155575" y="161927"/>
            <a:ext cx="8797925" cy="676274"/>
          </a:xfrm>
        </p:spPr>
        <p:txBody>
          <a:bodyPr>
            <a:normAutofit fontScale="90000"/>
          </a:bodyPr>
          <a:lstStyle/>
          <a:p>
            <a:r>
              <a:rPr lang="en-US" dirty="0"/>
              <a:t>Example of Best &amp; Worst Case Analysis</a:t>
            </a:r>
          </a:p>
        </p:txBody>
      </p:sp>
      <p:sp>
        <p:nvSpPr>
          <p:cNvPr id="7" name="Rectangle 6"/>
          <p:cNvSpPr/>
          <p:nvPr/>
        </p:nvSpPr>
        <p:spPr>
          <a:xfrm>
            <a:off x="0" y="5074022"/>
            <a:ext cx="8964706" cy="1783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rPr>
              <a:t>Best case input: </a:t>
            </a:r>
            <a:r>
              <a:rPr lang="en-US" sz="2000" dirty="0">
                <a:solidFill>
                  <a:schemeClr val="tx1"/>
                </a:solidFill>
              </a:rPr>
              <a:t>strings that contain an ‘a’ in its first index</a:t>
            </a:r>
            <a:endParaRPr lang="en-US" sz="2000" dirty="0">
              <a:solidFill>
                <a:srgbClr val="0070C0"/>
              </a:solidFill>
            </a:endParaRPr>
          </a:p>
          <a:p>
            <a:pPr marL="268288" indent="-268288"/>
            <a:r>
              <a:rPr lang="en-US" sz="2000" b="1" dirty="0">
                <a:solidFill>
                  <a:schemeClr val="tx1"/>
                </a:solidFill>
              </a:rPr>
              <a:t>Best case time complexity: </a:t>
            </a:r>
            <a:r>
              <a:rPr lang="en-US" sz="2400" b="1" i="1" dirty="0">
                <a:solidFill>
                  <a:prstClr val="black"/>
                </a:solidFill>
                <a:latin typeface="Times New Roman" pitchFamily="18" charset="0"/>
                <a:cs typeface="Times New Roman" pitchFamily="18" charset="0"/>
                <a:sym typeface="Symbol" panose="05050102010706020507" pitchFamily="18" charset="2"/>
              </a:rPr>
              <a:t>O(1)</a:t>
            </a:r>
          </a:p>
          <a:p>
            <a:r>
              <a:rPr lang="en-US" sz="2000" b="1" dirty="0">
                <a:solidFill>
                  <a:schemeClr val="tx1"/>
                </a:solidFill>
              </a:rPr>
              <a:t>Worst case input: </a:t>
            </a:r>
            <a:r>
              <a:rPr lang="en-US" sz="2000" dirty="0">
                <a:solidFill>
                  <a:schemeClr val="tx1"/>
                </a:solidFill>
              </a:rPr>
              <a:t>strings that do not contain any ‘a’</a:t>
            </a:r>
            <a:endParaRPr lang="en-US" sz="2000" dirty="0">
              <a:solidFill>
                <a:srgbClr val="0070C0"/>
              </a:solidFill>
            </a:endParaRPr>
          </a:p>
          <a:p>
            <a:pPr marL="268288" indent="-268288"/>
            <a:r>
              <a:rPr lang="en-US" sz="2000" b="1" dirty="0">
                <a:solidFill>
                  <a:schemeClr val="tx1"/>
                </a:solidFill>
              </a:rPr>
              <a:t>Worst case time complexity: </a:t>
            </a:r>
            <a:r>
              <a:rPr lang="en-US" sz="2400" b="1" i="1" dirty="0">
                <a:solidFill>
                  <a:prstClr val="black"/>
                </a:solidFill>
                <a:latin typeface="Times New Roman" pitchFamily="18" charset="0"/>
                <a:cs typeface="Times New Roman" pitchFamily="18" charset="0"/>
                <a:sym typeface="Symbol" panose="05050102010706020507" pitchFamily="18" charset="2"/>
              </a:rPr>
              <a:t>O(n)</a:t>
            </a:r>
          </a:p>
          <a:p>
            <a:pPr marL="268288" indent="-268288"/>
            <a:r>
              <a:rPr lang="en-US" sz="2000" b="1" dirty="0">
                <a:solidFill>
                  <a:prstClr val="black"/>
                </a:solidFill>
              </a:rPr>
              <a:t>Average time complexity</a:t>
            </a:r>
            <a:r>
              <a:rPr lang="en-US" sz="2000" b="1" dirty="0">
                <a:solidFill>
                  <a:prstClr val="black"/>
                </a:solidFill>
                <a:latin typeface="Times New Roman" pitchFamily="18" charset="0"/>
                <a:cs typeface="Times New Roman" pitchFamily="18" charset="0"/>
                <a:sym typeface="Symbol" panose="05050102010706020507" pitchFamily="18" charset="2"/>
              </a:rPr>
              <a:t>: </a:t>
            </a:r>
            <a:r>
              <a:rPr lang="en-US" sz="2400" b="1" i="1" dirty="0">
                <a:solidFill>
                  <a:prstClr val="black"/>
                </a:solidFill>
                <a:latin typeface="Times New Roman" pitchFamily="18" charset="0"/>
                <a:cs typeface="Times New Roman" pitchFamily="18" charset="0"/>
                <a:sym typeface="Symbol" panose="05050102010706020507" pitchFamily="18" charset="2"/>
              </a:rPr>
              <a:t>O(n), </a:t>
            </a:r>
            <a:r>
              <a:rPr lang="en-US" sz="2400" b="1" i="1" dirty="0">
                <a:solidFill>
                  <a:srgbClr val="FF0000"/>
                </a:solidFill>
                <a:latin typeface="Times New Roman" pitchFamily="18" charset="0"/>
                <a:cs typeface="Times New Roman" pitchFamily="18" charset="0"/>
                <a:sym typeface="Symbol" panose="05050102010706020507" pitchFamily="18" charset="2"/>
              </a:rPr>
              <a:t>how?</a:t>
            </a:r>
            <a:endParaRPr lang="en-US" sz="2400" b="1" dirty="0">
              <a:solidFill>
                <a:srgbClr val="FF0000"/>
              </a:solidFill>
              <a:latin typeface="Times New Roman" pitchFamily="18" charset="0"/>
              <a:cs typeface="Times New Roman" pitchFamily="18" charset="0"/>
              <a:sym typeface="Symbol" panose="05050102010706020507" pitchFamily="18" charset="2"/>
            </a:endParaRPr>
          </a:p>
        </p:txBody>
      </p:sp>
    </p:spTree>
    <p:extLst>
      <p:ext uri="{BB962C8B-B14F-4D97-AF65-F5344CB8AC3E}">
        <p14:creationId xmlns:p14="http://schemas.microsoft.com/office/powerpoint/2010/main" val="21782380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a:t>Insertion Sort Algorithm Revisited</a:t>
            </a:r>
          </a:p>
        </p:txBody>
      </p:sp>
      <p:sp>
        <p:nvSpPr>
          <p:cNvPr id="7" name="Text Box 6"/>
          <p:cNvSpPr txBox="1">
            <a:spLocks noGrp="1" noChangeArrowheads="1"/>
          </p:cNvSpPr>
          <p:nvPr>
            <p:ph idx="1"/>
          </p:nvPr>
        </p:nvSpPr>
        <p:spPr bwMode="auto">
          <a:xfrm>
            <a:off x="155575" y="939800"/>
            <a:ext cx="57246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I</a:t>
            </a:r>
            <a:r>
              <a:rPr lang="en-US" altLang="en-US" sz="1800" dirty="0"/>
              <a:t>NSERTION</a:t>
            </a:r>
            <a:r>
              <a:rPr lang="en-US" altLang="en-US" sz="2400" dirty="0"/>
              <a:t>-S</a:t>
            </a:r>
            <a:r>
              <a:rPr lang="en-US" altLang="en-US" sz="1800" dirty="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sp>
        <p:nvSpPr>
          <p:cNvPr id="5" name="TextBox 4"/>
          <p:cNvSpPr txBox="1"/>
          <p:nvPr/>
        </p:nvSpPr>
        <p:spPr>
          <a:xfrm>
            <a:off x="219810" y="4172663"/>
            <a:ext cx="8704613" cy="646331"/>
          </a:xfrm>
          <a:prstGeom prst="rect">
            <a:avLst/>
          </a:prstGeom>
          <a:noFill/>
        </p:spPr>
        <p:txBody>
          <a:bodyPr wrap="square" rtlCol="0">
            <a:spAutoFit/>
          </a:bodyPr>
          <a:lstStyle/>
          <a:p>
            <a:r>
              <a:rPr lang="en-US" altLang="en-US" i="1" dirty="0">
                <a:latin typeface="Arial" panose="020B0604020202020204" pitchFamily="34" charset="0"/>
              </a:rPr>
              <a:t>What is the time complexity? </a:t>
            </a:r>
          </a:p>
          <a:p>
            <a:r>
              <a:rPr lang="en-US" altLang="en-US" i="1" dirty="0">
                <a:latin typeface="Arial" panose="020B0604020202020204" pitchFamily="34" charset="0"/>
              </a:rPr>
              <a:t>Depends on arrangement of numbers in the input array. </a:t>
            </a:r>
            <a:endParaRPr lang="en-US" u="sng" dirty="0"/>
          </a:p>
        </p:txBody>
      </p:sp>
      <p:sp>
        <p:nvSpPr>
          <p:cNvPr id="6" name="Rectangle 5"/>
          <p:cNvSpPr/>
          <p:nvPr/>
        </p:nvSpPr>
        <p:spPr>
          <a:xfrm>
            <a:off x="1417414" y="4994394"/>
            <a:ext cx="6328091" cy="646331"/>
          </a:xfrm>
          <a:prstGeom prst="rect">
            <a:avLst/>
          </a:prstGeom>
        </p:spPr>
        <p:txBody>
          <a:bodyPr wrap="square">
            <a:spAutoFit/>
          </a:bodyPr>
          <a:lstStyle/>
          <a:p>
            <a:pPr algn="ctr"/>
            <a:r>
              <a:rPr lang="en-US" b="1" dirty="0">
                <a:solidFill>
                  <a:srgbClr val="7030A0"/>
                </a:solidFill>
                <a:cs typeface="Times New Roman" pitchFamily="18" charset="0"/>
              </a:rPr>
              <a:t>How can you arrange the input numbers so that this algorithm becomes most inefficient (worst case)? </a:t>
            </a:r>
            <a:endParaRPr lang="en-US" dirty="0"/>
          </a:p>
        </p:txBody>
      </p:sp>
      <p:sp>
        <p:nvSpPr>
          <p:cNvPr id="8" name="Rectangle 7"/>
          <p:cNvSpPr/>
          <p:nvPr/>
        </p:nvSpPr>
        <p:spPr>
          <a:xfrm>
            <a:off x="1578778" y="6061194"/>
            <a:ext cx="6328091" cy="646331"/>
          </a:xfrm>
          <a:prstGeom prst="rect">
            <a:avLst/>
          </a:prstGeom>
        </p:spPr>
        <p:txBody>
          <a:bodyPr wrap="square">
            <a:spAutoFit/>
          </a:bodyPr>
          <a:lstStyle/>
          <a:p>
            <a:pPr algn="ctr"/>
            <a:r>
              <a:rPr lang="en-US" b="1" dirty="0">
                <a:solidFill>
                  <a:srgbClr val="7030A0"/>
                </a:solidFill>
                <a:cs typeface="Times New Roman" pitchFamily="18" charset="0"/>
              </a:rPr>
              <a:t>How can you arrange the input numbers so that this algorithm becomes most efficient (best case)? </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14640" y="758880"/>
              <a:ext cx="7063560" cy="3188520"/>
            </p14:xfrm>
          </p:contentPart>
        </mc:Choice>
        <mc:Fallback xmlns="">
          <p:pic>
            <p:nvPicPr>
              <p:cNvPr id="2" name="Ink 1"/>
              <p:cNvPicPr/>
              <p:nvPr/>
            </p:nvPicPr>
            <p:blipFill>
              <a:blip r:embed="rId3"/>
              <a:stretch>
                <a:fillRect/>
              </a:stretch>
            </p:blipFill>
            <p:spPr>
              <a:xfrm>
                <a:off x="1205280" y="749520"/>
                <a:ext cx="7082280" cy="3207240"/>
              </a:xfrm>
              <a:prstGeom prst="rect">
                <a:avLst/>
              </a:prstGeom>
            </p:spPr>
          </p:pic>
        </mc:Fallback>
      </mc:AlternateContent>
    </p:spTree>
    <p:extLst>
      <p:ext uri="{BB962C8B-B14F-4D97-AF65-F5344CB8AC3E}">
        <p14:creationId xmlns:p14="http://schemas.microsoft.com/office/powerpoint/2010/main" val="2095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a:t>Insertion Sort: Running Time</a:t>
            </a:r>
          </a:p>
        </p:txBody>
      </p:sp>
      <mc:AlternateContent xmlns:mc="http://schemas.openxmlformats.org/markup-compatibility/2006" xmlns:a14="http://schemas.microsoft.com/office/drawing/2010/main">
        <mc:Choice Requires="a14">
          <p:sp>
            <p:nvSpPr>
              <p:cNvPr id="7" name="Text Box 6"/>
              <p:cNvSpPr txBox="1">
                <a:spLocks noGrp="1" noChangeArrowheads="1"/>
              </p:cNvSpPr>
              <p:nvPr>
                <p:ph idx="1"/>
              </p:nvPr>
            </p:nvSpPr>
            <p:spPr bwMode="auto">
              <a:xfrm>
                <a:off x="155574" y="939800"/>
                <a:ext cx="8797925" cy="33498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a:t>	Statement								cost       </a:t>
                </a:r>
              </a:p>
              <a:p>
                <a:pPr eaLnBrk="1" hangingPunct="1">
                  <a:spcBef>
                    <a:spcPct val="0"/>
                  </a:spcBef>
                  <a:buNone/>
                </a:pPr>
                <a:r>
                  <a:rPr lang="en-US" altLang="en-US" sz="2400" dirty="0"/>
                  <a:t>I</a:t>
                </a:r>
                <a:r>
                  <a:rPr lang="en-US" altLang="en-US" sz="1800" dirty="0"/>
                  <a:t>NSERTION</a:t>
                </a:r>
                <a:r>
                  <a:rPr lang="en-US" altLang="en-US" sz="2400" dirty="0"/>
                  <a:t>-S</a:t>
                </a:r>
                <a:r>
                  <a:rPr lang="en-US" altLang="en-US" sz="1800" dirty="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i="1" dirty="0">
                            <a:latin typeface="Cambria Math" panose="02040503050406030204" pitchFamily="18" charset="0"/>
                          </a:rPr>
                          <m:t>1</m:t>
                        </m:r>
                      </m:sub>
                    </m:sSub>
                    <m:r>
                      <a:rPr lang="en-US" altLang="en-US" sz="2400" i="1" dirty="0">
                        <a:latin typeface="Cambria Math" panose="02040503050406030204" pitchFamily="18" charset="0"/>
                      </a:rPr>
                      <m:t>𝑛</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2</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3</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5</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7</m:t>
                        </m:r>
                      </m:sub>
                    </m:sSub>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−1)</m:t>
                    </m:r>
                  </m:oMath>
                </a14:m>
                <a:endParaRPr lang="en-US" altLang="en-US" sz="2400" i="1" dirty="0">
                  <a:solidFill>
                    <a:srgbClr val="009999"/>
                  </a:solidFill>
                  <a:cs typeface="Times New Roman" panose="02020603050405020304" pitchFamily="18" charset="0"/>
                  <a:sym typeface="Symbol" panose="05050102010706020507" pitchFamily="18" charset="2"/>
                </a:endParaRPr>
              </a:p>
            </p:txBody>
          </p:sp>
        </mc:Choice>
        <mc:Fallback xmlns="">
          <p:sp>
            <p:nvSpPr>
              <p:cNvPr id="7" name="Text Box 6"/>
              <p:cNvSpPr txBox="1">
                <a:spLocks noGrp="1" noRot="1" noChangeAspect="1" noMove="1" noResize="1" noEditPoints="1" noAdjustHandles="1" noChangeArrowheads="1" noChangeShapeType="1" noTextEdit="1"/>
              </p:cNvSpPr>
              <p:nvPr>
                <p:ph idx="1"/>
              </p:nvPr>
            </p:nvSpPr>
            <p:spPr bwMode="auto">
              <a:xfrm>
                <a:off x="155574" y="939800"/>
                <a:ext cx="8797925" cy="3349891"/>
              </a:xfrm>
              <a:prstGeom prst="rect">
                <a:avLst/>
              </a:prstGeom>
              <a:blipFill rotWithShape="0">
                <a:blip r:embed="rId2" cstate="print"/>
                <a:stretch>
                  <a:fillRect l="-1109" t="-2545" b="-14182"/>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1482" y="4391290"/>
                <a:ext cx="8386108" cy="1058175"/>
              </a:xfrm>
              <a:prstGeom prst="rect">
                <a:avLst/>
              </a:prstGeom>
              <a:noFill/>
            </p:spPr>
            <p:txBody>
              <a:bodyPr wrap="square" lIns="0" tIns="0" rIns="0" bIns="0" rtlCol="0">
                <a:spAutoFit/>
              </a:bodyPr>
              <a:lstStyle/>
              <a:p>
                <a:pPr algn="ctr">
                  <a:spcBef>
                    <a:spcPct val="0"/>
                  </a:spcBef>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𝑇</m:t>
                      </m:r>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rPr>
                        <m:t>=</m:t>
                      </m:r>
                      <m:sSub>
                        <m:sSubPr>
                          <m:ctrlPr>
                            <a:rPr lang="en-US" altLang="en-US" i="1" dirty="0">
                              <a:latin typeface="Cambria Math" panose="02040503050406030204" pitchFamily="18" charset="0"/>
                            </a:rPr>
                          </m:ctrlPr>
                        </m:sSub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𝑐</m:t>
                          </m:r>
                        </m:e>
                        <m:sub>
                          <m:r>
                            <a:rPr lang="en-US" altLang="en-US" i="1" dirty="0">
                              <a:latin typeface="Cambria Math" panose="02040503050406030204" pitchFamily="18" charset="0"/>
                            </a:rPr>
                            <m:t>2</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3</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4</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5</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6</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i="1">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7</m:t>
                          </m:r>
                        </m:sub>
                      </m:sSub>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1482" y="4391290"/>
                <a:ext cx="8386108" cy="1058175"/>
              </a:xfrm>
              <a:prstGeom prst="rect">
                <a:avLst/>
              </a:prstGeom>
              <a:blipFill rotWithShape="0">
                <a:blip r:embed="rId3" cstate="print"/>
                <a:stretch>
                  <a:fillRect l="-945"/>
                </a:stretch>
              </a:blipFill>
            </p:spPr>
            <p:txBody>
              <a:bodyPr/>
              <a:lstStyle/>
              <a:p>
                <a:r>
                  <a:rPr lang="en-US">
                    <a:noFill/>
                  </a:rPr>
                  <a:t> </a:t>
                </a:r>
              </a:p>
            </p:txBody>
          </p:sp>
        </mc:Fallback>
      </mc:AlternateContent>
      <p:sp>
        <p:nvSpPr>
          <p:cNvPr id="5" name="TextBox 4"/>
          <p:cNvSpPr txBox="1"/>
          <p:nvPr/>
        </p:nvSpPr>
        <p:spPr>
          <a:xfrm>
            <a:off x="173620" y="5509548"/>
            <a:ext cx="8970380" cy="400110"/>
          </a:xfrm>
          <a:prstGeom prst="rect">
            <a:avLst/>
          </a:prstGeom>
          <a:noFill/>
        </p:spPr>
        <p:txBody>
          <a:bodyPr wrap="square" rtlCol="0">
            <a:spAutoFit/>
          </a:bodyPr>
          <a:lstStyle/>
          <a:p>
            <a:pPr algn="ctr"/>
            <a:r>
              <a:rPr lang="en-US" sz="2000" dirty="0">
                <a:latin typeface="Times New Roman" pitchFamily="18" charset="0"/>
                <a:cs typeface="Times New Roman" pitchFamily="18" charset="0"/>
              </a:rPr>
              <a:t>Here </a:t>
            </a:r>
            <a:r>
              <a:rPr lang="en-US" sz="2000" i="1" dirty="0" err="1">
                <a:latin typeface="Times New Roman" pitchFamily="18" charset="0"/>
                <a:cs typeface="Times New Roman" pitchFamily="18" charset="0"/>
              </a:rPr>
              <a:t>t</a:t>
            </a:r>
            <a:r>
              <a:rPr lang="en-US" sz="2000" i="1" baseline="-25000" dirty="0" err="1">
                <a:latin typeface="Times New Roman" pitchFamily="18" charset="0"/>
                <a:cs typeface="Times New Roman" pitchFamily="18" charset="0"/>
              </a:rPr>
              <a:t>j</a:t>
            </a:r>
            <a:r>
              <a:rPr lang="en-US" sz="2000" dirty="0">
                <a:latin typeface="Times New Roman" pitchFamily="18" charset="0"/>
                <a:cs typeface="Times New Roman" pitchFamily="18" charset="0"/>
              </a:rPr>
              <a:t> = no. of times the condition of while loop is tested for the current value of </a:t>
            </a:r>
            <a:r>
              <a:rPr lang="en-US" sz="2000" i="1" dirty="0">
                <a:latin typeface="Times New Roman" pitchFamily="18" charset="0"/>
                <a:cs typeface="Times New Roman" pitchFamily="18" charset="0"/>
              </a:rPr>
              <a:t>j</a:t>
            </a:r>
            <a:r>
              <a:rPr lang="en-US" sz="2000" dirty="0">
                <a:latin typeface="Times New Roman" pitchFamily="18" charset="0"/>
                <a:cs typeface="Times New Roman" pitchFamily="18" charset="0"/>
              </a:rPr>
              <a:t>.</a:t>
            </a:r>
          </a:p>
        </p:txBody>
      </p:sp>
      <p:sp>
        <p:nvSpPr>
          <p:cNvPr id="8" name="TextBox 7"/>
          <p:cNvSpPr txBox="1"/>
          <p:nvPr/>
        </p:nvSpPr>
        <p:spPr>
          <a:xfrm>
            <a:off x="626977" y="6113388"/>
            <a:ext cx="8135064"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How can we simplify T(n)? Hint: compute the value of T(n) in the best/worst case</a:t>
            </a:r>
          </a:p>
        </p:txBody>
      </p:sp>
    </p:spTree>
    <p:extLst>
      <p:ext uri="{BB962C8B-B14F-4D97-AF65-F5344CB8AC3E}">
        <p14:creationId xmlns:p14="http://schemas.microsoft.com/office/powerpoint/2010/main" val="11084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a:t>Insertion Sort: Running Time</a:t>
            </a:r>
          </a:p>
        </p:txBody>
      </p:sp>
      <mc:AlternateContent xmlns:mc="http://schemas.openxmlformats.org/markup-compatibility/2006" xmlns:a14="http://schemas.microsoft.com/office/drawing/2010/main">
        <mc:Choice Requires="a14">
          <p:sp>
            <p:nvSpPr>
              <p:cNvPr id="7" name="Text Box 6"/>
              <p:cNvSpPr txBox="1">
                <a:spLocks noGrp="1" noChangeArrowheads="1"/>
              </p:cNvSpPr>
              <p:nvPr>
                <p:ph idx="1"/>
              </p:nvPr>
            </p:nvSpPr>
            <p:spPr bwMode="auto">
              <a:xfrm>
                <a:off x="155574" y="939800"/>
                <a:ext cx="8797925" cy="33498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a:t>	Statement								cost       </a:t>
                </a:r>
              </a:p>
              <a:p>
                <a:pPr eaLnBrk="1" hangingPunct="1">
                  <a:spcBef>
                    <a:spcPct val="0"/>
                  </a:spcBef>
                  <a:buNone/>
                </a:pPr>
                <a:r>
                  <a:rPr lang="en-US" altLang="en-US" sz="2400" dirty="0"/>
                  <a:t>I</a:t>
                </a:r>
                <a:r>
                  <a:rPr lang="en-US" altLang="en-US" sz="1800" dirty="0"/>
                  <a:t>NSERTION</a:t>
                </a:r>
                <a:r>
                  <a:rPr lang="en-US" altLang="en-US" sz="2400" dirty="0"/>
                  <a:t>-S</a:t>
                </a:r>
                <a:r>
                  <a:rPr lang="en-US" altLang="en-US" sz="1800" dirty="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i="1" dirty="0">
                            <a:latin typeface="Cambria Math" panose="02040503050406030204" pitchFamily="18" charset="0"/>
                          </a:rPr>
                          <m:t>1</m:t>
                        </m:r>
                      </m:sub>
                    </m:sSub>
                    <m:r>
                      <a:rPr lang="en-US" altLang="en-US" sz="2400" i="1" dirty="0">
                        <a:latin typeface="Cambria Math" panose="02040503050406030204" pitchFamily="18" charset="0"/>
                      </a:rPr>
                      <m:t>𝑛</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2</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3</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5</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7</m:t>
                        </m:r>
                      </m:sub>
                    </m:sSub>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−1)</m:t>
                    </m:r>
                  </m:oMath>
                </a14:m>
                <a:endParaRPr lang="en-US" altLang="en-US" sz="2400" i="1" dirty="0">
                  <a:solidFill>
                    <a:srgbClr val="009999"/>
                  </a:solidFill>
                  <a:cs typeface="Times New Roman" panose="02020603050405020304" pitchFamily="18" charset="0"/>
                  <a:sym typeface="Symbol" panose="05050102010706020507" pitchFamily="18" charset="2"/>
                </a:endParaRPr>
              </a:p>
            </p:txBody>
          </p:sp>
        </mc:Choice>
        <mc:Fallback xmlns="">
          <p:sp>
            <p:nvSpPr>
              <p:cNvPr id="7" name="Text Box 6"/>
              <p:cNvSpPr txBox="1">
                <a:spLocks noGrp="1" noRot="1" noChangeAspect="1" noMove="1" noResize="1" noEditPoints="1" noAdjustHandles="1" noChangeArrowheads="1" noChangeShapeType="1" noTextEdit="1"/>
              </p:cNvSpPr>
              <p:nvPr>
                <p:ph idx="1"/>
              </p:nvPr>
            </p:nvSpPr>
            <p:spPr bwMode="auto">
              <a:xfrm>
                <a:off x="155574" y="939800"/>
                <a:ext cx="8797925" cy="3349891"/>
              </a:xfrm>
              <a:prstGeom prst="rect">
                <a:avLst/>
              </a:prstGeom>
              <a:blipFill rotWithShape="0">
                <a:blip r:embed="rId2" cstate="print"/>
                <a:stretch>
                  <a:fillRect l="-1109" t="-2545" b="-14182"/>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1482" y="4391290"/>
                <a:ext cx="8386108" cy="1058175"/>
              </a:xfrm>
              <a:prstGeom prst="rect">
                <a:avLst/>
              </a:prstGeom>
              <a:noFill/>
            </p:spPr>
            <p:txBody>
              <a:bodyPr wrap="square" lIns="0" tIns="0" rIns="0" bIns="0" rtlCol="0">
                <a:spAutoFit/>
              </a:bodyPr>
              <a:lstStyle/>
              <a:p>
                <a:pPr algn="ctr">
                  <a:spcBef>
                    <a:spcPct val="0"/>
                  </a:spcBef>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𝑇</m:t>
                      </m:r>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rPr>
                        <m:t>=</m:t>
                      </m:r>
                      <m:sSub>
                        <m:sSubPr>
                          <m:ctrlPr>
                            <a:rPr lang="en-US" altLang="en-US" i="1" dirty="0">
                              <a:latin typeface="Cambria Math" panose="02040503050406030204" pitchFamily="18" charset="0"/>
                            </a:rPr>
                          </m:ctrlPr>
                        </m:sSub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𝑐</m:t>
                          </m:r>
                        </m:e>
                        <m:sub>
                          <m:r>
                            <a:rPr lang="en-US" altLang="en-US" i="1" dirty="0">
                              <a:latin typeface="Cambria Math" panose="02040503050406030204" pitchFamily="18" charset="0"/>
                            </a:rPr>
                            <m:t>2</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3</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4</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5</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6</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i="1">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7</m:t>
                          </m:r>
                        </m:sub>
                      </m:sSub>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1482" y="4391290"/>
                <a:ext cx="8386108" cy="1058175"/>
              </a:xfrm>
              <a:prstGeom prst="rect">
                <a:avLst/>
              </a:prstGeom>
              <a:blipFill rotWithShape="0">
                <a:blip r:embed="rId3" cstate="print"/>
                <a:stretch>
                  <a:fillRect l="-945"/>
                </a:stretch>
              </a:blipFill>
            </p:spPr>
            <p:txBody>
              <a:bodyPr/>
              <a:lstStyle/>
              <a:p>
                <a:r>
                  <a:rPr lang="en-US">
                    <a:noFill/>
                  </a:rPr>
                  <a:t> </a:t>
                </a:r>
              </a:p>
            </p:txBody>
          </p:sp>
        </mc:Fallback>
      </mc:AlternateContent>
      <p:sp>
        <p:nvSpPr>
          <p:cNvPr id="5" name="TextBox 4"/>
          <p:cNvSpPr txBox="1"/>
          <p:nvPr/>
        </p:nvSpPr>
        <p:spPr>
          <a:xfrm>
            <a:off x="173620" y="5440098"/>
            <a:ext cx="8970380" cy="1200329"/>
          </a:xfrm>
          <a:prstGeom prst="rect">
            <a:avLst/>
          </a:prstGeom>
          <a:noFill/>
        </p:spPr>
        <p:txBody>
          <a:bodyPr wrap="square" rtlCol="0">
            <a:spAutoFit/>
          </a:bodyPr>
          <a:lstStyle/>
          <a:p>
            <a:r>
              <a:rPr lang="en-US" dirty="0">
                <a:latin typeface="Times New Roman" pitchFamily="18" charset="0"/>
                <a:cs typeface="Times New Roman" pitchFamily="18" charset="0"/>
              </a:rPr>
              <a:t>Here </a:t>
            </a:r>
            <a:r>
              <a:rPr lang="en-US" i="1" dirty="0" err="1">
                <a:latin typeface="Times New Roman" pitchFamily="18" charset="0"/>
                <a:cs typeface="Times New Roman" pitchFamily="18" charset="0"/>
              </a:rPr>
              <a:t>t</a:t>
            </a:r>
            <a:r>
              <a:rPr lang="en-US" i="1" baseline="-25000" dirty="0" err="1">
                <a:latin typeface="Times New Roman" pitchFamily="18" charset="0"/>
                <a:cs typeface="Times New Roman" pitchFamily="18" charset="0"/>
              </a:rPr>
              <a:t>j</a:t>
            </a:r>
            <a:r>
              <a:rPr lang="en-US" dirty="0">
                <a:latin typeface="Times New Roman" pitchFamily="18" charset="0"/>
                <a:cs typeface="Times New Roman" pitchFamily="18" charset="0"/>
              </a:rPr>
              <a:t> = no. of times the condition of while loop is tested for the current value of j.</a:t>
            </a:r>
          </a:p>
          <a:p>
            <a:r>
              <a:rPr lang="en-US" dirty="0">
                <a:latin typeface="Times New Roman" pitchFamily="18" charset="0"/>
                <a:cs typeface="Times New Roman" pitchFamily="18" charset="0"/>
              </a:rPr>
              <a:t>In the </a:t>
            </a:r>
            <a:r>
              <a:rPr lang="en-US" b="1" dirty="0">
                <a:latin typeface="Times New Roman" pitchFamily="18" charset="0"/>
                <a:cs typeface="Times New Roman" pitchFamily="18" charset="0"/>
              </a:rPr>
              <a:t>worst case </a:t>
            </a:r>
            <a:r>
              <a:rPr lang="en-US" dirty="0">
                <a:latin typeface="Times New Roman" pitchFamily="18" charset="0"/>
                <a:cs typeface="Times New Roman" pitchFamily="18" charset="0"/>
              </a:rPr>
              <a:t>(when input is reverse-sorted),  in each iteration of the for loop, all the </a:t>
            </a:r>
            <a:r>
              <a:rPr lang="en-US" i="1" dirty="0">
                <a:latin typeface="Times New Roman" pitchFamily="18" charset="0"/>
                <a:cs typeface="Times New Roman" pitchFamily="18" charset="0"/>
              </a:rPr>
              <a:t>j-1</a:t>
            </a:r>
            <a:r>
              <a:rPr lang="en-US" dirty="0">
                <a:latin typeface="Times New Roman" pitchFamily="18" charset="0"/>
                <a:cs typeface="Times New Roman" pitchFamily="18" charset="0"/>
              </a:rPr>
              <a:t> elements need to be right shifted, </a:t>
            </a:r>
            <a:r>
              <a:rPr lang="en-US" i="1" dirty="0">
                <a:latin typeface="Times New Roman" pitchFamily="18" charset="0"/>
                <a:cs typeface="Times New Roman" pitchFamily="18" charset="0"/>
              </a:rPr>
              <a:t>i.e., </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t</a:t>
            </a:r>
            <a:r>
              <a:rPr lang="en-US" i="1" baseline="-25000" dirty="0" err="1">
                <a:latin typeface="Times New Roman" pitchFamily="18" charset="0"/>
                <a:cs typeface="Times New Roman" pitchFamily="18" charset="0"/>
              </a:rPr>
              <a:t>j</a:t>
            </a:r>
            <a:r>
              <a:rPr lang="en-US" i="1" dirty="0">
                <a:latin typeface="Times New Roman" pitchFamily="18" charset="0"/>
                <a:cs typeface="Times New Roman" pitchFamily="18" charset="0"/>
              </a:rPr>
              <a:t>=(j-1)+1 = j :[1 </a:t>
            </a:r>
            <a:r>
              <a:rPr lang="en-US" dirty="0">
                <a:latin typeface="Times New Roman" pitchFamily="18" charset="0"/>
                <a:cs typeface="Times New Roman" pitchFamily="18" charset="0"/>
              </a:rPr>
              <a:t>is added to represent the last test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Putting this in the above eq., we get: T(n) = An</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+Bn+C → O(n</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where A, B, C are constants.</a:t>
            </a:r>
          </a:p>
        </p:txBody>
      </p:sp>
      <p:sp>
        <p:nvSpPr>
          <p:cNvPr id="8" name="TextBox 7"/>
          <p:cNvSpPr txBox="1"/>
          <p:nvPr/>
        </p:nvSpPr>
        <p:spPr>
          <a:xfrm>
            <a:off x="870046" y="6530072"/>
            <a:ext cx="8135064"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What is T(n) in the best case (when the input numbers are already sorted)?</a:t>
            </a:r>
          </a:p>
        </p:txBody>
      </p:sp>
      <p:sp>
        <p:nvSpPr>
          <p:cNvPr id="9" name="Rectangle 8"/>
          <p:cNvSpPr/>
          <p:nvPr/>
        </p:nvSpPr>
        <p:spPr>
          <a:xfrm>
            <a:off x="254650" y="3111240"/>
            <a:ext cx="8750460" cy="1307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are asked to compute worst case time of Insertion-Sort, just say that the while loop runs </a:t>
            </a:r>
            <a:r>
              <a:rPr lang="en-US" i="1" dirty="0"/>
              <a:t>j</a:t>
            </a:r>
            <a:r>
              <a:rPr lang="en-US" dirty="0"/>
              <a:t> times for worst possible input i.e. reverse sorted array (explain why) and then compute </a:t>
            </a:r>
            <a:r>
              <a:rPr lang="en-US" i="1" dirty="0"/>
              <a:t>T(n)</a:t>
            </a:r>
            <a:r>
              <a:rPr lang="en-US" dirty="0"/>
              <a:t> from </a:t>
            </a:r>
            <a:r>
              <a:rPr lang="en-US" i="1" dirty="0"/>
              <a:t>T(n) = </a:t>
            </a:r>
            <a:r>
              <a:rPr lang="el-GR" i="1" dirty="0"/>
              <a:t>Σ</a:t>
            </a:r>
            <a:r>
              <a:rPr lang="en-US" i="1" baseline="30000" dirty="0" err="1"/>
              <a:t>n</a:t>
            </a:r>
            <a:r>
              <a:rPr lang="en-US" i="1" baseline="-25000" dirty="0" err="1"/>
              <a:t>j</a:t>
            </a:r>
            <a:r>
              <a:rPr lang="en-US" i="1" baseline="-25000" dirty="0"/>
              <a:t>=2 </a:t>
            </a:r>
            <a:r>
              <a:rPr lang="en-US" i="1" dirty="0"/>
              <a:t>(j) = …. = n(n+1)/2 – 1 which is O(n</a:t>
            </a:r>
            <a:r>
              <a:rPr lang="en-US" i="1" baseline="30000" dirty="0"/>
              <a:t>2</a:t>
            </a:r>
            <a:r>
              <a:rPr lang="en-US" i="1" dirty="0"/>
              <a:t>) </a:t>
            </a:r>
          </a:p>
          <a:p>
            <a:pPr algn="ctr"/>
            <a:r>
              <a:rPr lang="en-US" dirty="0"/>
              <a:t>You don’t really need to show such a detailed calculation as shown here &amp; in the book.</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045160" y="1982520"/>
              <a:ext cx="5036400" cy="2679120"/>
            </p14:xfrm>
          </p:contentPart>
        </mc:Choice>
        <mc:Fallback xmlns="">
          <p:pic>
            <p:nvPicPr>
              <p:cNvPr id="2" name="Ink 1"/>
              <p:cNvPicPr/>
              <p:nvPr/>
            </p:nvPicPr>
            <p:blipFill>
              <a:blip r:embed="rId5"/>
              <a:stretch>
                <a:fillRect/>
              </a:stretch>
            </p:blipFill>
            <p:spPr>
              <a:xfrm>
                <a:off x="2035800" y="1973160"/>
                <a:ext cx="5055120" cy="2697840"/>
              </a:xfrm>
              <a:prstGeom prst="rect">
                <a:avLst/>
              </a:prstGeom>
            </p:spPr>
          </p:pic>
        </mc:Fallback>
      </mc:AlternateContent>
    </p:spTree>
    <p:extLst>
      <p:ext uri="{BB962C8B-B14F-4D97-AF65-F5344CB8AC3E}">
        <p14:creationId xmlns:p14="http://schemas.microsoft.com/office/powerpoint/2010/main" val="11084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
          <p:cNvSpPr txBox="1">
            <a:spLocks noChangeArrowheads="1"/>
          </p:cNvSpPr>
          <p:nvPr/>
        </p:nvSpPr>
        <p:spPr bwMode="auto">
          <a:xfrm>
            <a:off x="0" y="-208350"/>
            <a:ext cx="9132425"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a:solidFill>
                  <a:srgbClr val="000000"/>
                </a:solidFill>
                <a:ea typeface="Droid Sans" charset="0"/>
                <a:cs typeface="Droid Sans" charset="0"/>
              </a:rPr>
              <a:t>Polynomial &amp; non-polynomial time algorithms</a:t>
            </a:r>
          </a:p>
        </p:txBody>
      </p:sp>
      <p:sp>
        <p:nvSpPr>
          <p:cNvPr id="8" name="Rectangle 7"/>
          <p:cNvSpPr/>
          <p:nvPr/>
        </p:nvSpPr>
        <p:spPr>
          <a:xfrm>
            <a:off x="1" y="651510"/>
            <a:ext cx="9143999" cy="5700022"/>
          </a:xfrm>
          <a:prstGeom prst="rect">
            <a:avLst/>
          </a:prstGeom>
        </p:spPr>
        <p:txBody>
          <a:bodyPr wrap="square">
            <a:spAutoFit/>
          </a:bodyPr>
          <a:lstStyle/>
          <a:p>
            <a:pPr marL="342900" lvl="0" indent="-342900" fontAlgn="base">
              <a:lnSpc>
                <a:spcPct val="130000"/>
              </a:lnSpc>
              <a:spcBef>
                <a:spcPct val="20000"/>
              </a:spcBef>
              <a:spcAft>
                <a:spcPct val="0"/>
              </a:spcAft>
              <a:buFontTx/>
              <a:buChar char="•"/>
            </a:pPr>
            <a:r>
              <a:rPr lang="en-US" sz="2800" kern="0" dirty="0">
                <a:solidFill>
                  <a:srgbClr val="333399"/>
                </a:solidFill>
                <a:latin typeface="Arial"/>
              </a:rPr>
              <a:t>Polynomial time algorithm: Algorithm whose </a:t>
            </a:r>
            <a:r>
              <a:rPr lang="en-US" sz="2800" u="sng" kern="0" dirty="0">
                <a:solidFill>
                  <a:srgbClr val="333399"/>
                </a:solidFill>
                <a:latin typeface="Arial"/>
              </a:rPr>
              <a:t>worst-case</a:t>
            </a:r>
            <a:r>
              <a:rPr lang="en-US" sz="2800" kern="0" dirty="0">
                <a:solidFill>
                  <a:srgbClr val="333399"/>
                </a:solidFill>
                <a:latin typeface="Arial"/>
              </a:rPr>
              <a:t> running time is </a:t>
            </a:r>
            <a:r>
              <a:rPr lang="en-US" sz="2800" kern="0" dirty="0">
                <a:solidFill>
                  <a:srgbClr val="333399"/>
                </a:solidFill>
                <a:latin typeface="Comic Sans MS" pitchFamily="66" charset="0"/>
              </a:rPr>
              <a:t>polynomial</a:t>
            </a:r>
            <a:endParaRPr lang="en-US" sz="2800" kern="0" dirty="0">
              <a:solidFill>
                <a:srgbClr val="333399"/>
              </a:solidFill>
              <a:latin typeface="Arial"/>
            </a:endParaRPr>
          </a:p>
          <a:p>
            <a:pPr marL="800100" lvl="1" indent="-342900" fontAlgn="base">
              <a:lnSpc>
                <a:spcPct val="130000"/>
              </a:lnSpc>
              <a:spcBef>
                <a:spcPct val="20000"/>
              </a:spcBef>
              <a:spcAft>
                <a:spcPct val="0"/>
              </a:spcAft>
              <a:buFontTx/>
              <a:buChar char="•"/>
            </a:pPr>
            <a:r>
              <a:rPr lang="en-US" sz="2800" kern="0" dirty="0">
                <a:latin typeface="Arial"/>
              </a:rPr>
              <a:t>E.g.: Linear Search (in unsorted array): O(n), Binary Search (in sorted array): O(</a:t>
            </a:r>
            <a:r>
              <a:rPr lang="en-US" sz="2800" kern="0" dirty="0" err="1">
                <a:latin typeface="Arial"/>
              </a:rPr>
              <a:t>lg</a:t>
            </a:r>
            <a:r>
              <a:rPr lang="en-US" sz="2800" kern="0" dirty="0">
                <a:latin typeface="Arial"/>
              </a:rPr>
              <a:t> n), </a:t>
            </a:r>
            <a:r>
              <a:rPr lang="en-US" sz="2800" kern="0" dirty="0" err="1">
                <a:latin typeface="Arial"/>
              </a:rPr>
              <a:t>InsertionSort</a:t>
            </a:r>
            <a:r>
              <a:rPr lang="en-US" sz="2800" kern="0" dirty="0">
                <a:latin typeface="Arial"/>
              </a:rPr>
              <a:t>: O(n</a:t>
            </a:r>
            <a:r>
              <a:rPr lang="en-US" sz="2800" kern="0" baseline="30000" dirty="0">
                <a:latin typeface="Arial"/>
              </a:rPr>
              <a:t>2</a:t>
            </a:r>
            <a:r>
              <a:rPr lang="en-US" sz="2800" kern="0" dirty="0">
                <a:latin typeface="Arial"/>
              </a:rPr>
              <a:t>), etc.</a:t>
            </a:r>
          </a:p>
          <a:p>
            <a:pPr marL="342900" lvl="0" indent="-342900" fontAlgn="base">
              <a:lnSpc>
                <a:spcPct val="130000"/>
              </a:lnSpc>
              <a:spcBef>
                <a:spcPct val="20000"/>
              </a:spcBef>
              <a:spcAft>
                <a:spcPct val="0"/>
              </a:spcAft>
              <a:buFontTx/>
              <a:buChar char="•"/>
            </a:pPr>
            <a:r>
              <a:rPr lang="en-US" sz="2800" kern="0" dirty="0">
                <a:solidFill>
                  <a:srgbClr val="333399"/>
                </a:solidFill>
                <a:latin typeface="Arial"/>
              </a:rPr>
              <a:t>Non-polynomial time algorithm: Algorithm whose </a:t>
            </a:r>
            <a:r>
              <a:rPr lang="en-US" sz="2800" u="sng" kern="0" dirty="0">
                <a:solidFill>
                  <a:srgbClr val="333399"/>
                </a:solidFill>
                <a:latin typeface="Arial"/>
              </a:rPr>
              <a:t>worst-case</a:t>
            </a:r>
            <a:r>
              <a:rPr lang="en-US" sz="2800" kern="0" dirty="0">
                <a:solidFill>
                  <a:srgbClr val="333399"/>
                </a:solidFill>
                <a:latin typeface="Arial"/>
              </a:rPr>
              <a:t> running time is not </a:t>
            </a:r>
            <a:r>
              <a:rPr lang="en-US" sz="2800" kern="0" dirty="0">
                <a:solidFill>
                  <a:srgbClr val="333399"/>
                </a:solidFill>
                <a:latin typeface="Comic Sans MS" pitchFamily="66" charset="0"/>
              </a:rPr>
              <a:t>polynomial</a:t>
            </a:r>
          </a:p>
          <a:p>
            <a:pPr marL="800100" lvl="1" indent="-342900" fontAlgn="base">
              <a:lnSpc>
                <a:spcPct val="130000"/>
              </a:lnSpc>
              <a:spcBef>
                <a:spcPct val="20000"/>
              </a:spcBef>
              <a:spcAft>
                <a:spcPct val="0"/>
              </a:spcAft>
              <a:buFontTx/>
              <a:buChar char="•"/>
            </a:pPr>
            <a:r>
              <a:rPr lang="en-US" sz="2400" kern="0" dirty="0">
                <a:solidFill>
                  <a:srgbClr val="000000"/>
                </a:solidFill>
                <a:latin typeface="Arial"/>
              </a:rPr>
              <a:t>Examples: an algorithm to enumerate and print all possible orderings of n persons: O(</a:t>
            </a:r>
            <a:r>
              <a:rPr lang="en-US" sz="2400" i="1" kern="0" dirty="0">
                <a:solidFill>
                  <a:srgbClr val="000000"/>
                </a:solidFill>
                <a:latin typeface="Arial"/>
              </a:rPr>
              <a:t>n</a:t>
            </a:r>
            <a:r>
              <a:rPr lang="en-US" sz="2400" kern="0" dirty="0">
                <a:solidFill>
                  <a:srgbClr val="000000"/>
                </a:solidFill>
                <a:latin typeface="Arial"/>
              </a:rPr>
              <a:t>!), an algorithm to enumerate and print all possible binary strings of length n: O(2</a:t>
            </a:r>
            <a:r>
              <a:rPr lang="en-US" sz="2400" kern="0" baseline="30000" dirty="0">
                <a:solidFill>
                  <a:srgbClr val="000000"/>
                </a:solidFill>
                <a:latin typeface="Arial"/>
              </a:rPr>
              <a:t>n</a:t>
            </a:r>
            <a:r>
              <a:rPr lang="en-US" sz="2400" kern="0" dirty="0">
                <a:solidFill>
                  <a:srgbClr val="000000"/>
                </a:solidFill>
                <a:latin typeface="Arial"/>
              </a:rPr>
              <a:t>)</a:t>
            </a:r>
          </a:p>
        </p:txBody>
      </p:sp>
    </p:spTree>
    <p:extLst>
      <p:ext uri="{BB962C8B-B14F-4D97-AF65-F5344CB8AC3E}">
        <p14:creationId xmlns:p14="http://schemas.microsoft.com/office/powerpoint/2010/main" val="238177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blinds(horizontal)">
                                      <p:cBhvr>
                                        <p:cTn id="1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277906" y="161364"/>
            <a:ext cx="7772400"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ea typeface="Droid Sans" charset="0"/>
                <a:cs typeface="Droid Sans" charset="0"/>
              </a:rPr>
              <a:t>Amortized Analysis (Section 17.1)</a:t>
            </a:r>
          </a:p>
        </p:txBody>
      </p:sp>
      <p:sp>
        <p:nvSpPr>
          <p:cNvPr id="3074" name="Text Box 2"/>
          <p:cNvSpPr txBox="1">
            <a:spLocks noChangeArrowheads="1"/>
          </p:cNvSpPr>
          <p:nvPr/>
        </p:nvSpPr>
        <p:spPr bwMode="auto">
          <a:xfrm>
            <a:off x="277906" y="1371599"/>
            <a:ext cx="8866094" cy="4966447"/>
          </a:xfrm>
          <a:prstGeom prst="rect">
            <a:avLst/>
          </a:prstGeom>
          <a:noFill/>
          <a:ln w="9525">
            <a:noFill/>
            <a:round/>
            <a:headEnd/>
            <a:tailEnd/>
          </a:ln>
          <a:effectLst/>
        </p:spPr>
        <p:txBody>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a:solidFill>
                  <a:srgbClr val="000000"/>
                </a:solidFill>
                <a:ea typeface="Droid Sans" charset="0"/>
                <a:cs typeface="Droid Sans" charset="0"/>
              </a:rPr>
              <a:t>Amortized Running Time</a:t>
            </a:r>
            <a:r>
              <a:rPr lang="en-US" sz="2400" dirty="0">
                <a:solidFill>
                  <a:srgbClr val="000000"/>
                </a:solidFill>
                <a:ea typeface="Droid Sans" charset="0"/>
                <a:cs typeface="Droid Sans" charset="0"/>
              </a:rPr>
              <a:t>: average time taken by an operation in a sequence of operations on a given data structure (doesn’t give time of a single operation).</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a:solidFill>
                  <a:srgbClr val="000000"/>
                </a:solidFill>
                <a:ea typeface="Droid Sans" charset="0"/>
                <a:cs typeface="Droid Sans" charset="0"/>
              </a:rPr>
              <a:t>Example: Consider </a:t>
            </a:r>
            <a:r>
              <a:rPr lang="en-US" sz="2800" dirty="0" err="1">
                <a:solidFill>
                  <a:srgbClr val="000000"/>
                </a:solidFill>
                <a:ea typeface="Droid Sans" charset="0"/>
                <a:cs typeface="Droid Sans" charset="0"/>
              </a:rPr>
              <a:t>MultipoppableStack</a:t>
            </a:r>
            <a:r>
              <a:rPr lang="en-US" sz="2800" dirty="0">
                <a:solidFill>
                  <a:srgbClr val="000000"/>
                </a:solidFill>
                <a:ea typeface="Droid Sans" charset="0"/>
                <a:cs typeface="Droid Sans" charset="0"/>
              </a:rPr>
              <a:t> data structure:- it </a:t>
            </a:r>
            <a:r>
              <a:rPr lang="en-US" sz="2800" dirty="0" err="1">
                <a:solidFill>
                  <a:srgbClr val="000000"/>
                </a:solidFill>
                <a:ea typeface="Droid Sans" charset="0"/>
                <a:cs typeface="Droid Sans" charset="0"/>
              </a:rPr>
              <a:t>supprts</a:t>
            </a:r>
            <a:r>
              <a:rPr lang="en-US" sz="2800" dirty="0">
                <a:solidFill>
                  <a:srgbClr val="000000"/>
                </a:solidFill>
                <a:ea typeface="Droid Sans" charset="0"/>
                <a:cs typeface="Droid Sans" charset="0"/>
              </a:rPr>
              <a:t> 3 operations on a stack:</a:t>
            </a: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PUSH(x) -&gt; takes </a:t>
            </a:r>
            <a:r>
              <a:rPr lang="en-US" sz="2400" i="1" dirty="0">
                <a:solidFill>
                  <a:srgbClr val="000000"/>
                </a:solidFill>
                <a:ea typeface="Droid Sans" charset="0"/>
                <a:cs typeface="Droid Sans" charset="0"/>
              </a:rPr>
              <a:t>O</a:t>
            </a:r>
            <a:r>
              <a:rPr lang="en-US" sz="2400" dirty="0">
                <a:solidFill>
                  <a:srgbClr val="000000"/>
                </a:solidFill>
                <a:ea typeface="Droid Sans" charset="0"/>
                <a:cs typeface="Droid Sans" charset="0"/>
              </a:rPr>
              <a:t>(1) time</a:t>
            </a: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POP() -&gt; takes </a:t>
            </a:r>
            <a:r>
              <a:rPr lang="en-US" sz="2400" i="1" dirty="0">
                <a:solidFill>
                  <a:srgbClr val="000000"/>
                </a:solidFill>
                <a:ea typeface="Droid Sans" charset="0"/>
                <a:cs typeface="Droid Sans" charset="0"/>
              </a:rPr>
              <a:t>O</a:t>
            </a:r>
            <a:r>
              <a:rPr lang="en-US" sz="2400" dirty="0">
                <a:solidFill>
                  <a:srgbClr val="000000"/>
                </a:solidFill>
                <a:ea typeface="Droid Sans" charset="0"/>
                <a:cs typeface="Droid Sans" charset="0"/>
              </a:rPr>
              <a:t>(1) time</a:t>
            </a: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MULTIPOP(</a:t>
            </a:r>
            <a:r>
              <a:rPr lang="en-US" sz="2400" i="1" dirty="0">
                <a:solidFill>
                  <a:srgbClr val="000000"/>
                </a:solidFill>
                <a:ea typeface="Droid Sans" charset="0"/>
                <a:cs typeface="Droid Sans" charset="0"/>
              </a:rPr>
              <a:t>k</a:t>
            </a:r>
            <a:r>
              <a:rPr lang="en-US" sz="2400" dirty="0">
                <a:solidFill>
                  <a:srgbClr val="000000"/>
                </a:solidFill>
                <a:ea typeface="Droid Sans" charset="0"/>
                <a:cs typeface="Droid Sans" charset="0"/>
              </a:rPr>
              <a:t>) //pops top k items from the stack</a:t>
            </a: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rgbClr val="000000"/>
                </a:solidFill>
                <a:ea typeface="Droid Sans" charset="0"/>
                <a:cs typeface="Droid Sans" charset="0"/>
              </a:rPr>
              <a:t>while</a:t>
            </a:r>
            <a:r>
              <a:rPr lang="en-US" sz="2000" dirty="0">
                <a:solidFill>
                  <a:srgbClr val="000000"/>
                </a:solidFill>
                <a:ea typeface="Droid Sans" charset="0"/>
                <a:cs typeface="Droid Sans" charset="0"/>
              </a:rPr>
              <a:t> not STACK-EMPTY() and </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&gt;0</a:t>
            </a: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Droid Sans" charset="0"/>
                <a:cs typeface="Droid Sans" charset="0"/>
              </a:rPr>
              <a:t>     </a:t>
            </a:r>
            <a:r>
              <a:rPr lang="en-US" sz="2000" b="1" dirty="0">
                <a:solidFill>
                  <a:srgbClr val="000000"/>
                </a:solidFill>
                <a:ea typeface="Droid Sans" charset="0"/>
                <a:cs typeface="Droid Sans" charset="0"/>
              </a:rPr>
              <a:t>do</a:t>
            </a:r>
            <a:r>
              <a:rPr lang="en-US" sz="2000" dirty="0">
                <a:solidFill>
                  <a:srgbClr val="000000"/>
                </a:solidFill>
                <a:ea typeface="Droid Sans" charset="0"/>
                <a:cs typeface="Droid Sans" charset="0"/>
              </a:rPr>
              <a:t> POP()</a:t>
            </a: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Droid Sans" charset="0"/>
                <a:cs typeface="Droid Sans" charset="0"/>
              </a:rPr>
              <a:t>          </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-1</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Let’s consider a sequence of </a:t>
            </a:r>
            <a:r>
              <a:rPr lang="en-US" sz="2400" i="1" dirty="0">
                <a:solidFill>
                  <a:srgbClr val="000000"/>
                </a:solidFill>
                <a:ea typeface="Droid Sans" charset="0"/>
                <a:cs typeface="Droid Sans" charset="0"/>
              </a:rPr>
              <a:t>n</a:t>
            </a:r>
            <a:r>
              <a:rPr lang="en-US" sz="2400" dirty="0">
                <a:solidFill>
                  <a:srgbClr val="000000"/>
                </a:solidFill>
                <a:ea typeface="Droid Sans" charset="0"/>
                <a:cs typeface="Droid Sans" charset="0"/>
              </a:rPr>
              <a:t> PUSH, POP &amp; MULTIPOP operations</a:t>
            </a:r>
          </a:p>
          <a:p>
            <a:pPr marL="798513" lvl="1"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An e.g. of such a sequence of n=9 operations is: &lt;PUSH, PUSH, POP, PUSH, PUSH, MULTIPOP(2), PUSH, PUSH, MULTIPOP(3)&gt;</a:t>
            </a: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a:solidFill>
                <a:srgbClr val="000000"/>
              </a:solidFill>
              <a:ea typeface="Droid Sans" charset="0"/>
              <a:cs typeface="Droid Sans"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45160" y="2759400"/>
              <a:ext cx="6554520" cy="4027680"/>
            </p14:xfrm>
          </p:contentPart>
        </mc:Choice>
        <mc:Fallback xmlns="">
          <p:pic>
            <p:nvPicPr>
              <p:cNvPr id="2" name="Ink 1"/>
              <p:cNvPicPr/>
              <p:nvPr/>
            </p:nvPicPr>
            <p:blipFill>
              <a:blip r:embed="rId4"/>
              <a:stretch>
                <a:fillRect/>
              </a:stretch>
            </p:blipFill>
            <p:spPr>
              <a:xfrm>
                <a:off x="2035800" y="2750040"/>
                <a:ext cx="6573240" cy="40464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7395" y="905866"/>
            <a:ext cx="8763000" cy="5847474"/>
          </a:xfrm>
          <a:prstGeom prst="rect">
            <a:avLst/>
          </a:prstGeom>
          <a:noFill/>
          <a:ln w="9525">
            <a:noFill/>
            <a:round/>
            <a:headEnd/>
            <a:tailEnd/>
          </a:ln>
          <a:effectLst/>
        </p:spPr>
        <p:txBody>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rgbClr val="000000"/>
                </a:solidFill>
                <a:latin typeface="Times New Roman" pitchFamily="16" charset="0"/>
                <a:ea typeface="Droid Sans" charset="0"/>
                <a:cs typeface="Droid Sans" charset="0"/>
              </a:rPr>
              <a:t>MULTIPOP = just a # of POP calls; so we need to count only the total # of PUSHs and POPs in the sequence. </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rgbClr val="000000"/>
                </a:solidFill>
                <a:latin typeface="Times New Roman" pitchFamily="16" charset="0"/>
                <a:ea typeface="Droid Sans" charset="0"/>
                <a:cs typeface="Droid Sans" charset="0"/>
              </a:rPr>
              <a:t>Each object can be </a:t>
            </a:r>
            <a:r>
              <a:rPr lang="en-US" sz="2600" dirty="0" err="1">
                <a:solidFill>
                  <a:srgbClr val="000000"/>
                </a:solidFill>
                <a:latin typeface="Times New Roman" pitchFamily="16" charset="0"/>
                <a:ea typeface="Droid Sans" charset="0"/>
                <a:cs typeface="Droid Sans" charset="0"/>
              </a:rPr>
              <a:t>POPed</a:t>
            </a:r>
            <a:r>
              <a:rPr lang="en-US" sz="2600" dirty="0">
                <a:solidFill>
                  <a:srgbClr val="000000"/>
                </a:solidFill>
                <a:latin typeface="Times New Roman" pitchFamily="16" charset="0"/>
                <a:ea typeface="Droid Sans" charset="0"/>
                <a:cs typeface="Droid Sans" charset="0"/>
              </a:rPr>
              <a:t> only once for each time it is </a:t>
            </a:r>
            <a:r>
              <a:rPr lang="en-US" sz="2600" dirty="0" err="1">
                <a:solidFill>
                  <a:srgbClr val="000000"/>
                </a:solidFill>
                <a:latin typeface="Times New Roman" pitchFamily="16" charset="0"/>
                <a:ea typeface="Droid Sans" charset="0"/>
                <a:cs typeface="Droid Sans" charset="0"/>
              </a:rPr>
              <a:t>PUSHed</a:t>
            </a:r>
            <a:r>
              <a:rPr lang="en-US" sz="2600" dirty="0">
                <a:solidFill>
                  <a:srgbClr val="000000"/>
                </a:solidFill>
                <a:latin typeface="Times New Roman" pitchFamily="16" charset="0"/>
                <a:ea typeface="Droid Sans" charset="0"/>
                <a:cs typeface="Droid Sans" charset="0"/>
              </a:rPr>
              <a:t>. Therefore</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total # of POPs (including POP calls in MULTIPOP)</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 total # of PUSHs ≤ total # of operations = n.</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Also, total # of PUSHs ≤ n</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Therefore total # of PUSH+POP calls ≤ 2n</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rgbClr val="000000"/>
                </a:solidFill>
                <a:latin typeface="Times New Roman" pitchFamily="16" charset="0"/>
                <a:ea typeface="Droid Sans" charset="0"/>
                <a:cs typeface="Droid Sans" charset="0"/>
              </a:rPr>
              <a:t>Each PUSH/POP operation takes O(1); so total time taken by the sequence of operations is </a:t>
            </a:r>
            <a:r>
              <a:rPr lang="en-US" sz="2600" i="1" dirty="0">
                <a:solidFill>
                  <a:srgbClr val="000000"/>
                </a:solidFill>
                <a:latin typeface="Times New Roman" pitchFamily="16" charset="0"/>
                <a:ea typeface="Droid Sans" charset="0"/>
                <a:cs typeface="Droid Sans" charset="0"/>
              </a:rPr>
              <a:t>≤ 2nO(1) i.e., O(n)</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a:solidFill>
                  <a:srgbClr val="000000"/>
                </a:solidFill>
                <a:latin typeface="Times New Roman" pitchFamily="16" charset="0"/>
                <a:ea typeface="Droid Sans" charset="0"/>
                <a:cs typeface="Droid Sans" charset="0"/>
              </a:rPr>
              <a:t>There are n operations in the sequence, so in average, each operation takes</a:t>
            </a:r>
            <a:r>
              <a:rPr lang="en-US" sz="2600" i="1" dirty="0">
                <a:solidFill>
                  <a:srgbClr val="000000"/>
                </a:solidFill>
                <a:latin typeface="Times New Roman" pitchFamily="16" charset="0"/>
                <a:ea typeface="Droid Sans" charset="0"/>
                <a:cs typeface="Droid Sans" charset="0"/>
              </a:rPr>
              <a:t> O(n)/n </a:t>
            </a:r>
            <a:r>
              <a:rPr lang="en-US" sz="2600" dirty="0">
                <a:solidFill>
                  <a:srgbClr val="000000"/>
                </a:solidFill>
                <a:latin typeface="Times New Roman" pitchFamily="16" charset="0"/>
                <a:ea typeface="Droid Sans" charset="0"/>
                <a:cs typeface="Droid Sans" charset="0"/>
              </a:rPr>
              <a:t>which is </a:t>
            </a:r>
            <a:r>
              <a:rPr lang="en-US" sz="2600" i="1" dirty="0">
                <a:solidFill>
                  <a:srgbClr val="000000"/>
                </a:solidFill>
                <a:latin typeface="Times New Roman" pitchFamily="16" charset="0"/>
                <a:ea typeface="Droid Sans" charset="0"/>
                <a:cs typeface="Droid Sans" charset="0"/>
              </a:rPr>
              <a:t>O(1)</a:t>
            </a:r>
          </a:p>
        </p:txBody>
      </p:sp>
      <p:sp>
        <p:nvSpPr>
          <p:cNvPr id="6148" name="Text Box 4"/>
          <p:cNvSpPr txBox="1">
            <a:spLocks noChangeArrowheads="1"/>
          </p:cNvSpPr>
          <p:nvPr/>
        </p:nvSpPr>
        <p:spPr bwMode="auto">
          <a:xfrm>
            <a:off x="-69045" y="6394154"/>
            <a:ext cx="9302844" cy="463846"/>
          </a:xfrm>
          <a:prstGeom prst="rect">
            <a:avLst/>
          </a:prstGeom>
          <a:noFill/>
          <a:ln w="9525">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70C0"/>
                </a:solidFill>
                <a:latin typeface="Times New Roman" pitchFamily="16" charset="0"/>
                <a:ea typeface="Droid Sans" charset="0"/>
                <a:cs typeface="Droid Sans" charset="0"/>
              </a:rPr>
              <a:t>⸫ Amortized running time of an operation on </a:t>
            </a:r>
            <a:r>
              <a:rPr lang="en-US" sz="2400" dirty="0" err="1">
                <a:solidFill>
                  <a:srgbClr val="0070C0"/>
                </a:solidFill>
                <a:latin typeface="Times New Roman" pitchFamily="16" charset="0"/>
                <a:ea typeface="Droid Sans" charset="0"/>
                <a:cs typeface="Droid Sans" charset="0"/>
              </a:rPr>
              <a:t>MultipoppableStack</a:t>
            </a:r>
            <a:r>
              <a:rPr lang="en-US" sz="2400" dirty="0">
                <a:solidFill>
                  <a:srgbClr val="0070C0"/>
                </a:solidFill>
                <a:latin typeface="Times New Roman" pitchFamily="16" charset="0"/>
                <a:ea typeface="Droid Sans" charset="0"/>
                <a:cs typeface="Droid Sans" charset="0"/>
              </a:rPr>
              <a:t> is </a:t>
            </a:r>
            <a:r>
              <a:rPr lang="en-US" sz="2400" i="1" dirty="0">
                <a:solidFill>
                  <a:srgbClr val="0070C0"/>
                </a:solidFill>
                <a:latin typeface="Times New Roman" pitchFamily="16" charset="0"/>
                <a:ea typeface="Droid Sans" charset="0"/>
                <a:cs typeface="Droid Sans" charset="0"/>
              </a:rPr>
              <a:t>O</a:t>
            </a:r>
            <a:r>
              <a:rPr lang="en-US" sz="2400" dirty="0">
                <a:solidFill>
                  <a:srgbClr val="0070C0"/>
                </a:solidFill>
                <a:latin typeface="Times New Roman" pitchFamily="16" charset="0"/>
                <a:ea typeface="Droid Sans" charset="0"/>
                <a:cs typeface="Droid Sans" charset="0"/>
              </a:rPr>
              <a:t>(1)</a:t>
            </a:r>
          </a:p>
        </p:txBody>
      </p:sp>
      <p:sp>
        <p:nvSpPr>
          <p:cNvPr id="7" name="Text Box 1"/>
          <p:cNvSpPr txBox="1">
            <a:spLocks noChangeArrowheads="1"/>
          </p:cNvSpPr>
          <p:nvPr/>
        </p:nvSpPr>
        <p:spPr bwMode="auto">
          <a:xfrm>
            <a:off x="64807" y="-154238"/>
            <a:ext cx="9090210"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0000"/>
                </a:solidFill>
                <a:ea typeface="Droid Sans" charset="0"/>
                <a:cs typeface="Droid Sans" charset="0"/>
              </a:rPr>
              <a:t>Example of Amortized Analysis (Contd.)</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8800" y="3277080"/>
              <a:ext cx="7144200" cy="947160"/>
            </p14:xfrm>
          </p:contentPart>
        </mc:Choice>
        <mc:Fallback xmlns="">
          <p:pic>
            <p:nvPicPr>
              <p:cNvPr id="2" name="Ink 1"/>
              <p:cNvPicPr/>
              <p:nvPr/>
            </p:nvPicPr>
            <p:blipFill>
              <a:blip r:embed="rId4"/>
              <a:stretch>
                <a:fillRect/>
              </a:stretch>
            </p:blipFill>
            <p:spPr>
              <a:xfrm>
                <a:off x="919440" y="3267720"/>
                <a:ext cx="7162920" cy="9658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100000">
                                          <p:val>
                                            <p:strVal val="1+#ppt_w/2"/>
                                          </p:val>
                                        </p:tav>
                                        <p:tav>
                                          <p:val>
                                            <p:strVal val="#ppt_x"/>
                                          </p:val>
                                        </p:tav>
                                      </p:tavLst>
                                    </p:anim>
                                    <p:anim calcmode="lin" valueType="num">
                                      <p:cBhvr>
                                        <p:cTn id="8" dur="500" fill="hold"/>
                                        <p:tgtEl>
                                          <p:spTgt spid="6148"/>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Computational Problem</a:t>
            </a:r>
          </a:p>
        </p:txBody>
      </p:sp>
      <p:sp>
        <p:nvSpPr>
          <p:cNvPr id="3" name="Content Placeholder 2"/>
          <p:cNvSpPr>
            <a:spLocks noGrp="1"/>
          </p:cNvSpPr>
          <p:nvPr>
            <p:ph idx="1"/>
          </p:nvPr>
        </p:nvSpPr>
        <p:spPr/>
        <p:txBody>
          <a:bodyPr/>
          <a:lstStyle/>
          <a:p>
            <a:r>
              <a:rPr lang="en-US" dirty="0"/>
              <a:t>A computational problem can be represented as a question that describes the requirements of the desired output given an input. For e.g.</a:t>
            </a:r>
          </a:p>
          <a:p>
            <a:pPr marL="457200" indent="-457200">
              <a:buFont typeface="Arial" panose="020B0604020202020204" pitchFamily="34" charset="0"/>
              <a:buChar char="•"/>
            </a:pPr>
            <a:r>
              <a:rPr lang="en-US" dirty="0"/>
              <a:t>Is n a prime number? (n is a user input)</a:t>
            </a:r>
          </a:p>
          <a:p>
            <a:pPr marL="457200" indent="-457200">
              <a:buFont typeface="Arial" panose="020B0604020202020204" pitchFamily="34" charset="0"/>
              <a:buChar char="•"/>
            </a:pPr>
            <a:r>
              <a:rPr lang="en-US" dirty="0"/>
              <a:t>What are the prime factors of n? (n is a user input)</a:t>
            </a:r>
          </a:p>
          <a:p>
            <a:pPr marL="457200" indent="-457200">
              <a:buFont typeface="Arial" panose="020B0604020202020204" pitchFamily="34" charset="0"/>
              <a:buChar char="•"/>
            </a:pPr>
            <a:r>
              <a:rPr lang="en-US" dirty="0"/>
              <a:t>How many prime factors of n are there? (n is user input)</a:t>
            </a:r>
          </a:p>
          <a:p>
            <a:pPr marL="457200" indent="-457200">
              <a:buFont typeface="Arial" panose="020B0604020202020204" pitchFamily="34" charset="0"/>
              <a:buChar char="•"/>
            </a:pPr>
            <a:r>
              <a:rPr lang="en-US" dirty="0"/>
              <a:t>What is the maximum value of a[</a:t>
            </a:r>
            <a:r>
              <a:rPr lang="en-US" dirty="0" err="1"/>
              <a:t>i</a:t>
            </a:r>
            <a:r>
              <a:rPr lang="en-US" dirty="0"/>
              <a:t>]? (a[1…n] is an input array)</a:t>
            </a:r>
          </a:p>
        </p:txBody>
      </p:sp>
    </p:spTree>
    <p:extLst>
      <p:ext uri="{BB962C8B-B14F-4D97-AF65-F5344CB8AC3E}">
        <p14:creationId xmlns:p14="http://schemas.microsoft.com/office/powerpoint/2010/main" val="424942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39800"/>
            <a:ext cx="9144000" cy="5681337"/>
          </a:xfrm>
        </p:spPr>
        <p:txBody>
          <a:bodyPr>
            <a:noAutofit/>
          </a:bodyPr>
          <a:lstStyle/>
          <a:p>
            <a:pPr>
              <a:lnSpc>
                <a:spcPct val="100000"/>
              </a:lnSpc>
              <a:buFont typeface="Arial" pitchFamily="34" charset="0"/>
              <a:buChar char="•"/>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Decision Problems: </a:t>
            </a:r>
            <a:r>
              <a:rPr lang="en-US" sz="2600" dirty="0">
                <a:latin typeface="Times New Roman" pitchFamily="18" charset="0"/>
                <a:cs typeface="Times New Roman" pitchFamily="18" charset="0"/>
              </a:rPr>
              <a:t>given an input x, verify if x satisfies a certain property i.e., give YES/NO answer</a:t>
            </a:r>
          </a:p>
          <a:p>
            <a:pPr lvl="1">
              <a:lnSpc>
                <a:spcPct val="100000"/>
              </a:lnSpc>
              <a:buFont typeface="Arial" pitchFamily="34" charset="0"/>
              <a:buChar char="•"/>
            </a:pPr>
            <a:r>
              <a:rPr lang="en-US" sz="2600" u="sng" dirty="0">
                <a:latin typeface="Times New Roman" pitchFamily="18" charset="0"/>
                <a:cs typeface="Times New Roman" pitchFamily="18" charset="0"/>
              </a:rPr>
              <a:t>3-coloring </a:t>
            </a:r>
            <a:r>
              <a:rPr lang="en-US" sz="2600" i="1" u="sng" dirty="0">
                <a:latin typeface="Times New Roman" pitchFamily="18" charset="0"/>
                <a:cs typeface="Times New Roman" pitchFamily="18" charset="0"/>
              </a:rPr>
              <a:t>decision problem</a:t>
            </a:r>
            <a:r>
              <a:rPr lang="en-US" sz="2600" dirty="0">
                <a:latin typeface="Times New Roman" pitchFamily="18" charset="0"/>
                <a:cs typeface="Times New Roman" pitchFamily="18" charset="0"/>
              </a:rPr>
              <a:t>: given an undirected graph, G= (V,E), determine if there is a way to assign a “color” chosen from {0,1, 2} to each vertex in such a way that no two adjacent vertices have the same color</a:t>
            </a:r>
          </a:p>
          <a:p>
            <a:pPr lvl="1"/>
            <a:endParaRPr lang="en-US"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a:t>
            </a:r>
          </a:p>
          <a:p>
            <a:pPr lvl="1">
              <a:buFont typeface="Arial" pitchFamily="34" charset="0"/>
              <a:buChar char="•"/>
            </a:pPr>
            <a:endParaRPr lang="en-US" sz="2600" dirty="0">
              <a:latin typeface="Times New Roman" pitchFamily="18" charset="0"/>
              <a:cs typeface="Times New Roman" pitchFamily="18" charset="0"/>
            </a:endParaRPr>
          </a:p>
          <a:p>
            <a:pPr lvl="1"/>
            <a:endParaRPr lang="en-US" sz="2600" dirty="0">
              <a:latin typeface="Times New Roman" pitchFamily="18" charset="0"/>
              <a:cs typeface="Times New Roman" pitchFamily="18" charset="0"/>
            </a:endParaRPr>
          </a:p>
          <a:p>
            <a:pPr lvl="1"/>
            <a:endParaRPr lang="en-US" sz="2600" dirty="0">
              <a:latin typeface="Times New Roman" pitchFamily="18" charset="0"/>
              <a:cs typeface="Times New Roman" pitchFamily="18" charset="0"/>
            </a:endParaRPr>
          </a:p>
          <a:p>
            <a:pPr lvl="1"/>
            <a:endParaRPr lang="en-US" sz="2600" dirty="0">
              <a:latin typeface="Times New Roman" pitchFamily="18" charset="0"/>
              <a:cs typeface="Times New Roman" pitchFamily="18" charset="0"/>
            </a:endParaRPr>
          </a:p>
          <a:p>
            <a:pPr lvl="1">
              <a:buFont typeface="Arial" pitchFamily="34" charset="0"/>
              <a:buChar char="•"/>
            </a:pPr>
            <a:r>
              <a:rPr lang="en-US" sz="2600" u="sng" dirty="0">
                <a:latin typeface="Times New Roman" pitchFamily="18" charset="0"/>
                <a:cs typeface="Times New Roman" pitchFamily="18" charset="0"/>
              </a:rPr>
              <a:t>Path </a:t>
            </a:r>
            <a:r>
              <a:rPr lang="en-US" sz="2600" i="1" u="sng" dirty="0">
                <a:latin typeface="Times New Roman" pitchFamily="18" charset="0"/>
                <a:cs typeface="Times New Roman" pitchFamily="18" charset="0"/>
              </a:rPr>
              <a:t>decision problem</a:t>
            </a:r>
            <a:r>
              <a:rPr lang="en-US" sz="2600" dirty="0">
                <a:latin typeface="Times New Roman" pitchFamily="18" charset="0"/>
                <a:cs typeface="Times New Roman" pitchFamily="18" charset="0"/>
              </a:rPr>
              <a:t>: Is there a path from A to D in graph G?</a:t>
            </a:r>
          </a:p>
        </p:txBody>
      </p:sp>
      <p:pic>
        <p:nvPicPr>
          <p:cNvPr id="4" name="Picture 3" descr="vertex_coloring.png"/>
          <p:cNvPicPr>
            <a:picLocks noChangeAspect="1"/>
          </p:cNvPicPr>
          <p:nvPr/>
        </p:nvPicPr>
        <p:blipFill>
          <a:blip r:embed="rId2" cstate="print"/>
          <a:stretch>
            <a:fillRect/>
          </a:stretch>
        </p:blipFill>
        <p:spPr>
          <a:xfrm>
            <a:off x="2823416" y="3293641"/>
            <a:ext cx="4400550" cy="25622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893240" y="4482720"/>
              <a:ext cx="5331240" cy="2027520"/>
            </p14:xfrm>
          </p:contentPart>
        </mc:Choice>
        <mc:Fallback xmlns="">
          <p:pic>
            <p:nvPicPr>
              <p:cNvPr id="5" name="Ink 4"/>
              <p:cNvPicPr/>
              <p:nvPr/>
            </p:nvPicPr>
            <p:blipFill>
              <a:blip r:embed="rId4"/>
              <a:stretch>
                <a:fillRect/>
              </a:stretch>
            </p:blipFill>
            <p:spPr>
              <a:xfrm>
                <a:off x="1883880" y="4473360"/>
                <a:ext cx="5349960" cy="204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241200" y="3429000"/>
              <a:ext cx="2661480" cy="2241720"/>
            </p14:xfrm>
          </p:contentPart>
        </mc:Choice>
        <mc:Fallback xmlns="">
          <p:pic>
            <p:nvPicPr>
              <p:cNvPr id="6" name="Ink 5"/>
              <p:cNvPicPr/>
              <p:nvPr/>
            </p:nvPicPr>
            <p:blipFill>
              <a:blip r:embed="rId6"/>
              <a:stretch>
                <a:fillRect/>
              </a:stretch>
            </p:blipFill>
            <p:spPr>
              <a:xfrm>
                <a:off x="231840" y="3419640"/>
                <a:ext cx="2680200" cy="226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1214640" y="5572080"/>
              <a:ext cx="464760" cy="223560"/>
            </p14:xfrm>
          </p:contentPart>
        </mc:Choice>
        <mc:Fallback xmlns="">
          <p:pic>
            <p:nvPicPr>
              <p:cNvPr id="7" name="Ink 6"/>
              <p:cNvPicPr/>
              <p:nvPr/>
            </p:nvPicPr>
            <p:blipFill>
              <a:blip r:embed="rId8"/>
              <a:stretch>
                <a:fillRect/>
              </a:stretch>
            </p:blipFill>
            <p:spPr>
              <a:xfrm>
                <a:off x="1205280" y="5562720"/>
                <a:ext cx="483480" cy="242280"/>
              </a:xfrm>
              <a:prstGeom prst="rect">
                <a:avLst/>
              </a:prstGeom>
            </p:spPr>
          </p:pic>
        </mc:Fallback>
      </mc:AlternateContent>
      <p:sp>
        <p:nvSpPr>
          <p:cNvPr id="9"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Common Types of Computational Problems</a:t>
            </a:r>
          </a:p>
        </p:txBody>
      </p:sp>
    </p:spTree>
    <p:extLst>
      <p:ext uri="{BB962C8B-B14F-4D97-AF65-F5344CB8AC3E}">
        <p14:creationId xmlns:p14="http://schemas.microsoft.com/office/powerpoint/2010/main" val="250807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buFont typeface="Arial" pitchFamily="34" charset="0"/>
              <a:buChar char="•"/>
            </a:pPr>
            <a:r>
              <a:rPr lang="en-US" sz="2600" b="1" dirty="0">
                <a:latin typeface="Times New Roman" pitchFamily="18" charset="0"/>
                <a:cs typeface="Times New Roman" pitchFamily="18" charset="0"/>
              </a:rPr>
              <a:t>Search problem:</a:t>
            </a:r>
            <a:r>
              <a:rPr lang="en-US" sz="2600" dirty="0">
                <a:latin typeface="Times New Roman" pitchFamily="18" charset="0"/>
                <a:cs typeface="Times New Roman" pitchFamily="18" charset="0"/>
              </a:rPr>
              <a:t> given an input x, compute some answer y such that y satisfies a certain condition/requirement.</a:t>
            </a:r>
          </a:p>
          <a:p>
            <a:pPr lvl="1">
              <a:lnSpc>
                <a:spcPct val="100000"/>
              </a:lnSpc>
              <a:buFont typeface="Arial" pitchFamily="34" charset="0"/>
              <a:buChar char="•"/>
            </a:pPr>
            <a:r>
              <a:rPr lang="en-US" sz="2600" u="sng" dirty="0">
                <a:latin typeface="Times New Roman" pitchFamily="18" charset="0"/>
                <a:cs typeface="Times New Roman" pitchFamily="18" charset="0"/>
              </a:rPr>
              <a:t>3-coloring </a:t>
            </a:r>
            <a:r>
              <a:rPr lang="en-US" sz="2600" i="1" u="sng" dirty="0">
                <a:latin typeface="Times New Roman" pitchFamily="18" charset="0"/>
                <a:cs typeface="Times New Roman" pitchFamily="18" charset="0"/>
              </a:rPr>
              <a:t>search problem</a:t>
            </a:r>
            <a:r>
              <a:rPr lang="en-US" sz="2600" dirty="0">
                <a:latin typeface="Times New Roman" pitchFamily="18" charset="0"/>
                <a:cs typeface="Times New Roman" pitchFamily="18" charset="0"/>
              </a:rPr>
              <a:t>: given an undirected graph G = (V, E) find, if it exists, a coloring c: V → {1, 2, 3} of the vertices, such that for every (u, v) ∈ E: c(u) ≠ c(v)</a:t>
            </a:r>
          </a:p>
          <a:p>
            <a:pPr lvl="1">
              <a:lnSpc>
                <a:spcPct val="100000"/>
              </a:lnSpc>
              <a:buFont typeface="Arial" pitchFamily="34" charset="0"/>
              <a:buChar char="•"/>
            </a:pPr>
            <a:r>
              <a:rPr lang="en-US" sz="2600" dirty="0">
                <a:latin typeface="Times New Roman" pitchFamily="18" charset="0"/>
                <a:cs typeface="Times New Roman" pitchFamily="18" charset="0"/>
              </a:rPr>
              <a:t> </a:t>
            </a:r>
            <a:r>
              <a:rPr lang="en-US" sz="2600" u="sng" dirty="0">
                <a:latin typeface="Times New Roman" pitchFamily="18" charset="0"/>
                <a:cs typeface="Times New Roman" pitchFamily="18" charset="0"/>
              </a:rPr>
              <a:t>Path </a:t>
            </a:r>
            <a:r>
              <a:rPr lang="en-US" sz="2600" i="1" u="sng" dirty="0">
                <a:latin typeface="Times New Roman" pitchFamily="18" charset="0"/>
                <a:cs typeface="Times New Roman" pitchFamily="18" charset="0"/>
              </a:rPr>
              <a:t>search problem</a:t>
            </a:r>
            <a:r>
              <a:rPr lang="en-US" sz="2600" dirty="0">
                <a:latin typeface="Times New Roman" pitchFamily="18" charset="0"/>
                <a:cs typeface="Times New Roman" pitchFamily="18" charset="0"/>
              </a:rPr>
              <a:t>: Find all the paths from a to d in G</a:t>
            </a:r>
          </a:p>
          <a:p>
            <a:endParaRPr lang="en-US" dirty="0"/>
          </a:p>
        </p:txBody>
      </p:sp>
      <p:grpSp>
        <p:nvGrpSpPr>
          <p:cNvPr id="42" name="Group 41"/>
          <p:cNvGrpSpPr/>
          <p:nvPr/>
        </p:nvGrpSpPr>
        <p:grpSpPr>
          <a:xfrm>
            <a:off x="1839817" y="4384713"/>
            <a:ext cx="6444867" cy="1807834"/>
            <a:chOff x="1839817" y="4384713"/>
            <a:chExt cx="6444867" cy="1807834"/>
          </a:xfrm>
        </p:grpSpPr>
        <p:sp>
          <p:nvSpPr>
            <p:cNvPr id="5" name="Oval 4"/>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6" name="Oval 5"/>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cxnSp>
          <p:nvCxnSpPr>
            <p:cNvPr id="8" name="Straight Arrow Connector 7"/>
            <p:cNvCxnSpPr>
              <a:stCxn id="5" idx="6"/>
              <a:endCxn id="6"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12" name="Oval 11"/>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cxnSp>
          <p:nvCxnSpPr>
            <p:cNvPr id="13" name="Straight Arrow Connector 12"/>
            <p:cNvCxnSpPr>
              <a:stCxn id="5" idx="5"/>
              <a:endCxn id="11"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1"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6"/>
              <a:endCxn id="12"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81311" y="4715219"/>
              <a:ext cx="2203373" cy="1477328"/>
            </a:xfrm>
            <a:prstGeom prst="rect">
              <a:avLst/>
            </a:prstGeom>
            <a:noFill/>
          </p:spPr>
          <p:txBody>
            <a:bodyPr wrap="square" rtlCol="0">
              <a:spAutoFit/>
            </a:bodyPr>
            <a:lstStyle/>
            <a:p>
              <a:r>
                <a:rPr lang="en-US" dirty="0"/>
                <a:t>Find all the paths from a to d:</a:t>
              </a:r>
            </a:p>
            <a:p>
              <a:r>
                <a:rPr lang="en-US" dirty="0"/>
                <a:t>a →b →d</a:t>
              </a:r>
            </a:p>
            <a:p>
              <a:r>
                <a:rPr lang="en-US" dirty="0"/>
                <a:t>a →c →d</a:t>
              </a:r>
            </a:p>
            <a:p>
              <a:r>
                <a:rPr lang="en-US" dirty="0"/>
                <a:t>a →b →c →d</a:t>
              </a:r>
            </a:p>
          </p:txBody>
        </p:sp>
        <p:cxnSp>
          <p:nvCxnSpPr>
            <p:cNvPr id="29" name="Straight Arrow Connector 28"/>
            <p:cNvCxnSpPr>
              <a:stCxn id="6" idx="5"/>
              <a:endCxn id="12"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6"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Common Types of Computational Problems</a:t>
            </a:r>
          </a:p>
        </p:txBody>
      </p:sp>
    </p:spTree>
    <p:extLst>
      <p:ext uri="{BB962C8B-B14F-4D97-AF65-F5344CB8AC3E}">
        <p14:creationId xmlns:p14="http://schemas.microsoft.com/office/powerpoint/2010/main" val="75252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939800"/>
            <a:ext cx="8856223" cy="5681337"/>
          </a:xfrm>
        </p:spPr>
        <p:txBody>
          <a:bodyPr>
            <a:noAutofit/>
          </a:bodyPr>
          <a:lstStyle/>
          <a:p>
            <a:pPr>
              <a:lnSpc>
                <a:spcPct val="100000"/>
              </a:lnSpc>
              <a:buFont typeface="Arial" pitchFamily="34" charset="0"/>
              <a:buChar char="•"/>
            </a:pPr>
            <a:r>
              <a:rPr lang="en-US" sz="2600" b="1" dirty="0">
                <a:latin typeface="Times New Roman" pitchFamily="18" charset="0"/>
                <a:cs typeface="Times New Roman" pitchFamily="18" charset="0"/>
              </a:rPr>
              <a:t> Counting Problem:</a:t>
            </a:r>
            <a:r>
              <a:rPr lang="en-US" sz="2600" dirty="0">
                <a:latin typeface="Times New Roman" pitchFamily="18" charset="0"/>
                <a:cs typeface="Times New Roman" pitchFamily="18" charset="0"/>
              </a:rPr>
              <a:t> Compute the number of solutions to a given search problem</a:t>
            </a:r>
          </a:p>
          <a:p>
            <a:pPr lvl="1">
              <a:lnSpc>
                <a:spcPct val="100000"/>
              </a:lnSpc>
              <a:buFont typeface="Arial" pitchFamily="34" charset="0"/>
              <a:buChar char="•"/>
            </a:pPr>
            <a:r>
              <a:rPr lang="en-US" sz="2200" u="sng" dirty="0">
                <a:latin typeface="Times New Roman" pitchFamily="18" charset="0"/>
                <a:cs typeface="Times New Roman" pitchFamily="18" charset="0"/>
              </a:rPr>
              <a:t> 3-coloring </a:t>
            </a:r>
            <a:r>
              <a:rPr lang="en-US" sz="2200" i="1" u="sng" dirty="0">
                <a:latin typeface="Times New Roman" pitchFamily="18" charset="0"/>
                <a:cs typeface="Times New Roman" pitchFamily="18" charset="0"/>
              </a:rPr>
              <a:t>counting problem</a:t>
            </a:r>
            <a:r>
              <a:rPr lang="en-US" sz="2200" u="sng" dirty="0">
                <a:latin typeface="Times New Roman" pitchFamily="18" charset="0"/>
                <a:cs typeface="Times New Roman" pitchFamily="18" charset="0"/>
              </a:rPr>
              <a:t>:</a:t>
            </a:r>
            <a:r>
              <a:rPr lang="en-US" sz="2200" dirty="0">
                <a:latin typeface="Times New Roman" pitchFamily="18" charset="0"/>
                <a:cs typeface="Times New Roman" pitchFamily="18" charset="0"/>
              </a:rPr>
              <a:t> given an undirected graph G = (V, E) compute the number of ways we can color the graph using 3 colors: {1,2,3} (while coloring we have to ensure that no two adjacent vertices have the same color). </a:t>
            </a:r>
          </a:p>
          <a:p>
            <a:pPr lvl="1">
              <a:lnSpc>
                <a:spcPct val="100000"/>
              </a:lnSpc>
              <a:buFont typeface="Arial" pitchFamily="34" charset="0"/>
              <a:buChar char="•"/>
            </a:pPr>
            <a:r>
              <a:rPr lang="en-US" sz="2200" u="sng" dirty="0">
                <a:latin typeface="Times New Roman" pitchFamily="18" charset="0"/>
                <a:cs typeface="Times New Roman" pitchFamily="18" charset="0"/>
              </a:rPr>
              <a:t> Path </a:t>
            </a:r>
            <a:r>
              <a:rPr lang="en-US" sz="2200" i="1" u="sng" dirty="0">
                <a:latin typeface="Times New Roman" pitchFamily="18" charset="0"/>
                <a:cs typeface="Times New Roman" pitchFamily="18" charset="0"/>
              </a:rPr>
              <a:t>counting Problem</a:t>
            </a:r>
            <a:r>
              <a:rPr lang="en-US" sz="2200" u="sng" dirty="0">
                <a:latin typeface="Times New Roman" pitchFamily="18" charset="0"/>
                <a:cs typeface="Times New Roman" pitchFamily="18" charset="0"/>
              </a:rPr>
              <a:t>:</a:t>
            </a:r>
            <a:r>
              <a:rPr lang="en-US" sz="2200" dirty="0">
                <a:latin typeface="Times New Roman" pitchFamily="18" charset="0"/>
                <a:cs typeface="Times New Roman" pitchFamily="18" charset="0"/>
              </a:rPr>
              <a:t> Compute the number of possible paths from u to v in a given graph G.</a:t>
            </a:r>
          </a:p>
          <a:p>
            <a:pPr lvl="1">
              <a:lnSpc>
                <a:spcPct val="100000"/>
              </a:lnSpc>
              <a:buFont typeface="Arial" pitchFamily="34" charset="0"/>
              <a:buChar char="•"/>
            </a:pPr>
            <a:endParaRPr lang="en-US" sz="2200" u="sng" dirty="0">
              <a:latin typeface="Times New Roman" pitchFamily="18" charset="0"/>
              <a:cs typeface="Times New Roman" pitchFamily="18" charset="0"/>
            </a:endParaRPr>
          </a:p>
          <a:p>
            <a:pPr lvl="1">
              <a:lnSpc>
                <a:spcPct val="100000"/>
              </a:lnSpc>
              <a:buFont typeface="Arial" pitchFamily="34" charset="0"/>
              <a:buChar char="•"/>
            </a:pPr>
            <a:endParaRPr lang="en-US" sz="2200" u="sng" dirty="0">
              <a:latin typeface="Times New Roman" pitchFamily="18" charset="0"/>
              <a:cs typeface="Times New Roman" pitchFamily="18" charset="0"/>
            </a:endParaRPr>
          </a:p>
          <a:p>
            <a:pPr lvl="1">
              <a:lnSpc>
                <a:spcPct val="100000"/>
              </a:lnSpc>
              <a:buFont typeface="Arial" pitchFamily="34" charset="0"/>
              <a:buChar char="•"/>
            </a:pPr>
            <a:endParaRPr lang="en-US" sz="2200" u="sng" dirty="0">
              <a:latin typeface="Times New Roman" pitchFamily="18" charset="0"/>
              <a:cs typeface="Times New Roman" pitchFamily="18" charset="0"/>
            </a:endParaRPr>
          </a:p>
          <a:p>
            <a:pPr lvl="1">
              <a:lnSpc>
                <a:spcPct val="100000"/>
              </a:lnSpc>
              <a:buFont typeface="Arial" pitchFamily="34" charset="0"/>
              <a:buChar char="•"/>
            </a:pPr>
            <a:endParaRPr lang="en-US" sz="2200" u="sng" dirty="0">
              <a:latin typeface="Times New Roman" pitchFamily="18" charset="0"/>
              <a:cs typeface="Times New Roman" pitchFamily="18" charset="0"/>
            </a:endParaRPr>
          </a:p>
          <a:p>
            <a:pPr lvl="1">
              <a:lnSpc>
                <a:spcPct val="100000"/>
              </a:lnSpc>
              <a:buFont typeface="Arial" pitchFamily="34" charset="0"/>
              <a:buChar char="•"/>
            </a:pPr>
            <a:endParaRPr lang="en-US" sz="2200" u="sng" dirty="0">
              <a:latin typeface="Times New Roman" pitchFamily="18" charset="0"/>
              <a:cs typeface="Times New Roman" pitchFamily="18" charset="0"/>
            </a:endParaRPr>
          </a:p>
          <a:p>
            <a:pPr lvl="1">
              <a:lnSpc>
                <a:spcPct val="100000"/>
              </a:lnSpc>
            </a:pPr>
            <a:endParaRPr lang="en-US" sz="2200" u="sng" dirty="0">
              <a:latin typeface="Times New Roman" pitchFamily="18" charset="0"/>
              <a:cs typeface="Times New Roman" pitchFamily="18" charset="0"/>
            </a:endParaRPr>
          </a:p>
          <a:p>
            <a:pPr lvl="1">
              <a:lnSpc>
                <a:spcPct val="100000"/>
              </a:lnSpc>
              <a:buFont typeface="Arial" pitchFamily="34" charset="0"/>
              <a:buChar char="•"/>
            </a:pPr>
            <a:endParaRPr lang="en-US" sz="2200" u="sng" dirty="0">
              <a:latin typeface="Times New Roman" pitchFamily="18" charset="0"/>
              <a:cs typeface="Times New Roman" pitchFamily="18" charset="0"/>
            </a:endParaRPr>
          </a:p>
        </p:txBody>
      </p:sp>
      <p:grpSp>
        <p:nvGrpSpPr>
          <p:cNvPr id="17" name="Group 16"/>
          <p:cNvGrpSpPr/>
          <p:nvPr/>
        </p:nvGrpSpPr>
        <p:grpSpPr>
          <a:xfrm>
            <a:off x="1839817" y="4384713"/>
            <a:ext cx="6709272" cy="1803095"/>
            <a:chOff x="1839817" y="4384713"/>
            <a:chExt cx="6709272" cy="1803095"/>
          </a:xfrm>
        </p:grpSpPr>
        <p:sp>
          <p:nvSpPr>
            <p:cNvPr id="7" name="Oval 6"/>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a</a:t>
              </a:r>
            </a:p>
          </p:txBody>
        </p:sp>
        <p:sp>
          <p:nvSpPr>
            <p:cNvPr id="8" name="Oval 7"/>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b</a:t>
              </a:r>
            </a:p>
          </p:txBody>
        </p:sp>
        <p:cxnSp>
          <p:nvCxnSpPr>
            <p:cNvPr id="9" name="Straight Arrow Connector 8"/>
            <p:cNvCxnSpPr>
              <a:stCxn id="7" idx="6"/>
              <a:endCxn id="8"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c</a:t>
              </a:r>
            </a:p>
          </p:txBody>
        </p:sp>
        <p:sp>
          <p:nvSpPr>
            <p:cNvPr id="11" name="Oval 10"/>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d</a:t>
              </a:r>
            </a:p>
          </p:txBody>
        </p:sp>
        <p:cxnSp>
          <p:nvCxnSpPr>
            <p:cNvPr id="12" name="Straight Arrow Connector 11"/>
            <p:cNvCxnSpPr>
              <a:stCxn id="7" idx="5"/>
              <a:endCxn id="10"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0"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11"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1311" y="4715219"/>
              <a:ext cx="2467778" cy="646331"/>
            </a:xfrm>
            <a:prstGeom prst="rect">
              <a:avLst/>
            </a:prstGeom>
            <a:noFill/>
          </p:spPr>
          <p:txBody>
            <a:bodyPr wrap="square" rtlCol="0">
              <a:spAutoFit/>
            </a:bodyPr>
            <a:lstStyle/>
            <a:p>
              <a:r>
                <a:rPr lang="en-US" dirty="0"/>
                <a:t>Compute the number of paths from a to d: </a:t>
              </a:r>
              <a:r>
                <a:rPr lang="en-US" b="1" dirty="0"/>
                <a:t>3</a:t>
              </a:r>
            </a:p>
          </p:txBody>
        </p:sp>
        <p:cxnSp>
          <p:nvCxnSpPr>
            <p:cNvPr id="16" name="Straight Arrow Connector 15"/>
            <p:cNvCxnSpPr>
              <a:stCxn id="8" idx="5"/>
              <a:endCxn id="11"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8"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Common Types of Computational Problems</a:t>
            </a:r>
          </a:p>
        </p:txBody>
      </p:sp>
    </p:spTree>
    <p:extLst>
      <p:ext uri="{BB962C8B-B14F-4D97-AF65-F5344CB8AC3E}">
        <p14:creationId xmlns:p14="http://schemas.microsoft.com/office/powerpoint/2010/main" val="43689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3230</TotalTime>
  <Words>5930</Words>
  <Application>Microsoft Office PowerPoint</Application>
  <PresentationFormat>On-screen Show (4:3)</PresentationFormat>
  <Paragraphs>645</Paragraphs>
  <Slides>59</Slides>
  <Notes>12</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9" baseType="lpstr">
      <vt:lpstr>Gulim</vt:lpstr>
      <vt:lpstr>MS Mincho</vt:lpstr>
      <vt:lpstr>Arial</vt:lpstr>
      <vt:lpstr>Arial Unicode MS</vt:lpstr>
      <vt:lpstr>Britannic Bold</vt:lpstr>
      <vt:lpstr>Calibri</vt:lpstr>
      <vt:lpstr>Calibri Light</vt:lpstr>
      <vt:lpstr>Cambria Math</vt:lpstr>
      <vt:lpstr>Comic Sans MS</vt:lpstr>
      <vt:lpstr>Courier New</vt:lpstr>
      <vt:lpstr>Droid Sans</vt:lpstr>
      <vt:lpstr>Impact</vt:lpstr>
      <vt:lpstr>Monotype Corsiva</vt:lpstr>
      <vt:lpstr>Monotype Sorts</vt:lpstr>
      <vt:lpstr>Symbol</vt:lpstr>
      <vt:lpstr>Times New Roman</vt:lpstr>
      <vt:lpstr>Wingdings</vt:lpstr>
      <vt:lpstr>Office Theme</vt:lpstr>
      <vt:lpstr>Equation</vt:lpstr>
      <vt:lpstr>Paint Shop Pro Image</vt:lpstr>
      <vt:lpstr>Lecture 01 Analysis of algorithms</vt:lpstr>
      <vt:lpstr>Algorithm</vt:lpstr>
      <vt:lpstr>Course Objective</vt:lpstr>
      <vt:lpstr>Highlights of this course</vt:lpstr>
      <vt:lpstr>Motivation</vt:lpstr>
      <vt:lpstr>Computational Problem</vt:lpstr>
      <vt:lpstr>PowerPoint Presentation</vt:lpstr>
      <vt:lpstr>PowerPoint Presentation</vt:lpstr>
      <vt:lpstr>PowerPoint Presentation</vt:lpstr>
      <vt:lpstr>PowerPoint Presentation</vt:lpstr>
      <vt:lpstr>Complexity of Computational Problems</vt:lpstr>
      <vt:lpstr>Algorithm</vt:lpstr>
      <vt:lpstr>Algorithm Description : pseudocode vs flowchart</vt:lpstr>
      <vt:lpstr>Some Important Types of Algorithms</vt:lpstr>
      <vt:lpstr>Complexity of Algorithms</vt:lpstr>
      <vt:lpstr>The Problem of Sorting (Book: Chapter-2)</vt:lpstr>
      <vt:lpstr>Insertion Sort Pseudocode</vt:lpstr>
      <vt:lpstr>Insertion Sort Simulation</vt:lpstr>
      <vt:lpstr>Exercise</vt:lpstr>
      <vt:lpstr>Runtime/Time Complexity Analysis of Algorithms</vt:lpstr>
      <vt:lpstr>Informal Notion of Running Time</vt:lpstr>
      <vt:lpstr>Big-Oh Notation Examples</vt:lpstr>
      <vt:lpstr>Visualizing Orders of Growth of Runtimes</vt:lpstr>
      <vt:lpstr>Growth of Functions</vt:lpstr>
      <vt:lpstr>Complexity Graphs</vt:lpstr>
      <vt:lpstr>Complexity Graphs</vt:lpstr>
      <vt:lpstr>Complexity Graphs</vt:lpstr>
      <vt:lpstr>Complexity Graphs (log scale)</vt:lpstr>
      <vt:lpstr>Asymptotic Notations</vt:lpstr>
      <vt:lpstr>Asymptotic Notations</vt:lpstr>
      <vt:lpstr>Big-Oh Visualization</vt:lpstr>
      <vt:lpstr>Asymptotic Notations</vt:lpstr>
      <vt:lpstr>Asymptotic Notations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Does implementation matter?</vt:lpstr>
      <vt:lpstr>Does implementation matter?</vt:lpstr>
      <vt:lpstr>Does implementation matter?</vt:lpstr>
      <vt:lpstr>PowerPoint Presentation</vt:lpstr>
      <vt:lpstr>Types of Time Complexity Analysis</vt:lpstr>
      <vt:lpstr>Types of Time Complexity Analysis</vt:lpstr>
      <vt:lpstr>Example of Best &amp; Worst Case Analysis</vt:lpstr>
      <vt:lpstr>Insertion Sort Algorithm Revisited</vt:lpstr>
      <vt:lpstr>Insertion Sort: Running Time</vt:lpstr>
      <vt:lpstr>Insertion Sort: Running Time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Md Tanveer Ahmed</cp:lastModifiedBy>
  <cp:revision>248</cp:revision>
  <dcterms:created xsi:type="dcterms:W3CDTF">2014-09-11T18:03:18Z</dcterms:created>
  <dcterms:modified xsi:type="dcterms:W3CDTF">2025-09-19T05:03:46Z</dcterms:modified>
</cp:coreProperties>
</file>