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72" r:id="rId2"/>
    <p:sldId id="256" r:id="rId3"/>
    <p:sldId id="257" r:id="rId4"/>
    <p:sldId id="264" r:id="rId5"/>
    <p:sldId id="260" r:id="rId6"/>
    <p:sldId id="263" r:id="rId7"/>
    <p:sldId id="258" r:id="rId8"/>
    <p:sldId id="266" r:id="rId9"/>
    <p:sldId id="259" r:id="rId10"/>
    <p:sldId id="270" r:id="rId11"/>
    <p:sldId id="265" r:id="rId12"/>
    <p:sldId id="262" r:id="rId13"/>
    <p:sldId id="268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1860277-FCBB-477E-8694-105BBDD24828}">
          <p14:sldIdLst>
            <p14:sldId id="272"/>
            <p14:sldId id="256"/>
            <p14:sldId id="257"/>
            <p14:sldId id="264"/>
            <p14:sldId id="260"/>
            <p14:sldId id="263"/>
            <p14:sldId id="258"/>
            <p14:sldId id="266"/>
            <p14:sldId id="259"/>
            <p14:sldId id="270"/>
            <p14:sldId id="265"/>
            <p14:sldId id="262"/>
            <p14:sldId id="268"/>
            <p14:sldId id="267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083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023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284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36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25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7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CCD4A9-40AC-4C5F-2401-E0FDB8019BB2}"/>
              </a:ext>
            </a:extLst>
          </p:cNvPr>
          <p:cNvSpPr txBox="1"/>
          <p:nvPr/>
        </p:nvSpPr>
        <p:spPr>
          <a:xfrm>
            <a:off x="3049480" y="753563"/>
            <a:ext cx="60989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SPCL INFOTECH SERVICES PVT LTD 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 PLAZA, OFFICE NO-7,2ND FLOOR, MUMBAI BANGLORE HIGHWAY NEAR CHURCH, WARJE , PUNE-411058, MAHARASHTRA.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+91-9823713441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+91-8483090269</a:t>
            </a:r>
          </a:p>
          <a:p>
            <a:pPr algn="ctr"/>
            <a:endParaRPr lang="en-US" b="1" dirty="0"/>
          </a:p>
          <a:p>
            <a:pPr algn="ctr"/>
            <a:r>
              <a:rPr lang="en-US" b="1" u="sng" dirty="0">
                <a:solidFill>
                  <a:schemeClr val="accent1"/>
                </a:solidFill>
              </a:rPr>
              <a:t>www.spclinfotech.com</a:t>
            </a:r>
          </a:p>
        </p:txBody>
      </p:sp>
      <p:pic>
        <p:nvPicPr>
          <p:cNvPr id="8" name="Content Placeholder 3" descr="logo-removebg-preview">
            <a:extLst>
              <a:ext uri="{FF2B5EF4-FFF2-40B4-BE49-F238E27FC236}">
                <a16:creationId xmlns:a16="http://schemas.microsoft.com/office/drawing/2014/main" id="{E36B832B-6656-CA45-A4C8-B476547CF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557" y="1896937"/>
            <a:ext cx="4590415" cy="22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8FF7-8076-3168-9E6C-CD7ADCDA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Database?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28D3-DE41-DB5B-93C7-3087CEB8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A database is an organized collection of structured information, or data, typically stored electronically in a computer system.</a:t>
            </a:r>
          </a:p>
          <a:p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Data within the most common types of databases in operation today is typically modeled in rows and columns in a series of tables to make processing and data querying efficient.</a:t>
            </a:r>
            <a:endParaRPr lang="en-US" sz="2400" dirty="0">
              <a:solidFill>
                <a:srgbClr val="161513"/>
              </a:solidFill>
              <a:latin typeface="OracleSansVF"/>
            </a:endParaRPr>
          </a:p>
          <a:p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The data can then be easily accessed, managed, modified, updated, controlled, and organized.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31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AEBB-2589-337C-DE02-E269E141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cap="none" dirty="0"/>
              <a:t>Database?</a:t>
            </a:r>
            <a:endParaRPr lang="en-IN" b="1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60B94C-E984-1906-453E-58AAA618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95" y="1998369"/>
            <a:ext cx="7572652" cy="3372622"/>
          </a:xfrm>
        </p:spPr>
      </p:pic>
    </p:spTree>
    <p:extLst>
      <p:ext uri="{BB962C8B-B14F-4D97-AF65-F5344CB8AC3E}">
        <p14:creationId xmlns:p14="http://schemas.microsoft.com/office/powerpoint/2010/main" val="146095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72D3-16F2-F6D1-8DEB-8DAFC493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Databases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7FB9-3BCE-AD47-C2ED-915D0479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MARIADB</a:t>
            </a:r>
          </a:p>
          <a:p>
            <a:r>
              <a:rPr lang="en-IN" dirty="0"/>
              <a:t>REDIS</a:t>
            </a:r>
          </a:p>
          <a:p>
            <a:r>
              <a:rPr lang="en-IN" dirty="0"/>
              <a:t>SNOWFLAKE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0A0EC-87B6-FAE4-9E29-C765490F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20" y="2015732"/>
            <a:ext cx="5469163" cy="29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60E-C746-855A-A528-05ADBEE7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SDLC?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8D9B-BC4A-B3EF-A864-EC1F25D5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Software development life cycle (SDLC) is a term used in the software industry to describe a series of steps a software developer goes through when creating a new software product.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software development life cycle (SDLC) is the process of planning, writing, and modifying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Understand your requirements and how you want your software to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Identify risks at an early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Plan how you will deliver your solution in stages, such as building prototypes or writing functional specifications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Be sure that each stage of development fits with what has gone before and what comes next.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7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DCE-4C1D-608F-E3E9-C1D78015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SDLC(</a:t>
            </a:r>
            <a:r>
              <a:rPr lang="en-US" b="1" cap="none" dirty="0"/>
              <a:t>software development life cycle</a:t>
            </a:r>
            <a:r>
              <a:rPr lang="en-US" b="1" dirty="0"/>
              <a:t>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1C3BF-4BE3-7DBE-D7D9-0E8CDDC22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631" y="2160588"/>
            <a:ext cx="4688775" cy="3881437"/>
          </a:xfrm>
        </p:spPr>
      </p:pic>
    </p:spTree>
    <p:extLst>
      <p:ext uri="{BB962C8B-B14F-4D97-AF65-F5344CB8AC3E}">
        <p14:creationId xmlns:p14="http://schemas.microsoft.com/office/powerpoint/2010/main" val="249006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4398C-D6E7-4575-5DDF-BE5FFE07BCCF}"/>
              </a:ext>
            </a:extLst>
          </p:cNvPr>
          <p:cNvSpPr/>
          <p:nvPr/>
        </p:nvSpPr>
        <p:spPr>
          <a:xfrm>
            <a:off x="797331" y="1412432"/>
            <a:ext cx="1793289" cy="1103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DC281-91A6-5CBE-5F9F-4A8487AC1252}"/>
              </a:ext>
            </a:extLst>
          </p:cNvPr>
          <p:cNvSpPr txBox="1"/>
          <p:nvPr/>
        </p:nvSpPr>
        <p:spPr>
          <a:xfrm>
            <a:off x="1145040" y="1767098"/>
            <a:ext cx="102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7B596-B1C0-7A2B-376C-4E3A1558C66C}"/>
              </a:ext>
            </a:extLst>
          </p:cNvPr>
          <p:cNvSpPr/>
          <p:nvPr/>
        </p:nvSpPr>
        <p:spPr>
          <a:xfrm>
            <a:off x="4092606" y="550415"/>
            <a:ext cx="3471169" cy="200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C8747-BEC5-0561-A4A9-257A53E78910}"/>
              </a:ext>
            </a:extLst>
          </p:cNvPr>
          <p:cNvSpPr txBox="1"/>
          <p:nvPr/>
        </p:nvSpPr>
        <p:spPr>
          <a:xfrm>
            <a:off x="5437575" y="540924"/>
            <a:ext cx="134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Server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39C95-303B-CE3E-4DFE-1B7A5E2C0E2C}"/>
              </a:ext>
            </a:extLst>
          </p:cNvPr>
          <p:cNvSpPr/>
          <p:nvPr/>
        </p:nvSpPr>
        <p:spPr>
          <a:xfrm>
            <a:off x="2898648" y="4496537"/>
            <a:ext cx="2003394" cy="1012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52D48-284F-CA56-9C1A-42F96F9455B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10035" y="1553592"/>
            <a:ext cx="1482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652B7E-30F9-B719-704C-F2FBF6CD6B93}"/>
              </a:ext>
            </a:extLst>
          </p:cNvPr>
          <p:cNvCxnSpPr>
            <a:cxnSpLocks/>
          </p:cNvCxnSpPr>
          <p:nvPr/>
        </p:nvCxnSpPr>
        <p:spPr>
          <a:xfrm>
            <a:off x="5739968" y="2556768"/>
            <a:ext cx="0" cy="97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B5A2CE6-38A6-C38C-03B0-C9C1157F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3" y="239700"/>
            <a:ext cx="1064008" cy="7013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84C118-23C1-8DC7-E27B-2AB45915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0" y="3041348"/>
            <a:ext cx="649034" cy="7753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A7858-315C-7393-9EDC-B2C42C5AA72F}"/>
              </a:ext>
            </a:extLst>
          </p:cNvPr>
          <p:cNvCxnSpPr/>
          <p:nvPr/>
        </p:nvCxnSpPr>
        <p:spPr>
          <a:xfrm flipH="1">
            <a:off x="2601157" y="2233643"/>
            <a:ext cx="1491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70F82D-53D1-94C7-AD6C-2AC2121B2D1B}"/>
              </a:ext>
            </a:extLst>
          </p:cNvPr>
          <p:cNvSpPr txBox="1"/>
          <p:nvPr/>
        </p:nvSpPr>
        <p:spPr>
          <a:xfrm>
            <a:off x="2794249" y="1184260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AFC287-5C90-52BE-8E9C-1BAA08C6F4EB}"/>
              </a:ext>
            </a:extLst>
          </p:cNvPr>
          <p:cNvSpPr txBox="1"/>
          <p:nvPr/>
        </p:nvSpPr>
        <p:spPr>
          <a:xfrm>
            <a:off x="2756522" y="1908272"/>
            <a:ext cx="11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B7D9FB-8E28-A1EE-09DD-655CEF0AE69C}"/>
              </a:ext>
            </a:extLst>
          </p:cNvPr>
          <p:cNvSpPr/>
          <p:nvPr/>
        </p:nvSpPr>
        <p:spPr>
          <a:xfrm>
            <a:off x="4247971" y="754602"/>
            <a:ext cx="932147" cy="65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E7F846-59EC-C0D0-F36E-5405BF7D00AA}"/>
              </a:ext>
            </a:extLst>
          </p:cNvPr>
          <p:cNvSpPr txBox="1"/>
          <p:nvPr/>
        </p:nvSpPr>
        <p:spPr>
          <a:xfrm flipH="1">
            <a:off x="4438097" y="941034"/>
            <a:ext cx="5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</a:t>
            </a:r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688BC2-2A96-52E2-5BDE-8043B4A6C734}"/>
              </a:ext>
            </a:extLst>
          </p:cNvPr>
          <p:cNvSpPr/>
          <p:nvPr/>
        </p:nvSpPr>
        <p:spPr>
          <a:xfrm>
            <a:off x="4204686" y="1784853"/>
            <a:ext cx="1018713" cy="65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92EBA-BE2E-2AEA-A15D-42976B10326B}"/>
              </a:ext>
            </a:extLst>
          </p:cNvPr>
          <p:cNvSpPr txBox="1"/>
          <p:nvPr/>
        </p:nvSpPr>
        <p:spPr>
          <a:xfrm>
            <a:off x="4354497" y="1929102"/>
            <a:ext cx="7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BE 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49E39-C44E-CD79-84E2-E18AAFBD7338}"/>
              </a:ext>
            </a:extLst>
          </p:cNvPr>
          <p:cNvSpPr/>
          <p:nvPr/>
        </p:nvSpPr>
        <p:spPr>
          <a:xfrm>
            <a:off x="6061231" y="1839925"/>
            <a:ext cx="1018713" cy="58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43E4-B02E-49BC-32EA-5D2A3290078F}"/>
              </a:ext>
            </a:extLst>
          </p:cNvPr>
          <p:cNvSpPr txBox="1"/>
          <p:nvPr/>
        </p:nvSpPr>
        <p:spPr>
          <a:xfrm>
            <a:off x="6184780" y="1799079"/>
            <a:ext cx="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layer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DFF2A0-B235-7ED7-B66A-3120D3E9DCE7}"/>
              </a:ext>
            </a:extLst>
          </p:cNvPr>
          <p:cNvCxnSpPr/>
          <p:nvPr/>
        </p:nvCxnSpPr>
        <p:spPr>
          <a:xfrm>
            <a:off x="4536489" y="1412432"/>
            <a:ext cx="0" cy="372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657F23-0719-98D5-E589-D9B8C3B41DBA}"/>
              </a:ext>
            </a:extLst>
          </p:cNvPr>
          <p:cNvCxnSpPr/>
          <p:nvPr/>
        </p:nvCxnSpPr>
        <p:spPr>
          <a:xfrm flipV="1">
            <a:off x="4785064" y="1412432"/>
            <a:ext cx="0" cy="372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C42049-DF22-E760-6D97-2005EB96D20F}"/>
              </a:ext>
            </a:extLst>
          </p:cNvPr>
          <p:cNvCxnSpPr>
            <a:cxnSpLocks/>
            <a:stCxn id="44" idx="6"/>
            <a:endCxn id="46" idx="1"/>
          </p:cNvCxnSpPr>
          <p:nvPr/>
        </p:nvCxnSpPr>
        <p:spPr>
          <a:xfrm>
            <a:off x="5223399" y="2113768"/>
            <a:ext cx="837832" cy="16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722952-CF79-4F7F-552E-F54CE5839E15}"/>
              </a:ext>
            </a:extLst>
          </p:cNvPr>
          <p:cNvCxnSpPr/>
          <p:nvPr/>
        </p:nvCxnSpPr>
        <p:spPr>
          <a:xfrm flipH="1">
            <a:off x="5180118" y="2261885"/>
            <a:ext cx="881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08A71-AC76-29C7-C82B-FFFD5EB84845}"/>
              </a:ext>
            </a:extLst>
          </p:cNvPr>
          <p:cNvSpPr/>
          <p:nvPr/>
        </p:nvSpPr>
        <p:spPr>
          <a:xfrm>
            <a:off x="6185522" y="4465465"/>
            <a:ext cx="2292651" cy="1074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5377AF-7D97-8F91-84AC-C53EAE1C6E3F}"/>
              </a:ext>
            </a:extLst>
          </p:cNvPr>
          <p:cNvCxnSpPr/>
          <p:nvPr/>
        </p:nvCxnSpPr>
        <p:spPr>
          <a:xfrm>
            <a:off x="4113689" y="3533313"/>
            <a:ext cx="3252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22A32E-3660-6C39-A521-8E56C352D576}"/>
              </a:ext>
            </a:extLst>
          </p:cNvPr>
          <p:cNvCxnSpPr/>
          <p:nvPr/>
        </p:nvCxnSpPr>
        <p:spPr>
          <a:xfrm>
            <a:off x="4092606" y="3544413"/>
            <a:ext cx="0" cy="896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41ADA92-5447-7C46-B6C7-96D6037BB12F}"/>
              </a:ext>
            </a:extLst>
          </p:cNvPr>
          <p:cNvCxnSpPr>
            <a:cxnSpLocks/>
          </p:cNvCxnSpPr>
          <p:nvPr/>
        </p:nvCxnSpPr>
        <p:spPr>
          <a:xfrm>
            <a:off x="7355152" y="3568823"/>
            <a:ext cx="0" cy="872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E75B06-368F-A5C4-46B9-01C4FCCA8A1C}"/>
              </a:ext>
            </a:extLst>
          </p:cNvPr>
          <p:cNvSpPr txBox="1"/>
          <p:nvPr/>
        </p:nvSpPr>
        <p:spPr>
          <a:xfrm>
            <a:off x="3169328" y="4882718"/>
            <a:ext cx="14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227302-E881-3870-75E0-8F61321C13C4}"/>
              </a:ext>
            </a:extLst>
          </p:cNvPr>
          <p:cNvSpPr txBox="1"/>
          <p:nvPr/>
        </p:nvSpPr>
        <p:spPr>
          <a:xfrm>
            <a:off x="6576133" y="4882718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Party</a:t>
            </a:r>
            <a:endParaRPr lang="en-IN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8CEF3AB-D513-4D33-9A14-A9B54D09B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16" y="861575"/>
            <a:ext cx="1191988" cy="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9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ACA1-D3F7-314E-4BAC-124689119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7" y="1317210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br>
              <a:rPr 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br>
              <a:rPr 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r>
              <a:rPr lang="en-US" sz="24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Feel free to contact us 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SPCL Infotech Services PVT Ltd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+91-9552903206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spclinfotechservices@gmail.com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www.spclinfotech.com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32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A7BC-9758-6B0D-81BC-C84A9EA5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564" y="1157406"/>
            <a:ext cx="8637073" cy="1399882"/>
          </a:xfrm>
        </p:spPr>
        <p:txBody>
          <a:bodyPr/>
          <a:lstStyle/>
          <a:p>
            <a:pPr algn="l"/>
            <a:r>
              <a:rPr lang="en-US" sz="4800" b="1" u="sng" dirty="0">
                <a:solidFill>
                  <a:srgbClr val="FF0000"/>
                </a:solidFill>
              </a:rPr>
              <a:t>INDEX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5C39F-2B42-01DB-B9C7-44C8AA59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46762"/>
            <a:ext cx="6823875" cy="215050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1.F</a:t>
            </a:r>
            <a:r>
              <a:rPr lang="en-US" sz="2400" b="1" cap="none" dirty="0"/>
              <a:t>ull-Stack </a:t>
            </a:r>
            <a:r>
              <a:rPr lang="en-US" sz="2400" b="1" dirty="0"/>
              <a:t>O</a:t>
            </a:r>
            <a:r>
              <a:rPr lang="en-US" sz="2400" b="1" cap="none" dirty="0"/>
              <a:t>verview</a:t>
            </a:r>
          </a:p>
          <a:p>
            <a:pPr algn="just"/>
            <a:r>
              <a:rPr lang="en-US" sz="2400" b="1" dirty="0"/>
              <a:t>2.R</a:t>
            </a:r>
            <a:r>
              <a:rPr lang="en-US" sz="2400" b="1" cap="none" dirty="0"/>
              <a:t>oadmap</a:t>
            </a:r>
          </a:p>
          <a:p>
            <a:pPr algn="just"/>
            <a:r>
              <a:rPr lang="en-IN" sz="2400" b="1" dirty="0"/>
              <a:t>3.SDLC (</a:t>
            </a:r>
            <a:r>
              <a:rPr lang="en-IN" sz="2400" b="1" cap="none" dirty="0"/>
              <a:t>software development life cycle)</a:t>
            </a:r>
            <a:endParaRPr lang="en-IN" sz="2400" b="1" dirty="0"/>
          </a:p>
          <a:p>
            <a:pPr algn="just"/>
            <a:r>
              <a:rPr lang="en-IN" sz="2400" b="1" dirty="0"/>
              <a:t>4.How to work on </a:t>
            </a:r>
            <a:r>
              <a:rPr lang="en-IN" sz="2400" b="1" cap="none" dirty="0"/>
              <a:t>Live project?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444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15AF-FDAF-AFDC-7DE1-807D75D1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Full-Stack Development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B8A5-73CE-B252-29BE-23C207D6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A full-stack developer is person who understand the client requirements and able to make flow chart of a project to  contribute his/her skills  considering time factor to terminate the project</a:t>
            </a:r>
            <a:r>
              <a:rPr lang="en-US" sz="1600" dirty="0">
                <a:solidFill>
                  <a:srgbClr val="1F1F1F"/>
                </a:solidFill>
                <a:latin typeface="Source Sans Pro" panose="020B0604020202020204" pitchFamily="34" charset="0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Source Sans Pro" panose="020B0604020202020204" pitchFamily="34" charset="0"/>
              </a:rPr>
              <a:t>without anyone’s help.</a:t>
            </a:r>
            <a:endParaRPr lang="en-US" sz="2000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  <a:p>
            <a:endParaRPr lang="en-US" sz="1600" b="0" i="0" dirty="0">
              <a:solidFill>
                <a:srgbClr val="1F1F1F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A full-stack developer is a developer or engineer who can build both the front end and the back end of a website.</a:t>
            </a:r>
          </a:p>
          <a:p>
            <a:endParaRPr lang="en-US" dirty="0">
              <a:solidFill>
                <a:srgbClr val="1F1F1F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58D6-2E55-4CA4-CE1D-51FCE13C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Full-Stack Development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C4A6-7B44-6E24-AF87-25B6EF5D2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Basics of full-stack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817A1F-16B2-CDF4-BDCE-B7F8ADE9C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8" y="3212505"/>
            <a:ext cx="4184650" cy="235386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3801D-83C2-594E-9F12-4D2AC9969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Roadmap to full-stack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6A1448-F543-70BA-70A3-7DDFEDCD2A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11880" y="2736850"/>
            <a:ext cx="3985035" cy="3344354"/>
          </a:xfrm>
        </p:spPr>
      </p:pic>
    </p:spTree>
    <p:extLst>
      <p:ext uri="{BB962C8B-B14F-4D97-AF65-F5344CB8AC3E}">
        <p14:creationId xmlns:p14="http://schemas.microsoft.com/office/powerpoint/2010/main" val="20258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5DC-77D7-0F4B-E3C2-A7000DF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Full-stack Development 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3A707-5E87-8BB2-E3B2-C41E3388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930400"/>
            <a:ext cx="9603008" cy="3449638"/>
          </a:xfrm>
        </p:spPr>
      </p:pic>
    </p:spTree>
    <p:extLst>
      <p:ext uri="{BB962C8B-B14F-4D97-AF65-F5344CB8AC3E}">
        <p14:creationId xmlns:p14="http://schemas.microsoft.com/office/powerpoint/2010/main" val="271680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7752-70F5-0B51-4811-E744BBA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</a:t>
            </a:r>
            <a:r>
              <a:rPr lang="en-US" sz="4000" b="1" cap="none" dirty="0"/>
              <a:t>hat is front-end developer?</a:t>
            </a:r>
            <a:endParaRPr lang="en-IN" sz="4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3999-07EE-B0A1-238C-8B43FAEC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Whenever we see an application like Google, Facebook, Twitter, Amazon, etc., so what we can see is the front end.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front end refers to the interface we see on the website.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developers who convert that UI into code are front-end developers.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8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B013-6A9B-5FC8-0264-6381951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cap="none" dirty="0"/>
              <a:t>Front-end languages</a:t>
            </a:r>
            <a:endParaRPr lang="en-IN" sz="4400" b="1" u="sn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B8B4-FB89-DD6A-63BE-B2F6244D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ANGULAR </a:t>
            </a:r>
          </a:p>
          <a:p>
            <a:r>
              <a:rPr lang="en-IN" dirty="0"/>
              <a:t>JQUERY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8EFC8-4F54-D7FF-F690-3FFE2ECC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2" y="2015732"/>
            <a:ext cx="6205492" cy="32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9562-A920-BE73-3ECF-735D0667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</a:t>
            </a:r>
            <a:r>
              <a:rPr lang="en-US" b="1" u="sng" cap="none" dirty="0"/>
              <a:t>hat is back-end developer</a:t>
            </a:r>
            <a:r>
              <a:rPr lang="en-US" b="1" u="sng" dirty="0"/>
              <a:t>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041D-7BB4-5A3C-107A-560D13B5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Back-End Developer is a specialized programmer who work on business applications, software, and websites along with software engineers and web developers.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A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BackEnd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developer can work in following two domains.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Software/Backend development: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 a software developer or backend developer, the Java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eveloper has to perform requirement gathering, designing, database connectivity etc.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Mobile App development: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Java developer working in mobile app development domain operate on technologies such as Android development with Kotlin/Java.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9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1ED4-D14C-A9D8-C6A7-A4B45829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cap="none" dirty="0"/>
              <a:t>Backend languages</a:t>
            </a:r>
            <a:endParaRPr lang="en-IN" sz="4400" b="1" u="sn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7D68-E0E5-CF8B-EBC2-8BB7B6D5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94" y="2067518"/>
            <a:ext cx="9590038" cy="4232668"/>
          </a:xfrm>
        </p:spPr>
        <p:txBody>
          <a:bodyPr/>
          <a:lstStyle/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ASP.NET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NODEJS</a:t>
            </a:r>
          </a:p>
          <a:p>
            <a:r>
              <a:rPr lang="en-IN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9D79F-ED42-A823-A897-9E167A37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83" y="1862830"/>
            <a:ext cx="5790619" cy="403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550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inter-bold</vt:lpstr>
      <vt:lpstr>inter-regular</vt:lpstr>
      <vt:lpstr>OracleSansVF</vt:lpstr>
      <vt:lpstr>Source Sans Pro</vt:lpstr>
      <vt:lpstr>Times New Roman</vt:lpstr>
      <vt:lpstr>Trebuchet MS</vt:lpstr>
      <vt:lpstr>Wingdings 3</vt:lpstr>
      <vt:lpstr>Facet</vt:lpstr>
      <vt:lpstr>PowerPoint Presentation</vt:lpstr>
      <vt:lpstr>INDEX</vt:lpstr>
      <vt:lpstr>Full-Stack Development</vt:lpstr>
      <vt:lpstr>Full-Stack Development</vt:lpstr>
      <vt:lpstr>What is Full-stack Development ?</vt:lpstr>
      <vt:lpstr>What is front-end developer?</vt:lpstr>
      <vt:lpstr>Front-end languages</vt:lpstr>
      <vt:lpstr>What is back-end developer?</vt:lpstr>
      <vt:lpstr>Backend languages</vt:lpstr>
      <vt:lpstr>What is Database?</vt:lpstr>
      <vt:lpstr>Database?</vt:lpstr>
      <vt:lpstr>Types of Databases</vt:lpstr>
      <vt:lpstr>What is SDLC?</vt:lpstr>
      <vt:lpstr>SDLC(software development life cycle)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vasudha</dc:creator>
  <cp:lastModifiedBy>vasudha</cp:lastModifiedBy>
  <cp:revision>13</cp:revision>
  <dcterms:created xsi:type="dcterms:W3CDTF">2023-03-07T06:45:42Z</dcterms:created>
  <dcterms:modified xsi:type="dcterms:W3CDTF">2023-03-09T12:33:44Z</dcterms:modified>
</cp:coreProperties>
</file>