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57" r:id="rId3"/>
    <p:sldId id="258" r:id="rId4"/>
    <p:sldId id="266" r:id="rId5"/>
    <p:sldId id="293" r:id="rId6"/>
    <p:sldId id="277" r:id="rId7"/>
    <p:sldId id="297" r:id="rId8"/>
    <p:sldId id="276" r:id="rId9"/>
    <p:sldId id="271" r:id="rId10"/>
    <p:sldId id="283" r:id="rId11"/>
    <p:sldId id="284" r:id="rId12"/>
    <p:sldId id="272" r:id="rId13"/>
    <p:sldId id="285" r:id="rId14"/>
    <p:sldId id="286" r:id="rId15"/>
    <p:sldId id="298" r:id="rId16"/>
    <p:sldId id="287" r:id="rId17"/>
    <p:sldId id="288" r:id="rId18"/>
    <p:sldId id="274" r:id="rId19"/>
    <p:sldId id="294" r:id="rId20"/>
    <p:sldId id="289" r:id="rId21"/>
    <p:sldId id="295" r:id="rId22"/>
    <p:sldId id="279" r:id="rId23"/>
    <p:sldId id="268" r:id="rId24"/>
    <p:sldId id="280" r:id="rId25"/>
    <p:sldId id="281" r:id="rId26"/>
    <p:sldId id="299" r:id="rId27"/>
    <p:sldId id="290" r:id="rId28"/>
    <p:sldId id="282" r:id="rId29"/>
    <p:sldId id="291" r:id="rId30"/>
    <p:sldId id="296" r:id="rId3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8370DE-2ABA-6AFD-3103-DCD75FB5CF7B}" v="13" dt="2020-03-22T02:05:48.191"/>
    <p1510:client id="{1CDF06A7-5476-725D-7CA6-32136358F6F0}" v="459" dt="2020-04-12T03:33:46.034"/>
    <p1510:client id="{437739A9-FE81-C394-822B-E5F356EB5CAB}" v="2976" dt="2020-04-11T23:20:08.953"/>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chemeClr val="accent4"/>
              </a:solidFill>
              <a:prstDash val="solid"/>
              <a:round/>
            </a:ln>
          </a:left>
          <a:right>
            <a:ln w="12700" cap="flat">
              <a:solidFill>
                <a:schemeClr val="accent4"/>
              </a:solidFill>
              <a:prstDash val="solid"/>
              <a:round/>
            </a:ln>
          </a:right>
          <a:top>
            <a:ln w="127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chemeClr val="accent4">
              <a:alpha val="20000"/>
            </a:scheme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chemeClr val="accent4"/>
              </a:solidFill>
              <a:prstDash val="solid"/>
              <a:round/>
            </a:ln>
          </a:left>
          <a:right>
            <a:ln w="12700" cap="flat">
              <a:solidFill>
                <a:schemeClr val="accent4"/>
              </a:solidFill>
              <a:prstDash val="solid"/>
              <a:round/>
            </a:ln>
          </a:right>
          <a:top>
            <a:ln w="127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chemeClr val="accent4">
              <a:alpha val="20000"/>
            </a:schemeClr>
          </a:solidFill>
        </a:fill>
      </a:tcStyle>
    </a:firstCol>
    <a:lastRow>
      <a:tcTxStyle b="on" i="off">
        <a:fontRef idx="minor">
          <a:srgbClr val="000000"/>
        </a:fontRef>
        <a:srgbClr val="000000"/>
      </a:tcTxStyle>
      <a:tcStyle>
        <a:tcBdr>
          <a:left>
            <a:ln w="12700" cap="flat">
              <a:solidFill>
                <a:schemeClr val="accent4"/>
              </a:solidFill>
              <a:prstDash val="solid"/>
              <a:round/>
            </a:ln>
          </a:left>
          <a:right>
            <a:ln w="12700" cap="flat">
              <a:solidFill>
                <a:schemeClr val="accent4"/>
              </a:solidFill>
              <a:prstDash val="solid"/>
              <a:round/>
            </a:ln>
          </a:right>
          <a:top>
            <a:ln w="508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noFill/>
        </a:fill>
      </a:tcStyle>
    </a:lastRow>
    <a:firstRow>
      <a:tcTxStyle b="on" i="off">
        <a:fontRef idx="minor">
          <a:srgbClr val="000000"/>
        </a:fontRef>
        <a:srgbClr val="000000"/>
      </a:tcTxStyle>
      <a:tcStyle>
        <a:tcBdr>
          <a:left>
            <a:ln w="12700" cap="flat">
              <a:solidFill>
                <a:schemeClr val="accent4"/>
              </a:solidFill>
              <a:prstDash val="solid"/>
              <a:round/>
            </a:ln>
          </a:left>
          <a:right>
            <a:ln w="12700" cap="flat">
              <a:solidFill>
                <a:schemeClr val="accent4"/>
              </a:solidFill>
              <a:prstDash val="solid"/>
              <a:round/>
            </a:ln>
          </a:right>
          <a:top>
            <a:ln w="12700" cap="flat">
              <a:solidFill>
                <a:schemeClr val="accent4"/>
              </a:solidFill>
              <a:prstDash val="solid"/>
              <a:round/>
            </a:ln>
          </a:top>
          <a:bottom>
            <a:ln w="254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noFill/>
              <a:miter lim="400000"/>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E6E6E6"/>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127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solidFill>
                <a:srgbClr val="000000"/>
              </a:solidFill>
              <a:prstDash val="solid"/>
              <a:round/>
            </a:ln>
          </a:top>
          <a:bottom>
            <a:ln w="12700" cap="flat">
              <a:solidFill>
                <a:srgbClr val="000000"/>
              </a:solidFill>
              <a:prstDash val="solid"/>
              <a:round/>
            </a:ln>
          </a:bottom>
          <a:insideH>
            <a:ln w="12700" cap="flat">
              <a:noFill/>
              <a:miter lim="400000"/>
            </a:ln>
          </a:insideH>
          <a:insideV>
            <a:ln w="12700" cap="flat">
              <a:noFill/>
              <a:miter lim="400000"/>
            </a:ln>
          </a:insideV>
        </a:tcBdr>
        <a:fill>
          <a:solidFill>
            <a:srgbClr val="00000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alpha val="20000"/>
            </a:srgbClr>
          </a:solidFill>
        </a:fill>
      </a:tcStyle>
    </a:wholeTbl>
    <a:band2H>
      <a:tcTxStyle/>
      <a:tcStyle>
        <a:tcBdr/>
        <a:fill>
          <a:solidFill>
            <a:srgbClr val="FFFFFF"/>
          </a:solidFill>
        </a:fill>
      </a:tcStyle>
    </a:band2H>
    <a:firstCol>
      <a:tcTxStyle b="on" i="off">
        <a:fontRef idx="minor">
          <a:srgbClr val="FFFFFF"/>
        </a:fontRef>
        <a:srgbClr val="FFFFFF"/>
      </a:tcTxStyle>
      <a:tcStyle>
        <a:tcBdr>
          <a:left>
            <a:ln w="6350" cap="flat">
              <a:solidFill>
                <a:srgbClr val="FFE2BA"/>
              </a:solidFill>
              <a:prstDash val="solid"/>
              <a:miter lim="800000"/>
            </a:ln>
          </a:left>
          <a:right>
            <a:ln w="12700" cap="flat">
              <a:solidFill>
                <a:srgbClr val="FFFFFF"/>
              </a:solidFill>
              <a:prstDash val="solid"/>
              <a:miter lim="8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alpha val="20000"/>
            </a:srgbClr>
          </a:solidFill>
        </a:fill>
      </a:tcStyle>
    </a:firstCol>
    <a:lastRow>
      <a:tcTxStyle b="on"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800000"/>
            </a:ln>
          </a:top>
          <a:bottom>
            <a:ln w="6350" cap="flat">
              <a:solidFill>
                <a:srgbClr val="FFE2BA"/>
              </a:solidFill>
              <a:prstDash val="solid"/>
              <a:miter lim="800000"/>
            </a:ln>
          </a:bottom>
          <a:insideH>
            <a:ln w="12700" cap="flat">
              <a:noFill/>
              <a:miter lim="400000"/>
            </a:ln>
          </a:insideH>
          <a:insideV>
            <a:ln w="12700" cap="flat">
              <a:noFill/>
              <a:miter lim="400000"/>
            </a:ln>
          </a:insideV>
        </a:tcBdr>
        <a:fill>
          <a:no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6350" cap="flat">
              <a:solidFill>
                <a:srgbClr val="FFE2BA"/>
              </a:solidFill>
              <a:prstDash val="solid"/>
              <a:miter lim="800000"/>
            </a:ln>
          </a:top>
          <a:bottom>
            <a:ln w="19050" cap="flat">
              <a:solidFill>
                <a:srgbClr val="FFFFFF"/>
              </a:solidFill>
              <a:prstDash val="solid"/>
              <a:miter lim="800000"/>
            </a:ln>
          </a:bottom>
          <a:insideH>
            <a:ln w="12700" cap="flat">
              <a:noFill/>
              <a:miter lim="400000"/>
            </a:ln>
          </a:insideH>
          <a:insideV>
            <a:ln w="12700" cap="flat">
              <a:noFill/>
              <a:miter lim="400000"/>
            </a:ln>
          </a:insideV>
        </a:tcBdr>
        <a:fill>
          <a:no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ora, Tanvi" userId="S::tanvia@smu.edu::e69c6ebe-9d75-42a1-a593-3fe551dec6ce" providerId="AD" clId="Web-{437739A9-FE81-C394-822B-E5F356EB5CAB}"/>
    <pc:docChg chg="addSld delSld modSld sldOrd">
      <pc:chgData name="Arora, Tanvi" userId="S::tanvia@smu.edu::e69c6ebe-9d75-42a1-a593-3fe551dec6ce" providerId="AD" clId="Web-{437739A9-FE81-C394-822B-E5F356EB5CAB}" dt="2020-04-11T23:20:08.953" v="2907" actId="20577"/>
      <pc:docMkLst>
        <pc:docMk/>
      </pc:docMkLst>
      <pc:sldChg chg="ord">
        <pc:chgData name="Arora, Tanvi" userId="S::tanvia@smu.edu::e69c6ebe-9d75-42a1-a593-3fe551dec6ce" providerId="AD" clId="Web-{437739A9-FE81-C394-822B-E5F356EB5CAB}" dt="2020-04-11T15:55:53.604" v="531"/>
        <pc:sldMkLst>
          <pc:docMk/>
          <pc:sldMk cId="0" sldId="266"/>
        </pc:sldMkLst>
      </pc:sldChg>
      <pc:sldChg chg="del">
        <pc:chgData name="Arora, Tanvi" userId="S::tanvia@smu.edu::e69c6ebe-9d75-42a1-a593-3fe551dec6ce" providerId="AD" clId="Web-{437739A9-FE81-C394-822B-E5F356EB5CAB}" dt="2020-04-11T16:05:08.427" v="983"/>
        <pc:sldMkLst>
          <pc:docMk/>
          <pc:sldMk cId="0" sldId="267"/>
        </pc:sldMkLst>
      </pc:sldChg>
      <pc:sldChg chg="addSp modSp new">
        <pc:chgData name="Arora, Tanvi" userId="S::tanvia@smu.edu::e69c6ebe-9d75-42a1-a593-3fe551dec6ce" providerId="AD" clId="Web-{437739A9-FE81-C394-822B-E5F356EB5CAB}" dt="2020-04-11T22:15:23.639" v="2207"/>
        <pc:sldMkLst>
          <pc:docMk/>
          <pc:sldMk cId="1184547143" sldId="268"/>
        </pc:sldMkLst>
        <pc:graphicFrameChg chg="add mod modGraphic">
          <ac:chgData name="Arora, Tanvi" userId="S::tanvia@smu.edu::e69c6ebe-9d75-42a1-a593-3fe551dec6ce" providerId="AD" clId="Web-{437739A9-FE81-C394-822B-E5F356EB5CAB}" dt="2020-04-11T22:15:23.639" v="2207"/>
          <ac:graphicFrameMkLst>
            <pc:docMk/>
            <pc:sldMk cId="1184547143" sldId="268"/>
            <ac:graphicFrameMk id="2" creationId="{21D89A7F-E46F-4876-8F89-1C44338EC71A}"/>
          </ac:graphicFrameMkLst>
        </pc:graphicFrameChg>
      </pc:sldChg>
      <pc:sldChg chg="modSp new">
        <pc:chgData name="Arora, Tanvi" userId="S::tanvia@smu.edu::e69c6ebe-9d75-42a1-a593-3fe551dec6ce" providerId="AD" clId="Web-{437739A9-FE81-C394-822B-E5F356EB5CAB}" dt="2020-04-11T15:57:26.699" v="534" actId="20577"/>
        <pc:sldMkLst>
          <pc:docMk/>
          <pc:sldMk cId="2378261725" sldId="269"/>
        </pc:sldMkLst>
        <pc:spChg chg="mod">
          <ac:chgData name="Arora, Tanvi" userId="S::tanvia@smu.edu::e69c6ebe-9d75-42a1-a593-3fe551dec6ce" providerId="AD" clId="Web-{437739A9-FE81-C394-822B-E5F356EB5CAB}" dt="2020-04-11T15:57:26.699" v="534" actId="20577"/>
          <ac:spMkLst>
            <pc:docMk/>
            <pc:sldMk cId="2378261725" sldId="269"/>
            <ac:spMk id="2" creationId="{894B0147-46A8-4092-8DB9-A0507841E98A}"/>
          </ac:spMkLst>
        </pc:spChg>
      </pc:sldChg>
      <pc:sldChg chg="addSp delSp modSp new add del">
        <pc:chgData name="Arora, Tanvi" userId="S::tanvia@smu.edu::e69c6ebe-9d75-42a1-a593-3fe551dec6ce" providerId="AD" clId="Web-{437739A9-FE81-C394-822B-E5F356EB5CAB}" dt="2020-04-11T16:13:34.625" v="1084"/>
        <pc:sldMkLst>
          <pc:docMk/>
          <pc:sldMk cId="3166310416" sldId="270"/>
        </pc:sldMkLst>
        <pc:spChg chg="mod">
          <ac:chgData name="Arora, Tanvi" userId="S::tanvia@smu.edu::e69c6ebe-9d75-42a1-a593-3fe551dec6ce" providerId="AD" clId="Web-{437739A9-FE81-C394-822B-E5F356EB5CAB}" dt="2020-04-11T16:13:13.999" v="1074" actId="20577"/>
          <ac:spMkLst>
            <pc:docMk/>
            <pc:sldMk cId="3166310416" sldId="270"/>
            <ac:spMk id="2" creationId="{D6C9CB62-21D1-472A-B190-7AA99437332E}"/>
          </ac:spMkLst>
        </pc:spChg>
        <pc:graphicFrameChg chg="add mod">
          <ac:chgData name="Arora, Tanvi" userId="S::tanvia@smu.edu::e69c6ebe-9d75-42a1-a593-3fe551dec6ce" providerId="AD" clId="Web-{437739A9-FE81-C394-822B-E5F356EB5CAB}" dt="2020-04-11T16:11:02.058" v="1055" actId="1076"/>
          <ac:graphicFrameMkLst>
            <pc:docMk/>
            <pc:sldMk cId="3166310416" sldId="270"/>
            <ac:graphicFrameMk id="5" creationId="{72584972-810B-4175-9EA9-F0AEC3671FB7}"/>
          </ac:graphicFrameMkLst>
        </pc:graphicFrameChg>
        <pc:picChg chg="add del mod">
          <ac:chgData name="Arora, Tanvi" userId="S::tanvia@smu.edu::e69c6ebe-9d75-42a1-a593-3fe551dec6ce" providerId="AD" clId="Web-{437739A9-FE81-C394-822B-E5F356EB5CAB}" dt="2020-04-11T16:12:54.780" v="1065"/>
          <ac:picMkLst>
            <pc:docMk/>
            <pc:sldMk cId="3166310416" sldId="270"/>
            <ac:picMk id="6" creationId="{242AF9F0-B801-4201-95DF-3D32FB49357A}"/>
          </ac:picMkLst>
        </pc:picChg>
        <pc:picChg chg="add del mod">
          <ac:chgData name="Arora, Tanvi" userId="S::tanvia@smu.edu::e69c6ebe-9d75-42a1-a593-3fe551dec6ce" providerId="AD" clId="Web-{437739A9-FE81-C394-822B-E5F356EB5CAB}" dt="2020-04-11T16:13:05.109" v="1071"/>
          <ac:picMkLst>
            <pc:docMk/>
            <pc:sldMk cId="3166310416" sldId="270"/>
            <ac:picMk id="8" creationId="{4AE788A3-2FE1-47BE-88BF-9FE6182C6448}"/>
          </ac:picMkLst>
        </pc:picChg>
      </pc:sldChg>
      <pc:sldChg chg="addSp delSp modSp new">
        <pc:chgData name="Arora, Tanvi" userId="S::tanvia@smu.edu::e69c6ebe-9d75-42a1-a593-3fe551dec6ce" providerId="AD" clId="Web-{437739A9-FE81-C394-822B-E5F356EB5CAB}" dt="2020-04-11T21:37:15.499" v="1929"/>
        <pc:sldMkLst>
          <pc:docMk/>
          <pc:sldMk cId="2033291338" sldId="271"/>
        </pc:sldMkLst>
        <pc:spChg chg="mod">
          <ac:chgData name="Arora, Tanvi" userId="S::tanvia@smu.edu::e69c6ebe-9d75-42a1-a593-3fe551dec6ce" providerId="AD" clId="Web-{437739A9-FE81-C394-822B-E5F356EB5CAB}" dt="2020-04-11T16:00:06.483" v="635" actId="20577"/>
          <ac:spMkLst>
            <pc:docMk/>
            <pc:sldMk cId="2033291338" sldId="271"/>
            <ac:spMk id="2" creationId="{8F66CFBC-8F1A-4335-BF0F-602253A90C64}"/>
          </ac:spMkLst>
        </pc:spChg>
        <pc:spChg chg="del">
          <ac:chgData name="Arora, Tanvi" userId="S::tanvia@smu.edu::e69c6ebe-9d75-42a1-a593-3fe551dec6ce" providerId="AD" clId="Web-{437739A9-FE81-C394-822B-E5F356EB5CAB}" dt="2020-04-11T21:32:44.499" v="1746"/>
          <ac:spMkLst>
            <pc:docMk/>
            <pc:sldMk cId="2033291338" sldId="271"/>
            <ac:spMk id="3" creationId="{1D7E41DE-6269-4B61-93A1-A8E099FA846B}"/>
          </ac:spMkLst>
        </pc:spChg>
        <pc:spChg chg="add del mod ord">
          <ac:chgData name="Arora, Tanvi" userId="S::tanvia@smu.edu::e69c6ebe-9d75-42a1-a593-3fe551dec6ce" providerId="AD" clId="Web-{437739A9-FE81-C394-822B-E5F356EB5CAB}" dt="2020-04-11T21:34:15.452" v="1764"/>
          <ac:spMkLst>
            <pc:docMk/>
            <pc:sldMk cId="2033291338" sldId="271"/>
            <ac:spMk id="8" creationId="{ECB1F81F-B929-4E50-98A1-FB206472A6CF}"/>
          </ac:spMkLst>
        </pc:spChg>
        <pc:graphicFrameChg chg="add mod modGraphic">
          <ac:chgData name="Arora, Tanvi" userId="S::tanvia@smu.edu::e69c6ebe-9d75-42a1-a593-3fe551dec6ce" providerId="AD" clId="Web-{437739A9-FE81-C394-822B-E5F356EB5CAB}" dt="2020-04-11T21:37:15.499" v="1929"/>
          <ac:graphicFrameMkLst>
            <pc:docMk/>
            <pc:sldMk cId="2033291338" sldId="271"/>
            <ac:graphicFrameMk id="6" creationId="{B21F6CB4-F7B3-4EDC-8639-51E4B46B827B}"/>
          </ac:graphicFrameMkLst>
        </pc:graphicFrameChg>
        <pc:picChg chg="add mod">
          <ac:chgData name="Arora, Tanvi" userId="S::tanvia@smu.edu::e69c6ebe-9d75-42a1-a593-3fe551dec6ce" providerId="AD" clId="Web-{437739A9-FE81-C394-822B-E5F356EB5CAB}" dt="2020-04-11T21:33:44.420" v="1757" actId="14100"/>
          <ac:picMkLst>
            <pc:docMk/>
            <pc:sldMk cId="2033291338" sldId="271"/>
            <ac:picMk id="4" creationId="{B7936C4D-B220-44A1-9CBA-817FC9AC3A9C}"/>
          </ac:picMkLst>
        </pc:picChg>
      </pc:sldChg>
      <pc:sldChg chg="addSp delSp modSp new">
        <pc:chgData name="Arora, Tanvi" userId="S::tanvia@smu.edu::e69c6ebe-9d75-42a1-a593-3fe551dec6ce" providerId="AD" clId="Web-{437739A9-FE81-C394-822B-E5F356EB5CAB}" dt="2020-04-11T22:05:26.480" v="2180" actId="20577"/>
        <pc:sldMkLst>
          <pc:docMk/>
          <pc:sldMk cId="1633106198" sldId="272"/>
        </pc:sldMkLst>
        <pc:spChg chg="mod">
          <ac:chgData name="Arora, Tanvi" userId="S::tanvia@smu.edu::e69c6ebe-9d75-42a1-a593-3fe551dec6ce" providerId="AD" clId="Web-{437739A9-FE81-C394-822B-E5F356EB5CAB}" dt="2020-04-11T21:58:54.262" v="2119" actId="20577"/>
          <ac:spMkLst>
            <pc:docMk/>
            <pc:sldMk cId="1633106198" sldId="272"/>
            <ac:spMk id="2" creationId="{7863C81A-F2AD-4C73-92E3-1B2605245C04}"/>
          </ac:spMkLst>
        </pc:spChg>
        <pc:spChg chg="del">
          <ac:chgData name="Arora, Tanvi" userId="S::tanvia@smu.edu::e69c6ebe-9d75-42a1-a593-3fe551dec6ce" providerId="AD" clId="Web-{437739A9-FE81-C394-822B-E5F356EB5CAB}" dt="2020-04-11T22:03:30.840" v="2128"/>
          <ac:spMkLst>
            <pc:docMk/>
            <pc:sldMk cId="1633106198" sldId="272"/>
            <ac:spMk id="3" creationId="{C4A2C14E-9D23-47A9-85D2-DB3B1682CCCD}"/>
          </ac:spMkLst>
        </pc:spChg>
        <pc:spChg chg="add mod">
          <ac:chgData name="Arora, Tanvi" userId="S::tanvia@smu.edu::e69c6ebe-9d75-42a1-a593-3fe551dec6ce" providerId="AD" clId="Web-{437739A9-FE81-C394-822B-E5F356EB5CAB}" dt="2020-04-11T22:04:08.230" v="2140" actId="1076"/>
          <ac:spMkLst>
            <pc:docMk/>
            <pc:sldMk cId="1633106198" sldId="272"/>
            <ac:spMk id="8" creationId="{8FF82420-E849-4BA1-93A5-655FA4B20818}"/>
          </ac:spMkLst>
        </pc:spChg>
        <pc:spChg chg="add mod">
          <ac:chgData name="Arora, Tanvi" userId="S::tanvia@smu.edu::e69c6ebe-9d75-42a1-a593-3fe551dec6ce" providerId="AD" clId="Web-{437739A9-FE81-C394-822B-E5F356EB5CAB}" dt="2020-04-11T22:04:10.871" v="2141" actId="1076"/>
          <ac:spMkLst>
            <pc:docMk/>
            <pc:sldMk cId="1633106198" sldId="272"/>
            <ac:spMk id="9" creationId="{36E1BD19-4539-45CC-8AAA-589338B647E1}"/>
          </ac:spMkLst>
        </pc:spChg>
        <pc:spChg chg="add mod">
          <ac:chgData name="Arora, Tanvi" userId="S::tanvia@smu.edu::e69c6ebe-9d75-42a1-a593-3fe551dec6ce" providerId="AD" clId="Web-{437739A9-FE81-C394-822B-E5F356EB5CAB}" dt="2020-04-11T22:05:26.480" v="2180" actId="20577"/>
          <ac:spMkLst>
            <pc:docMk/>
            <pc:sldMk cId="1633106198" sldId="272"/>
            <ac:spMk id="10" creationId="{A08934E8-952D-4FD0-86AC-FF3C7C6778D5}"/>
          </ac:spMkLst>
        </pc:spChg>
        <pc:picChg chg="add mod">
          <ac:chgData name="Arora, Tanvi" userId="S::tanvia@smu.edu::e69c6ebe-9d75-42a1-a593-3fe551dec6ce" providerId="AD" clId="Web-{437739A9-FE81-C394-822B-E5F356EB5CAB}" dt="2020-04-11T22:02:52.027" v="2124" actId="14100"/>
          <ac:picMkLst>
            <pc:docMk/>
            <pc:sldMk cId="1633106198" sldId="272"/>
            <ac:picMk id="4" creationId="{1D97BD70-8EA9-4C9B-94AA-5E009BE391CB}"/>
          </ac:picMkLst>
        </pc:picChg>
        <pc:picChg chg="add mod">
          <ac:chgData name="Arora, Tanvi" userId="S::tanvia@smu.edu::e69c6ebe-9d75-42a1-a593-3fe551dec6ce" providerId="AD" clId="Web-{437739A9-FE81-C394-822B-E5F356EB5CAB}" dt="2020-04-11T22:04:13.402" v="2142" actId="14100"/>
          <ac:picMkLst>
            <pc:docMk/>
            <pc:sldMk cId="1633106198" sldId="272"/>
            <ac:picMk id="6" creationId="{F5CB9B05-D43D-4C47-BC7A-FA2FACEC05C1}"/>
          </ac:picMkLst>
        </pc:picChg>
      </pc:sldChg>
      <pc:sldChg chg="addSp delSp modSp new del">
        <pc:chgData name="Arora, Tanvi" userId="S::tanvia@smu.edu::e69c6ebe-9d75-42a1-a593-3fe551dec6ce" providerId="AD" clId="Web-{437739A9-FE81-C394-822B-E5F356EB5CAB}" dt="2020-04-11T22:46:03.943" v="2480"/>
        <pc:sldMkLst>
          <pc:docMk/>
          <pc:sldMk cId="1578444679" sldId="273"/>
        </pc:sldMkLst>
        <pc:spChg chg="mod">
          <ac:chgData name="Arora, Tanvi" userId="S::tanvia@smu.edu::e69c6ebe-9d75-42a1-a593-3fe551dec6ce" providerId="AD" clId="Web-{437739A9-FE81-C394-822B-E5F356EB5CAB}" dt="2020-04-11T22:44:05.583" v="2376" actId="20577"/>
          <ac:spMkLst>
            <pc:docMk/>
            <pc:sldMk cId="1578444679" sldId="273"/>
            <ac:spMk id="2" creationId="{5A5D9B1D-0CC1-415A-BF12-0D5DCEDB3CA7}"/>
          </ac:spMkLst>
        </pc:spChg>
        <pc:spChg chg="del">
          <ac:chgData name="Arora, Tanvi" userId="S::tanvia@smu.edu::e69c6ebe-9d75-42a1-a593-3fe551dec6ce" providerId="AD" clId="Web-{437739A9-FE81-C394-822B-E5F356EB5CAB}" dt="2020-04-11T22:36:57.548" v="2366"/>
          <ac:spMkLst>
            <pc:docMk/>
            <pc:sldMk cId="1578444679" sldId="273"/>
            <ac:spMk id="3" creationId="{C08562BE-2600-4C88-8CC3-3126C479D7AB}"/>
          </ac:spMkLst>
        </pc:spChg>
        <pc:picChg chg="add del mod">
          <ac:chgData name="Arora, Tanvi" userId="S::tanvia@smu.edu::e69c6ebe-9d75-42a1-a593-3fe551dec6ce" providerId="AD" clId="Web-{437739A9-FE81-C394-822B-E5F356EB5CAB}" dt="2020-04-11T22:44:10.051" v="2379"/>
          <ac:picMkLst>
            <pc:docMk/>
            <pc:sldMk cId="1578444679" sldId="273"/>
            <ac:picMk id="4" creationId="{B70CC012-A365-4840-818E-21A2B980330E}"/>
          </ac:picMkLst>
        </pc:picChg>
        <pc:picChg chg="add del mod">
          <ac:chgData name="Arora, Tanvi" userId="S::tanvia@smu.edu::e69c6ebe-9d75-42a1-a593-3fe551dec6ce" providerId="AD" clId="Web-{437739A9-FE81-C394-822B-E5F356EB5CAB}" dt="2020-04-11T22:44:11.880" v="2380"/>
          <ac:picMkLst>
            <pc:docMk/>
            <pc:sldMk cId="1578444679" sldId="273"/>
            <ac:picMk id="6" creationId="{0FD0A44D-DB78-42C2-88D2-CFFD50870FFF}"/>
          </ac:picMkLst>
        </pc:picChg>
      </pc:sldChg>
      <pc:sldChg chg="addSp delSp modSp new">
        <pc:chgData name="Arora, Tanvi" userId="S::tanvia@smu.edu::e69c6ebe-9d75-42a1-a593-3fe551dec6ce" providerId="AD" clId="Web-{437739A9-FE81-C394-822B-E5F356EB5CAB}" dt="2020-04-11T23:08:44.323" v="2646" actId="688"/>
        <pc:sldMkLst>
          <pc:docMk/>
          <pc:sldMk cId="760775730" sldId="274"/>
        </pc:sldMkLst>
        <pc:spChg chg="mod">
          <ac:chgData name="Arora, Tanvi" userId="S::tanvia@smu.edu::e69c6ebe-9d75-42a1-a593-3fe551dec6ce" providerId="AD" clId="Web-{437739A9-FE81-C394-822B-E5F356EB5CAB}" dt="2020-04-11T22:52:13.899" v="2551" actId="20577"/>
          <ac:spMkLst>
            <pc:docMk/>
            <pc:sldMk cId="760775730" sldId="274"/>
            <ac:spMk id="2" creationId="{6F00F59E-C09C-4D43-85C9-5E5D2DC377B2}"/>
          </ac:spMkLst>
        </pc:spChg>
        <pc:spChg chg="del mod">
          <ac:chgData name="Arora, Tanvi" userId="S::tanvia@smu.edu::e69c6ebe-9d75-42a1-a593-3fe551dec6ce" providerId="AD" clId="Web-{437739A9-FE81-C394-822B-E5F356EB5CAB}" dt="2020-04-11T23:02:01.089" v="2557"/>
          <ac:spMkLst>
            <pc:docMk/>
            <pc:sldMk cId="760775730" sldId="274"/>
            <ac:spMk id="3" creationId="{A5F13C78-A715-4D6F-8AA8-320C8AA9AE72}"/>
          </ac:spMkLst>
        </pc:spChg>
        <pc:spChg chg="add mod">
          <ac:chgData name="Arora, Tanvi" userId="S::tanvia@smu.edu::e69c6ebe-9d75-42a1-a593-3fe551dec6ce" providerId="AD" clId="Web-{437739A9-FE81-C394-822B-E5F356EB5CAB}" dt="2020-04-11T23:08:36.573" v="2644" actId="1076"/>
          <ac:spMkLst>
            <pc:docMk/>
            <pc:sldMk cId="760775730" sldId="274"/>
            <ac:spMk id="6" creationId="{DD47CF9A-9D90-458B-9EFA-99D6EEDF6DF3}"/>
          </ac:spMkLst>
        </pc:spChg>
        <pc:spChg chg="add mod">
          <ac:chgData name="Arora, Tanvi" userId="S::tanvia@smu.edu::e69c6ebe-9d75-42a1-a593-3fe551dec6ce" providerId="AD" clId="Web-{437739A9-FE81-C394-822B-E5F356EB5CAB}" dt="2020-04-11T23:08:44.323" v="2646" actId="688"/>
          <ac:spMkLst>
            <pc:docMk/>
            <pc:sldMk cId="760775730" sldId="274"/>
            <ac:spMk id="7" creationId="{03206B65-824B-4C0F-9132-BFE6A4AFA530}"/>
          </ac:spMkLst>
        </pc:spChg>
        <pc:picChg chg="add mod">
          <ac:chgData name="Arora, Tanvi" userId="S::tanvia@smu.edu::e69c6ebe-9d75-42a1-a593-3fe551dec6ce" providerId="AD" clId="Web-{437739A9-FE81-C394-822B-E5F356EB5CAB}" dt="2020-04-11T23:08:34.479" v="2643" actId="14100"/>
          <ac:picMkLst>
            <pc:docMk/>
            <pc:sldMk cId="760775730" sldId="274"/>
            <ac:picMk id="4" creationId="{24A5573F-0224-483B-AA3C-5FAA7C29F362}"/>
          </ac:picMkLst>
        </pc:picChg>
      </pc:sldChg>
      <pc:sldChg chg="addSp modSp new del">
        <pc:chgData name="Arora, Tanvi" userId="S::tanvia@smu.edu::e69c6ebe-9d75-42a1-a593-3fe551dec6ce" providerId="AD" clId="Web-{437739A9-FE81-C394-822B-E5F356EB5CAB}" dt="2020-04-11T16:22:16.945" v="1315"/>
        <pc:sldMkLst>
          <pc:docMk/>
          <pc:sldMk cId="2438173456" sldId="275"/>
        </pc:sldMkLst>
        <pc:spChg chg="mod">
          <ac:chgData name="Arora, Tanvi" userId="S::tanvia@smu.edu::e69c6ebe-9d75-42a1-a593-3fe551dec6ce" providerId="AD" clId="Web-{437739A9-FE81-C394-822B-E5F356EB5CAB}" dt="2020-04-11T16:14:39.891" v="1102" actId="20577"/>
          <ac:spMkLst>
            <pc:docMk/>
            <pc:sldMk cId="2438173456" sldId="275"/>
            <ac:spMk id="2" creationId="{8A6C56D6-9BBC-4635-8ABC-8423565813CA}"/>
          </ac:spMkLst>
        </pc:spChg>
        <pc:spChg chg="mod">
          <ac:chgData name="Arora, Tanvi" userId="S::tanvia@smu.edu::e69c6ebe-9d75-42a1-a593-3fe551dec6ce" providerId="AD" clId="Web-{437739A9-FE81-C394-822B-E5F356EB5CAB}" dt="2020-04-11T16:02:52.048" v="790" actId="20577"/>
          <ac:spMkLst>
            <pc:docMk/>
            <pc:sldMk cId="2438173456" sldId="275"/>
            <ac:spMk id="3" creationId="{DD2F5E16-58AB-4423-A4BB-D5D3257A5B0A}"/>
          </ac:spMkLst>
        </pc:spChg>
        <pc:graphicFrameChg chg="add mod modGraphic">
          <ac:chgData name="Arora, Tanvi" userId="S::tanvia@smu.edu::e69c6ebe-9d75-42a1-a593-3fe551dec6ce" providerId="AD" clId="Web-{437739A9-FE81-C394-822B-E5F356EB5CAB}" dt="2020-04-11T16:13:28.453" v="1082"/>
          <ac:graphicFrameMkLst>
            <pc:docMk/>
            <pc:sldMk cId="2438173456" sldId="275"/>
            <ac:graphicFrameMk id="4" creationId="{BA690AF2-497C-44A7-AB59-84350F3FC5AE}"/>
          </ac:graphicFrameMkLst>
        </pc:graphicFrameChg>
      </pc:sldChg>
      <pc:sldChg chg="addSp delSp modSp add ord replId">
        <pc:chgData name="Arora, Tanvi" userId="S::tanvia@smu.edu::e69c6ebe-9d75-42a1-a593-3fe551dec6ce" providerId="AD" clId="Web-{437739A9-FE81-C394-822B-E5F356EB5CAB}" dt="2020-04-11T21:31:17.702" v="1742"/>
        <pc:sldMkLst>
          <pc:docMk/>
          <pc:sldMk cId="1040685827" sldId="276"/>
        </pc:sldMkLst>
        <pc:spChg chg="mod">
          <ac:chgData name="Arora, Tanvi" userId="S::tanvia@smu.edu::e69c6ebe-9d75-42a1-a593-3fe551dec6ce" providerId="AD" clId="Web-{437739A9-FE81-C394-822B-E5F356EB5CAB}" dt="2020-04-11T16:13:17.562" v="1078" actId="20577"/>
          <ac:spMkLst>
            <pc:docMk/>
            <pc:sldMk cId="1040685827" sldId="276"/>
            <ac:spMk id="144" creationId="{00000000-0000-0000-0000-000000000000}"/>
          </ac:spMkLst>
        </pc:spChg>
        <pc:picChg chg="add mod">
          <ac:chgData name="Arora, Tanvi" userId="S::tanvia@smu.edu::e69c6ebe-9d75-42a1-a593-3fe551dec6ce" providerId="AD" clId="Web-{437739A9-FE81-C394-822B-E5F356EB5CAB}" dt="2020-04-11T16:22:32.242" v="1318" actId="14100"/>
          <ac:picMkLst>
            <pc:docMk/>
            <pc:sldMk cId="1040685827" sldId="276"/>
            <ac:picMk id="2" creationId="{493EA257-55CD-4AA7-8014-0482125C0788}"/>
          </ac:picMkLst>
        </pc:picChg>
        <pc:picChg chg="add mod">
          <ac:chgData name="Arora, Tanvi" userId="S::tanvia@smu.edu::e69c6ebe-9d75-42a1-a593-3fe551dec6ce" providerId="AD" clId="Web-{437739A9-FE81-C394-822B-E5F356EB5CAB}" dt="2020-04-11T16:22:29.774" v="1317" actId="1076"/>
          <ac:picMkLst>
            <pc:docMk/>
            <pc:sldMk cId="1040685827" sldId="276"/>
            <ac:picMk id="4" creationId="{E6E01C8B-FBFE-4370-BDCB-6EC9C60D70A1}"/>
          </ac:picMkLst>
        </pc:picChg>
        <pc:picChg chg="del">
          <ac:chgData name="Arora, Tanvi" userId="S::tanvia@smu.edu::e69c6ebe-9d75-42a1-a593-3fe551dec6ce" providerId="AD" clId="Web-{437739A9-FE81-C394-822B-E5F356EB5CAB}" dt="2020-04-11T16:12:56.937" v="1066"/>
          <ac:picMkLst>
            <pc:docMk/>
            <pc:sldMk cId="1040685827" sldId="276"/>
            <ac:picMk id="145" creationId="{00000000-0000-0000-0000-000000000000}"/>
          </ac:picMkLst>
        </pc:picChg>
        <pc:picChg chg="del">
          <ac:chgData name="Arora, Tanvi" userId="S::tanvia@smu.edu::e69c6ebe-9d75-42a1-a593-3fe551dec6ce" providerId="AD" clId="Web-{437739A9-FE81-C394-822B-E5F356EB5CAB}" dt="2020-04-11T16:13:02.046" v="1070"/>
          <ac:picMkLst>
            <pc:docMk/>
            <pc:sldMk cId="1040685827" sldId="276"/>
            <ac:picMk id="148" creationId="{00000000-0000-0000-0000-000000000000}"/>
          </ac:picMkLst>
        </pc:picChg>
      </pc:sldChg>
      <pc:sldChg chg="add del ord replId">
        <pc:chgData name="Arora, Tanvi" userId="S::tanvia@smu.edu::e69c6ebe-9d75-42a1-a593-3fe551dec6ce" providerId="AD" clId="Web-{437739A9-FE81-C394-822B-E5F356EB5CAB}" dt="2020-04-11T16:13:59.828" v="1087"/>
        <pc:sldMkLst>
          <pc:docMk/>
          <pc:sldMk cId="3116715479" sldId="277"/>
        </pc:sldMkLst>
      </pc:sldChg>
      <pc:sldChg chg="addSp delSp modSp add ord replId">
        <pc:chgData name="Arora, Tanvi" userId="S::tanvia@smu.edu::e69c6ebe-9d75-42a1-a593-3fe551dec6ce" providerId="AD" clId="Web-{437739A9-FE81-C394-822B-E5F356EB5CAB}" dt="2020-04-11T21:30:24.577" v="1741" actId="1076"/>
        <pc:sldMkLst>
          <pc:docMk/>
          <pc:sldMk cId="4042707354" sldId="277"/>
        </pc:sldMkLst>
        <pc:spChg chg="add del mod">
          <ac:chgData name="Arora, Tanvi" userId="S::tanvia@smu.edu::e69c6ebe-9d75-42a1-a593-3fe551dec6ce" providerId="AD" clId="Web-{437739A9-FE81-C394-822B-E5F356EB5CAB}" dt="2020-04-11T16:15:07.501" v="1117"/>
          <ac:spMkLst>
            <pc:docMk/>
            <pc:sldMk cId="4042707354" sldId="277"/>
            <ac:spMk id="2" creationId="{4E1E20E8-221D-4351-8926-4655C3480733}"/>
          </ac:spMkLst>
        </pc:spChg>
        <pc:spChg chg="mod">
          <ac:chgData name="Arora, Tanvi" userId="S::tanvia@smu.edu::e69c6ebe-9d75-42a1-a593-3fe551dec6ce" providerId="AD" clId="Web-{437739A9-FE81-C394-822B-E5F356EB5CAB}" dt="2020-04-11T21:25:24.108" v="1629" actId="1076"/>
          <ac:spMkLst>
            <pc:docMk/>
            <pc:sldMk cId="4042707354" sldId="277"/>
            <ac:spMk id="169" creationId="{00000000-0000-0000-0000-000000000000}"/>
          </ac:spMkLst>
        </pc:spChg>
        <pc:spChg chg="del">
          <ac:chgData name="Arora, Tanvi" userId="S::tanvia@smu.edu::e69c6ebe-9d75-42a1-a593-3fe551dec6ce" providerId="AD" clId="Web-{437739A9-FE81-C394-822B-E5F356EB5CAB}" dt="2020-04-11T21:25:54.092" v="1633"/>
          <ac:spMkLst>
            <pc:docMk/>
            <pc:sldMk cId="4042707354" sldId="277"/>
            <ac:spMk id="171" creationId="{00000000-0000-0000-0000-000000000000}"/>
          </ac:spMkLst>
        </pc:spChg>
        <pc:spChg chg="del mod">
          <ac:chgData name="Arora, Tanvi" userId="S::tanvia@smu.edu::e69c6ebe-9d75-42a1-a593-3fe551dec6ce" providerId="AD" clId="Web-{437739A9-FE81-C394-822B-E5F356EB5CAB}" dt="2020-04-11T16:14:28.344" v="1095"/>
          <ac:spMkLst>
            <pc:docMk/>
            <pc:sldMk cId="4042707354" sldId="277"/>
            <ac:spMk id="172" creationId="{00000000-0000-0000-0000-000000000000}"/>
          </ac:spMkLst>
        </pc:spChg>
        <pc:spChg chg="mod">
          <ac:chgData name="Arora, Tanvi" userId="S::tanvia@smu.edu::e69c6ebe-9d75-42a1-a593-3fe551dec6ce" providerId="AD" clId="Web-{437739A9-FE81-C394-822B-E5F356EB5CAB}" dt="2020-04-11T16:14:25.250" v="1091" actId="20577"/>
          <ac:spMkLst>
            <pc:docMk/>
            <pc:sldMk cId="4042707354" sldId="277"/>
            <ac:spMk id="173" creationId="{00000000-0000-0000-0000-000000000000}"/>
          </ac:spMkLst>
        </pc:spChg>
        <pc:spChg chg="del mod">
          <ac:chgData name="Arora, Tanvi" userId="S::tanvia@smu.edu::e69c6ebe-9d75-42a1-a593-3fe551dec6ce" providerId="AD" clId="Web-{437739A9-FE81-C394-822B-E5F356EB5CAB}" dt="2020-04-11T16:14:32.688" v="1101"/>
          <ac:spMkLst>
            <pc:docMk/>
            <pc:sldMk cId="4042707354" sldId="277"/>
            <ac:spMk id="175" creationId="{00000000-0000-0000-0000-000000000000}"/>
          </ac:spMkLst>
        </pc:spChg>
        <pc:graphicFrameChg chg="add del mod modGraphic">
          <ac:chgData name="Arora, Tanvi" userId="S::tanvia@smu.edu::e69c6ebe-9d75-42a1-a593-3fe551dec6ce" providerId="AD" clId="Web-{437739A9-FE81-C394-822B-E5F356EB5CAB}" dt="2020-04-11T21:28:54.436" v="1737"/>
          <ac:graphicFrameMkLst>
            <pc:docMk/>
            <pc:sldMk cId="4042707354" sldId="277"/>
            <ac:graphicFrameMk id="3" creationId="{0D5DEB9A-186F-441E-A18A-3664C65312A5}"/>
          </ac:graphicFrameMkLst>
        </pc:graphicFrameChg>
        <pc:picChg chg="add mod">
          <ac:chgData name="Arora, Tanvi" userId="S::tanvia@smu.edu::e69c6ebe-9d75-42a1-a593-3fe551dec6ce" providerId="AD" clId="Web-{437739A9-FE81-C394-822B-E5F356EB5CAB}" dt="2020-04-11T21:25:32.733" v="1631" actId="1076"/>
          <ac:picMkLst>
            <pc:docMk/>
            <pc:sldMk cId="4042707354" sldId="277"/>
            <ac:picMk id="2" creationId="{D29A78CA-6BCB-4726-B1EA-A63125518A04}"/>
          </ac:picMkLst>
        </pc:picChg>
        <pc:picChg chg="add mod">
          <ac:chgData name="Arora, Tanvi" userId="S::tanvia@smu.edu::e69c6ebe-9d75-42a1-a593-3fe551dec6ce" providerId="AD" clId="Web-{437739A9-FE81-C394-822B-E5F356EB5CAB}" dt="2020-04-11T21:30:24.577" v="1741" actId="1076"/>
          <ac:picMkLst>
            <pc:docMk/>
            <pc:sldMk cId="4042707354" sldId="277"/>
            <ac:picMk id="5" creationId="{F276AFAC-B9CD-404A-AAF3-995B995DFD7C}"/>
          </ac:picMkLst>
        </pc:picChg>
        <pc:picChg chg="add mod">
          <ac:chgData name="Arora, Tanvi" userId="S::tanvia@smu.edu::e69c6ebe-9d75-42a1-a593-3fe551dec6ce" providerId="AD" clId="Web-{437739A9-FE81-C394-822B-E5F356EB5CAB}" dt="2020-04-11T21:30:20.467" v="1740" actId="14100"/>
          <ac:picMkLst>
            <pc:docMk/>
            <pc:sldMk cId="4042707354" sldId="277"/>
            <ac:picMk id="7" creationId="{07EDDC8F-8C83-4BCE-94AB-AB86E1BBA339}"/>
          </ac:picMkLst>
        </pc:picChg>
        <pc:picChg chg="del mod">
          <ac:chgData name="Arora, Tanvi" userId="S::tanvia@smu.edu::e69c6ebe-9d75-42a1-a593-3fe551dec6ce" providerId="AD" clId="Web-{437739A9-FE81-C394-822B-E5F356EB5CAB}" dt="2020-04-11T21:25:15.139" v="1627"/>
          <ac:picMkLst>
            <pc:docMk/>
            <pc:sldMk cId="4042707354" sldId="277"/>
            <ac:picMk id="170" creationId="{00000000-0000-0000-0000-000000000000}"/>
          </ac:picMkLst>
        </pc:picChg>
        <pc:picChg chg="del">
          <ac:chgData name="Arora, Tanvi" userId="S::tanvia@smu.edu::e69c6ebe-9d75-42a1-a593-3fe551dec6ce" providerId="AD" clId="Web-{437739A9-FE81-C394-822B-E5F356EB5CAB}" dt="2020-04-11T16:14:17.953" v="1090"/>
          <ac:picMkLst>
            <pc:docMk/>
            <pc:sldMk cId="4042707354" sldId="277"/>
            <ac:picMk id="174" creationId="{00000000-0000-0000-0000-000000000000}"/>
          </ac:picMkLst>
        </pc:picChg>
      </pc:sldChg>
      <pc:sldChg chg="modSp add del ord replId">
        <pc:chgData name="Arora, Tanvi" userId="S::tanvia@smu.edu::e69c6ebe-9d75-42a1-a593-3fe551dec6ce" providerId="AD" clId="Web-{437739A9-FE81-C394-822B-E5F356EB5CAB}" dt="2020-04-11T19:34:16.451" v="1482"/>
        <pc:sldMkLst>
          <pc:docMk/>
          <pc:sldMk cId="149939803" sldId="278"/>
        </pc:sldMkLst>
        <pc:spChg chg="mod">
          <ac:chgData name="Arora, Tanvi" userId="S::tanvia@smu.edu::e69c6ebe-9d75-42a1-a593-3fe551dec6ce" providerId="AD" clId="Web-{437739A9-FE81-C394-822B-E5F356EB5CAB}" dt="2020-04-11T19:33:06.576" v="1400" actId="20577"/>
          <ac:spMkLst>
            <pc:docMk/>
            <pc:sldMk cId="149939803" sldId="278"/>
            <ac:spMk id="188" creationId="{00000000-0000-0000-0000-000000000000}"/>
          </ac:spMkLst>
        </pc:spChg>
        <pc:spChg chg="mod">
          <ac:chgData name="Arora, Tanvi" userId="S::tanvia@smu.edu::e69c6ebe-9d75-42a1-a593-3fe551dec6ce" providerId="AD" clId="Web-{437739A9-FE81-C394-822B-E5F356EB5CAB}" dt="2020-04-11T19:33:32.263" v="1459" actId="20577"/>
          <ac:spMkLst>
            <pc:docMk/>
            <pc:sldMk cId="149939803" sldId="278"/>
            <ac:spMk id="190" creationId="{00000000-0000-0000-0000-000000000000}"/>
          </ac:spMkLst>
        </pc:spChg>
      </pc:sldChg>
      <pc:sldChg chg="addSp modSp new">
        <pc:chgData name="Arora, Tanvi" userId="S::tanvia@smu.edu::e69c6ebe-9d75-42a1-a593-3fe551dec6ce" providerId="AD" clId="Web-{437739A9-FE81-C394-822B-E5F356EB5CAB}" dt="2020-04-11T19:34:14.998" v="1479" actId="20577"/>
        <pc:sldMkLst>
          <pc:docMk/>
          <pc:sldMk cId="161445318" sldId="279"/>
        </pc:sldMkLst>
        <pc:spChg chg="mod">
          <ac:chgData name="Arora, Tanvi" userId="S::tanvia@smu.edu::e69c6ebe-9d75-42a1-a593-3fe551dec6ce" providerId="AD" clId="Web-{437739A9-FE81-C394-822B-E5F356EB5CAB}" dt="2020-04-11T19:34:14.998" v="1479" actId="20577"/>
          <ac:spMkLst>
            <pc:docMk/>
            <pc:sldMk cId="161445318" sldId="279"/>
            <ac:spMk id="2" creationId="{2A01340B-68A2-4744-BB37-72668C8A18D6}"/>
          </ac:spMkLst>
        </pc:spChg>
        <pc:picChg chg="add">
          <ac:chgData name="Arora, Tanvi" userId="S::tanvia@smu.edu::e69c6ebe-9d75-42a1-a593-3fe551dec6ce" providerId="AD" clId="Web-{437739A9-FE81-C394-822B-E5F356EB5CAB}" dt="2020-04-11T19:33:53.810" v="1463"/>
          <ac:picMkLst>
            <pc:docMk/>
            <pc:sldMk cId="161445318" sldId="279"/>
            <ac:picMk id="4" creationId="{0F1A1E7A-C204-4090-9411-323F4754D426}"/>
          </ac:picMkLst>
        </pc:picChg>
      </pc:sldChg>
      <pc:sldChg chg="modSp add replId">
        <pc:chgData name="Arora, Tanvi" userId="S::tanvia@smu.edu::e69c6ebe-9d75-42a1-a593-3fe551dec6ce" providerId="AD" clId="Web-{437739A9-FE81-C394-822B-E5F356EB5CAB}" dt="2020-04-11T20:17:44.332" v="1618"/>
        <pc:sldMkLst>
          <pc:docMk/>
          <pc:sldMk cId="1359475846" sldId="280"/>
        </pc:sldMkLst>
        <pc:graphicFrameChg chg="modGraphic">
          <ac:chgData name="Arora, Tanvi" userId="S::tanvia@smu.edu::e69c6ebe-9d75-42a1-a593-3fe551dec6ce" providerId="AD" clId="Web-{437739A9-FE81-C394-822B-E5F356EB5CAB}" dt="2020-04-11T20:17:44.332" v="1618"/>
          <ac:graphicFrameMkLst>
            <pc:docMk/>
            <pc:sldMk cId="1359475846" sldId="280"/>
            <ac:graphicFrameMk id="2" creationId="{21D89A7F-E46F-4876-8F89-1C44338EC71A}"/>
          </ac:graphicFrameMkLst>
        </pc:graphicFrameChg>
      </pc:sldChg>
      <pc:sldChg chg="modSp add replId">
        <pc:chgData name="Arora, Tanvi" userId="S::tanvia@smu.edu::e69c6ebe-9d75-42a1-a593-3fe551dec6ce" providerId="AD" clId="Web-{437739A9-FE81-C394-822B-E5F356EB5CAB}" dt="2020-04-11T20:17:51.067" v="1619"/>
        <pc:sldMkLst>
          <pc:docMk/>
          <pc:sldMk cId="4210295656" sldId="281"/>
        </pc:sldMkLst>
        <pc:graphicFrameChg chg="modGraphic">
          <ac:chgData name="Arora, Tanvi" userId="S::tanvia@smu.edu::e69c6ebe-9d75-42a1-a593-3fe551dec6ce" providerId="AD" clId="Web-{437739A9-FE81-C394-822B-E5F356EB5CAB}" dt="2020-04-11T20:17:51.067" v="1619"/>
          <ac:graphicFrameMkLst>
            <pc:docMk/>
            <pc:sldMk cId="4210295656" sldId="281"/>
            <ac:graphicFrameMk id="2" creationId="{21D89A7F-E46F-4876-8F89-1C44338EC71A}"/>
          </ac:graphicFrameMkLst>
        </pc:graphicFrameChg>
      </pc:sldChg>
      <pc:sldChg chg="add replId">
        <pc:chgData name="Arora, Tanvi" userId="S::tanvia@smu.edu::e69c6ebe-9d75-42a1-a593-3fe551dec6ce" providerId="AD" clId="Web-{437739A9-FE81-C394-822B-E5F356EB5CAB}" dt="2020-04-11T20:17:14.410" v="1614"/>
        <pc:sldMkLst>
          <pc:docMk/>
          <pc:sldMk cId="406939852" sldId="282"/>
        </pc:sldMkLst>
      </pc:sldChg>
      <pc:sldChg chg="add del replId">
        <pc:chgData name="Arora, Tanvi" userId="S::tanvia@smu.edu::e69c6ebe-9d75-42a1-a593-3fe551dec6ce" providerId="AD" clId="Web-{437739A9-FE81-C394-822B-E5F356EB5CAB}" dt="2020-04-11T20:17:54.192" v="1620"/>
        <pc:sldMkLst>
          <pc:docMk/>
          <pc:sldMk cId="486392722" sldId="283"/>
        </pc:sldMkLst>
      </pc:sldChg>
      <pc:sldChg chg="addSp delSp modSp add ord replId">
        <pc:chgData name="Arora, Tanvi" userId="S::tanvia@smu.edu::e69c6ebe-9d75-42a1-a593-3fe551dec6ce" providerId="AD" clId="Web-{437739A9-FE81-C394-822B-E5F356EB5CAB}" dt="2020-04-11T21:51:53.194" v="2115" actId="20577"/>
        <pc:sldMkLst>
          <pc:docMk/>
          <pc:sldMk cId="2187724173" sldId="283"/>
        </pc:sldMkLst>
        <pc:spChg chg="add mod">
          <ac:chgData name="Arora, Tanvi" userId="S::tanvia@smu.edu::e69c6ebe-9d75-42a1-a593-3fe551dec6ce" providerId="AD" clId="Web-{437739A9-FE81-C394-822B-E5F356EB5CAB}" dt="2020-04-11T21:50:20.148" v="2082" actId="1076"/>
          <ac:spMkLst>
            <pc:docMk/>
            <pc:sldMk cId="2187724173" sldId="283"/>
            <ac:spMk id="8" creationId="{76162038-6AAF-4215-80CA-13FF655264D4}"/>
          </ac:spMkLst>
        </pc:spChg>
        <pc:spChg chg="add mod ord">
          <ac:chgData name="Arora, Tanvi" userId="S::tanvia@smu.edu::e69c6ebe-9d75-42a1-a593-3fe551dec6ce" providerId="AD" clId="Web-{437739A9-FE81-C394-822B-E5F356EB5CAB}" dt="2020-04-11T21:50:22.866" v="2083" actId="1076"/>
          <ac:spMkLst>
            <pc:docMk/>
            <pc:sldMk cId="2187724173" sldId="283"/>
            <ac:spMk id="9" creationId="{1A69B21E-F009-4FC2-8621-6E4D464DB78C}"/>
          </ac:spMkLst>
        </pc:spChg>
        <pc:spChg chg="add mod">
          <ac:chgData name="Arora, Tanvi" userId="S::tanvia@smu.edu::e69c6ebe-9d75-42a1-a593-3fe551dec6ce" providerId="AD" clId="Web-{437739A9-FE81-C394-822B-E5F356EB5CAB}" dt="2020-04-11T21:51:53.194" v="2115" actId="20577"/>
          <ac:spMkLst>
            <pc:docMk/>
            <pc:sldMk cId="2187724173" sldId="283"/>
            <ac:spMk id="10" creationId="{D4587CB2-3710-4129-A88A-F34114CD8EB6}"/>
          </ac:spMkLst>
        </pc:spChg>
        <pc:spChg chg="add mod">
          <ac:chgData name="Arora, Tanvi" userId="S::tanvia@smu.edu::e69c6ebe-9d75-42a1-a593-3fe551dec6ce" providerId="AD" clId="Web-{437739A9-FE81-C394-822B-E5F356EB5CAB}" dt="2020-04-11T21:50:28.335" v="2085" actId="1076"/>
          <ac:spMkLst>
            <pc:docMk/>
            <pc:sldMk cId="2187724173" sldId="283"/>
            <ac:spMk id="16" creationId="{4501FF91-635C-47CD-B8F2-957A43F75E90}"/>
          </ac:spMkLst>
        </pc:spChg>
        <pc:spChg chg="mod">
          <ac:chgData name="Arora, Tanvi" userId="S::tanvia@smu.edu::e69c6ebe-9d75-42a1-a593-3fe551dec6ce" providerId="AD" clId="Web-{437739A9-FE81-C394-822B-E5F356EB5CAB}" dt="2020-04-11T21:38:26.124" v="1948" actId="20577"/>
          <ac:spMkLst>
            <pc:docMk/>
            <pc:sldMk cId="2187724173" sldId="283"/>
            <ac:spMk id="144" creationId="{00000000-0000-0000-0000-000000000000}"/>
          </ac:spMkLst>
        </pc:spChg>
        <pc:graphicFrameChg chg="del">
          <ac:chgData name="Arora, Tanvi" userId="S::tanvia@smu.edu::e69c6ebe-9d75-42a1-a593-3fe551dec6ce" providerId="AD" clId="Web-{437739A9-FE81-C394-822B-E5F356EB5CAB}" dt="2020-04-11T21:38:16.186" v="1934"/>
          <ac:graphicFrameMkLst>
            <pc:docMk/>
            <pc:sldMk cId="2187724173" sldId="283"/>
            <ac:graphicFrameMk id="149" creationId="{00000000-0000-0000-0000-000000000000}"/>
          </ac:graphicFrameMkLst>
        </pc:graphicFrameChg>
        <pc:picChg chg="del">
          <ac:chgData name="Arora, Tanvi" userId="S::tanvia@smu.edu::e69c6ebe-9d75-42a1-a593-3fe551dec6ce" providerId="AD" clId="Web-{437739A9-FE81-C394-822B-E5F356EB5CAB}" dt="2020-04-11T21:38:14.639" v="1932"/>
          <ac:picMkLst>
            <pc:docMk/>
            <pc:sldMk cId="2187724173" sldId="283"/>
            <ac:picMk id="2" creationId="{493EA257-55CD-4AA7-8014-0482125C0788}"/>
          </ac:picMkLst>
        </pc:picChg>
        <pc:picChg chg="add mod">
          <ac:chgData name="Arora, Tanvi" userId="S::tanvia@smu.edu::e69c6ebe-9d75-42a1-a593-3fe551dec6ce" providerId="AD" clId="Web-{437739A9-FE81-C394-822B-E5F356EB5CAB}" dt="2020-04-11T21:50:17.960" v="2081" actId="1076"/>
          <ac:picMkLst>
            <pc:docMk/>
            <pc:sldMk cId="2187724173" sldId="283"/>
            <ac:picMk id="3" creationId="{1FDDF148-BBAF-4C85-8BB6-18158DA26A66}"/>
          </ac:picMkLst>
        </pc:picChg>
        <pc:picChg chg="del">
          <ac:chgData name="Arora, Tanvi" userId="S::tanvia@smu.edu::e69c6ebe-9d75-42a1-a593-3fe551dec6ce" providerId="AD" clId="Web-{437739A9-FE81-C394-822B-E5F356EB5CAB}" dt="2020-04-11T21:38:15.389" v="1933"/>
          <ac:picMkLst>
            <pc:docMk/>
            <pc:sldMk cId="2187724173" sldId="283"/>
            <ac:picMk id="4" creationId="{E6E01C8B-FBFE-4370-BDCB-6EC9C60D70A1}"/>
          </ac:picMkLst>
        </pc:picChg>
        <pc:picChg chg="add mod">
          <ac:chgData name="Arora, Tanvi" userId="S::tanvia@smu.edu::e69c6ebe-9d75-42a1-a593-3fe551dec6ce" providerId="AD" clId="Web-{437739A9-FE81-C394-822B-E5F356EB5CAB}" dt="2020-04-11T21:50:25.773" v="2084" actId="1076"/>
          <ac:picMkLst>
            <pc:docMk/>
            <pc:sldMk cId="2187724173" sldId="283"/>
            <ac:picMk id="6" creationId="{4C81C2CE-1A4F-4424-AC71-10C13A52B179}"/>
          </ac:picMkLst>
        </pc:picChg>
        <pc:picChg chg="del">
          <ac:chgData name="Arora, Tanvi" userId="S::tanvia@smu.edu::e69c6ebe-9d75-42a1-a593-3fe551dec6ce" providerId="AD" clId="Web-{437739A9-FE81-C394-822B-E5F356EB5CAB}" dt="2020-04-11T21:38:16.858" v="1935"/>
          <ac:picMkLst>
            <pc:docMk/>
            <pc:sldMk cId="2187724173" sldId="283"/>
            <ac:picMk id="150" creationId="{00000000-0000-0000-0000-000000000000}"/>
          </ac:picMkLst>
        </pc:picChg>
        <pc:picChg chg="del">
          <ac:chgData name="Arora, Tanvi" userId="S::tanvia@smu.edu::e69c6ebe-9d75-42a1-a593-3fe551dec6ce" providerId="AD" clId="Web-{437739A9-FE81-C394-822B-E5F356EB5CAB}" dt="2020-04-11T21:38:17.452" v="1936"/>
          <ac:picMkLst>
            <pc:docMk/>
            <pc:sldMk cId="2187724173" sldId="283"/>
            <ac:picMk id="151" creationId="{00000000-0000-0000-0000-000000000000}"/>
          </ac:picMkLst>
        </pc:picChg>
        <pc:picChg chg="del">
          <ac:chgData name="Arora, Tanvi" userId="S::tanvia@smu.edu::e69c6ebe-9d75-42a1-a593-3fe551dec6ce" providerId="AD" clId="Web-{437739A9-FE81-C394-822B-E5F356EB5CAB}" dt="2020-04-11T21:38:18.030" v="1937"/>
          <ac:picMkLst>
            <pc:docMk/>
            <pc:sldMk cId="2187724173" sldId="283"/>
            <ac:picMk id="152" creationId="{00000000-0000-0000-0000-000000000000}"/>
          </ac:picMkLst>
        </pc:picChg>
      </pc:sldChg>
      <pc:sldChg chg="addSp delSp modSp add replId">
        <pc:chgData name="Arora, Tanvi" userId="S::tanvia@smu.edu::e69c6ebe-9d75-42a1-a593-3fe551dec6ce" providerId="AD" clId="Web-{437739A9-FE81-C394-822B-E5F356EB5CAB}" dt="2020-04-11T21:51:46.069" v="2112" actId="20577"/>
        <pc:sldMkLst>
          <pc:docMk/>
          <pc:sldMk cId="2637813966" sldId="284"/>
        </pc:sldMkLst>
        <pc:spChg chg="del mod">
          <ac:chgData name="Arora, Tanvi" userId="S::tanvia@smu.edu::e69c6ebe-9d75-42a1-a593-3fe551dec6ce" providerId="AD" clId="Web-{437739A9-FE81-C394-822B-E5F356EB5CAB}" dt="2020-04-11T21:42:06.468" v="1995"/>
          <ac:spMkLst>
            <pc:docMk/>
            <pc:sldMk cId="2637813966" sldId="284"/>
            <ac:spMk id="8" creationId="{76162038-6AAF-4215-80CA-13FF655264D4}"/>
          </ac:spMkLst>
        </pc:spChg>
        <pc:spChg chg="del">
          <ac:chgData name="Arora, Tanvi" userId="S::tanvia@smu.edu::e69c6ebe-9d75-42a1-a593-3fe551dec6ce" providerId="AD" clId="Web-{437739A9-FE81-C394-822B-E5F356EB5CAB}" dt="2020-04-11T21:42:02.312" v="1991"/>
          <ac:spMkLst>
            <pc:docMk/>
            <pc:sldMk cId="2637813966" sldId="284"/>
            <ac:spMk id="9" creationId="{1A69B21E-F009-4FC2-8621-6E4D464DB78C}"/>
          </ac:spMkLst>
        </pc:spChg>
        <pc:spChg chg="add mod">
          <ac:chgData name="Arora, Tanvi" userId="S::tanvia@smu.edu::e69c6ebe-9d75-42a1-a593-3fe551dec6ce" providerId="AD" clId="Web-{437739A9-FE81-C394-822B-E5F356EB5CAB}" dt="2020-04-11T21:51:46.069" v="2112" actId="20577"/>
          <ac:spMkLst>
            <pc:docMk/>
            <pc:sldMk cId="2637813966" sldId="284"/>
            <ac:spMk id="10" creationId="{FD885CA5-A55A-4BEA-9CA2-8C53CE696F05}"/>
          </ac:spMkLst>
        </pc:spChg>
        <pc:spChg chg="del">
          <ac:chgData name="Arora, Tanvi" userId="S::tanvia@smu.edu::e69c6ebe-9d75-42a1-a593-3fe551dec6ce" providerId="AD" clId="Web-{437739A9-FE81-C394-822B-E5F356EB5CAB}" dt="2020-04-11T21:42:04.202" v="1994"/>
          <ac:spMkLst>
            <pc:docMk/>
            <pc:sldMk cId="2637813966" sldId="284"/>
            <ac:spMk id="16" creationId="{4501FF91-635C-47CD-B8F2-957A43F75E90}"/>
          </ac:spMkLst>
        </pc:spChg>
        <pc:spChg chg="mod">
          <ac:chgData name="Arora, Tanvi" userId="S::tanvia@smu.edu::e69c6ebe-9d75-42a1-a593-3fe551dec6ce" providerId="AD" clId="Web-{437739A9-FE81-C394-822B-E5F356EB5CAB}" dt="2020-04-11T21:42:36.765" v="2029" actId="14100"/>
          <ac:spMkLst>
            <pc:docMk/>
            <pc:sldMk cId="2637813966" sldId="284"/>
            <ac:spMk id="144" creationId="{00000000-0000-0000-0000-000000000000}"/>
          </ac:spMkLst>
        </pc:spChg>
        <pc:graphicFrameChg chg="add del mod modGraphic">
          <ac:chgData name="Arora, Tanvi" userId="S::tanvia@smu.edu::e69c6ebe-9d75-42a1-a593-3fe551dec6ce" providerId="AD" clId="Web-{437739A9-FE81-C394-822B-E5F356EB5CAB}" dt="2020-04-11T21:51:14.101" v="2096"/>
          <ac:graphicFrameMkLst>
            <pc:docMk/>
            <pc:sldMk cId="2637813966" sldId="284"/>
            <ac:graphicFrameMk id="5" creationId="{60CA39F2-C42C-4355-BDF8-0FEFB6508D45}"/>
          </ac:graphicFrameMkLst>
        </pc:graphicFrameChg>
        <pc:picChg chg="add mod">
          <ac:chgData name="Arora, Tanvi" userId="S::tanvia@smu.edu::e69c6ebe-9d75-42a1-a593-3fe551dec6ce" providerId="AD" clId="Web-{437739A9-FE81-C394-822B-E5F356EB5CAB}" dt="2020-04-11T21:43:15.499" v="2039" actId="14100"/>
          <ac:picMkLst>
            <pc:docMk/>
            <pc:sldMk cId="2637813966" sldId="284"/>
            <ac:picMk id="2" creationId="{80D109FA-84B2-42EC-A70E-831F15BC404E}"/>
          </ac:picMkLst>
        </pc:picChg>
        <pc:picChg chg="del">
          <ac:chgData name="Arora, Tanvi" userId="S::tanvia@smu.edu::e69c6ebe-9d75-42a1-a593-3fe551dec6ce" providerId="AD" clId="Web-{437739A9-FE81-C394-822B-E5F356EB5CAB}" dt="2020-04-11T21:41:59.890" v="1989"/>
          <ac:picMkLst>
            <pc:docMk/>
            <pc:sldMk cId="2637813966" sldId="284"/>
            <ac:picMk id="3" creationId="{1FDDF148-BBAF-4C85-8BB6-18158DA26A66}"/>
          </ac:picMkLst>
        </pc:picChg>
        <pc:picChg chg="del">
          <ac:chgData name="Arora, Tanvi" userId="S::tanvia@smu.edu::e69c6ebe-9d75-42a1-a593-3fe551dec6ce" providerId="AD" clId="Web-{437739A9-FE81-C394-822B-E5F356EB5CAB}" dt="2020-04-11T21:42:00.609" v="1990"/>
          <ac:picMkLst>
            <pc:docMk/>
            <pc:sldMk cId="2637813966" sldId="284"/>
            <ac:picMk id="6" creationId="{4C81C2CE-1A4F-4424-AC71-10C13A52B179}"/>
          </ac:picMkLst>
        </pc:picChg>
      </pc:sldChg>
      <pc:sldChg chg="addSp delSp modSp add ord replId">
        <pc:chgData name="Arora, Tanvi" userId="S::tanvia@smu.edu::e69c6ebe-9d75-42a1-a593-3fe551dec6ce" providerId="AD" clId="Web-{437739A9-FE81-C394-822B-E5F356EB5CAB}" dt="2020-04-11T22:07:15.029" v="2204" actId="20577"/>
        <pc:sldMkLst>
          <pc:docMk/>
          <pc:sldMk cId="2310119391" sldId="285"/>
        </pc:sldMkLst>
        <pc:spChg chg="mod">
          <ac:chgData name="Arora, Tanvi" userId="S::tanvia@smu.edu::e69c6ebe-9d75-42a1-a593-3fe551dec6ce" providerId="AD" clId="Web-{437739A9-FE81-C394-822B-E5F356EB5CAB}" dt="2020-04-11T22:07:15.029" v="2204" actId="20577"/>
          <ac:spMkLst>
            <pc:docMk/>
            <pc:sldMk cId="2310119391" sldId="285"/>
            <ac:spMk id="10" creationId="{FD885CA5-A55A-4BEA-9CA2-8C53CE696F05}"/>
          </ac:spMkLst>
        </pc:spChg>
        <pc:spChg chg="mod">
          <ac:chgData name="Arora, Tanvi" userId="S::tanvia@smu.edu::e69c6ebe-9d75-42a1-a593-3fe551dec6ce" providerId="AD" clId="Web-{437739A9-FE81-C394-822B-E5F356EB5CAB}" dt="2020-04-11T22:05:51.168" v="2188" actId="20577"/>
          <ac:spMkLst>
            <pc:docMk/>
            <pc:sldMk cId="2310119391" sldId="285"/>
            <ac:spMk id="144" creationId="{00000000-0000-0000-0000-000000000000}"/>
          </ac:spMkLst>
        </pc:spChg>
        <pc:picChg chg="del">
          <ac:chgData name="Arora, Tanvi" userId="S::tanvia@smu.edu::e69c6ebe-9d75-42a1-a593-3fe551dec6ce" providerId="AD" clId="Web-{437739A9-FE81-C394-822B-E5F356EB5CAB}" dt="2020-04-11T22:05:53.262" v="2190"/>
          <ac:picMkLst>
            <pc:docMk/>
            <pc:sldMk cId="2310119391" sldId="285"/>
            <ac:picMk id="2" creationId="{80D109FA-84B2-42EC-A70E-831F15BC404E}"/>
          </ac:picMkLst>
        </pc:picChg>
        <pc:picChg chg="add mod ord">
          <ac:chgData name="Arora, Tanvi" userId="S::tanvia@smu.edu::e69c6ebe-9d75-42a1-a593-3fe551dec6ce" providerId="AD" clId="Web-{437739A9-FE81-C394-822B-E5F356EB5CAB}" dt="2020-04-11T22:06:34.920" v="2196"/>
          <ac:picMkLst>
            <pc:docMk/>
            <pc:sldMk cId="2310119391" sldId="285"/>
            <ac:picMk id="3" creationId="{6BEF359A-DE75-414B-A1F8-9D9725A5BB52}"/>
          </ac:picMkLst>
        </pc:picChg>
      </pc:sldChg>
      <pc:sldChg chg="addSp delSp modSp add ord replId">
        <pc:chgData name="Arora, Tanvi" userId="S::tanvia@smu.edu::e69c6ebe-9d75-42a1-a593-3fe551dec6ce" providerId="AD" clId="Web-{437739A9-FE81-C394-822B-E5F356EB5CAB}" dt="2020-04-11T22:26:20.296" v="2343" actId="20577"/>
        <pc:sldMkLst>
          <pc:docMk/>
          <pc:sldMk cId="480175557" sldId="286"/>
        </pc:sldMkLst>
        <pc:spChg chg="mod">
          <ac:chgData name="Arora, Tanvi" userId="S::tanvia@smu.edu::e69c6ebe-9d75-42a1-a593-3fe551dec6ce" providerId="AD" clId="Web-{437739A9-FE81-C394-822B-E5F356EB5CAB}" dt="2020-04-11T22:26:20.296" v="2343" actId="20577"/>
          <ac:spMkLst>
            <pc:docMk/>
            <pc:sldMk cId="480175557" sldId="286"/>
            <ac:spMk id="2" creationId="{7863C81A-F2AD-4C73-92E3-1B2605245C04}"/>
          </ac:spMkLst>
        </pc:spChg>
        <pc:spChg chg="add mod">
          <ac:chgData name="Arora, Tanvi" userId="S::tanvia@smu.edu::e69c6ebe-9d75-42a1-a593-3fe551dec6ce" providerId="AD" clId="Web-{437739A9-FE81-C394-822B-E5F356EB5CAB}" dt="2020-04-11T22:24:32.607" v="2312" actId="1076"/>
          <ac:spMkLst>
            <pc:docMk/>
            <pc:sldMk cId="480175557" sldId="286"/>
            <ac:spMk id="7" creationId="{6DEC30A8-6162-4F1D-9A33-E01FFAFCC7EF}"/>
          </ac:spMkLst>
        </pc:spChg>
        <pc:spChg chg="del">
          <ac:chgData name="Arora, Tanvi" userId="S::tanvia@smu.edu::e69c6ebe-9d75-42a1-a593-3fe551dec6ce" providerId="AD" clId="Web-{437739A9-FE81-C394-822B-E5F356EB5CAB}" dt="2020-04-11T22:18:32.732" v="2242"/>
          <ac:spMkLst>
            <pc:docMk/>
            <pc:sldMk cId="480175557" sldId="286"/>
            <ac:spMk id="8" creationId="{8FF82420-E849-4BA1-93A5-655FA4B20818}"/>
          </ac:spMkLst>
        </pc:spChg>
        <pc:spChg chg="del">
          <ac:chgData name="Arora, Tanvi" userId="S::tanvia@smu.edu::e69c6ebe-9d75-42a1-a593-3fe551dec6ce" providerId="AD" clId="Web-{437739A9-FE81-C394-822B-E5F356EB5CAB}" dt="2020-04-11T22:18:31.779" v="2241"/>
          <ac:spMkLst>
            <pc:docMk/>
            <pc:sldMk cId="480175557" sldId="286"/>
            <ac:spMk id="9" creationId="{36E1BD19-4539-45CC-8AAA-589338B647E1}"/>
          </ac:spMkLst>
        </pc:spChg>
        <pc:spChg chg="mod">
          <ac:chgData name="Arora, Tanvi" userId="S::tanvia@smu.edu::e69c6ebe-9d75-42a1-a593-3fe551dec6ce" providerId="AD" clId="Web-{437739A9-FE81-C394-822B-E5F356EB5CAB}" dt="2020-04-11T22:20:18.107" v="2273" actId="20577"/>
          <ac:spMkLst>
            <pc:docMk/>
            <pc:sldMk cId="480175557" sldId="286"/>
            <ac:spMk id="10" creationId="{A08934E8-952D-4FD0-86AC-FF3C7C6778D5}"/>
          </ac:spMkLst>
        </pc:spChg>
        <pc:spChg chg="add mod">
          <ac:chgData name="Arora, Tanvi" userId="S::tanvia@smu.edu::e69c6ebe-9d75-42a1-a593-3fe551dec6ce" providerId="AD" clId="Web-{437739A9-FE81-C394-822B-E5F356EB5CAB}" dt="2020-04-11T22:26:09.531" v="2342" actId="1076"/>
          <ac:spMkLst>
            <pc:docMk/>
            <pc:sldMk cId="480175557" sldId="286"/>
            <ac:spMk id="15" creationId="{7A4E7682-8435-4483-AE38-BEC3FA945494}"/>
          </ac:spMkLst>
        </pc:spChg>
        <pc:picChg chg="add mod">
          <ac:chgData name="Arora, Tanvi" userId="S::tanvia@smu.edu::e69c6ebe-9d75-42a1-a593-3fe551dec6ce" providerId="AD" clId="Web-{437739A9-FE81-C394-822B-E5F356EB5CAB}" dt="2020-04-11T22:19:57.404" v="2268" actId="14100"/>
          <ac:picMkLst>
            <pc:docMk/>
            <pc:sldMk cId="480175557" sldId="286"/>
            <ac:picMk id="3" creationId="{3E35E646-FD40-40C9-B519-9F8367B63DB4}"/>
          </ac:picMkLst>
        </pc:picChg>
        <pc:picChg chg="del">
          <ac:chgData name="Arora, Tanvi" userId="S::tanvia@smu.edu::e69c6ebe-9d75-42a1-a593-3fe551dec6ce" providerId="AD" clId="Web-{437739A9-FE81-C394-822B-E5F356EB5CAB}" dt="2020-04-11T22:18:28.201" v="2239"/>
          <ac:picMkLst>
            <pc:docMk/>
            <pc:sldMk cId="480175557" sldId="286"/>
            <ac:picMk id="4" creationId="{1D97BD70-8EA9-4C9B-94AA-5E009BE391CB}"/>
          </ac:picMkLst>
        </pc:picChg>
        <pc:picChg chg="del">
          <ac:chgData name="Arora, Tanvi" userId="S::tanvia@smu.edu::e69c6ebe-9d75-42a1-a593-3fe551dec6ce" providerId="AD" clId="Web-{437739A9-FE81-C394-822B-E5F356EB5CAB}" dt="2020-04-11T22:18:30.092" v="2240"/>
          <ac:picMkLst>
            <pc:docMk/>
            <pc:sldMk cId="480175557" sldId="286"/>
            <ac:picMk id="6" creationId="{F5CB9B05-D43D-4C47-BC7A-FA2FACEC05C1}"/>
          </ac:picMkLst>
        </pc:picChg>
        <pc:picChg chg="add del mod">
          <ac:chgData name="Arora, Tanvi" userId="S::tanvia@smu.edu::e69c6ebe-9d75-42a1-a593-3fe551dec6ce" providerId="AD" clId="Web-{437739A9-FE81-C394-822B-E5F356EB5CAB}" dt="2020-04-11T22:22:38.717" v="2308"/>
          <ac:picMkLst>
            <pc:docMk/>
            <pc:sldMk cId="480175557" sldId="286"/>
            <ac:picMk id="11" creationId="{152A7D7E-8459-45EA-9B64-2D52BF4929B5}"/>
          </ac:picMkLst>
        </pc:picChg>
        <pc:picChg chg="add mod ord">
          <ac:chgData name="Arora, Tanvi" userId="S::tanvia@smu.edu::e69c6ebe-9d75-42a1-a593-3fe551dec6ce" providerId="AD" clId="Web-{437739A9-FE81-C394-822B-E5F356EB5CAB}" dt="2020-04-11T22:25:32.656" v="2321" actId="1076"/>
          <ac:picMkLst>
            <pc:docMk/>
            <pc:sldMk cId="480175557" sldId="286"/>
            <ac:picMk id="13" creationId="{A9084895-4DE5-435E-9C89-AD6D33657B87}"/>
          </ac:picMkLst>
        </pc:picChg>
      </pc:sldChg>
      <pc:sldChg chg="addSp delSp modSp add replId">
        <pc:chgData name="Arora, Tanvi" userId="S::tanvia@smu.edu::e69c6ebe-9d75-42a1-a593-3fe551dec6ce" providerId="AD" clId="Web-{437739A9-FE81-C394-822B-E5F356EB5CAB}" dt="2020-04-11T22:47:42.272" v="2529" actId="20577"/>
        <pc:sldMkLst>
          <pc:docMk/>
          <pc:sldMk cId="4116324983" sldId="287"/>
        </pc:sldMkLst>
        <pc:spChg chg="mod">
          <ac:chgData name="Arora, Tanvi" userId="S::tanvia@smu.edu::e69c6ebe-9d75-42a1-a593-3fe551dec6ce" providerId="AD" clId="Web-{437739A9-FE81-C394-822B-E5F356EB5CAB}" dt="2020-04-11T22:47:42.272" v="2529" actId="20577"/>
          <ac:spMkLst>
            <pc:docMk/>
            <pc:sldMk cId="4116324983" sldId="287"/>
            <ac:spMk id="2" creationId="{5A5D9B1D-0CC1-415A-BF12-0D5DCEDB3CA7}"/>
          </ac:spMkLst>
        </pc:spChg>
        <pc:spChg chg="add mod">
          <ac:chgData name="Arora, Tanvi" userId="S::tanvia@smu.edu::e69c6ebe-9d75-42a1-a593-3fe551dec6ce" providerId="AD" clId="Web-{437739A9-FE81-C394-822B-E5F356EB5CAB}" dt="2020-04-11T22:45:59.553" v="2479" actId="14100"/>
          <ac:spMkLst>
            <pc:docMk/>
            <pc:sldMk cId="4116324983" sldId="287"/>
            <ac:spMk id="3" creationId="{156CA246-19F7-4C7F-8766-35F4CE58FD73}"/>
          </ac:spMkLst>
        </pc:spChg>
        <pc:spChg chg="add mod">
          <ac:chgData name="Arora, Tanvi" userId="S::tanvia@smu.edu::e69c6ebe-9d75-42a1-a593-3fe551dec6ce" providerId="AD" clId="Web-{437739A9-FE81-C394-822B-E5F356EB5CAB}" dt="2020-04-11T22:45:48.193" v="2475" actId="14100"/>
          <ac:spMkLst>
            <pc:docMk/>
            <pc:sldMk cId="4116324983" sldId="287"/>
            <ac:spMk id="7" creationId="{740AC02D-5AAE-4807-8F83-92D458B2E894}"/>
          </ac:spMkLst>
        </pc:spChg>
        <pc:picChg chg="del mod">
          <ac:chgData name="Arora, Tanvi" userId="S::tanvia@smu.edu::e69c6ebe-9d75-42a1-a593-3fe551dec6ce" providerId="AD" clId="Web-{437739A9-FE81-C394-822B-E5F356EB5CAB}" dt="2020-04-11T22:46:08.897" v="2482"/>
          <ac:picMkLst>
            <pc:docMk/>
            <pc:sldMk cId="4116324983" sldId="287"/>
            <ac:picMk id="4" creationId="{B70CC012-A365-4840-818E-21A2B980330E}"/>
          </ac:picMkLst>
        </pc:picChg>
        <pc:picChg chg="del mod">
          <ac:chgData name="Arora, Tanvi" userId="S::tanvia@smu.edu::e69c6ebe-9d75-42a1-a593-3fe551dec6ce" providerId="AD" clId="Web-{437739A9-FE81-C394-822B-E5F356EB5CAB}" dt="2020-04-11T22:46:09.662" v="2483"/>
          <ac:picMkLst>
            <pc:docMk/>
            <pc:sldMk cId="4116324983" sldId="287"/>
            <ac:picMk id="6" creationId="{0FD0A44D-DB78-42C2-88D2-CFFD50870FFF}"/>
          </ac:picMkLst>
        </pc:picChg>
      </pc:sldChg>
      <pc:sldChg chg="addSp modSp add replId">
        <pc:chgData name="Arora, Tanvi" userId="S::tanvia@smu.edu::e69c6ebe-9d75-42a1-a593-3fe551dec6ce" providerId="AD" clId="Web-{437739A9-FE81-C394-822B-E5F356EB5CAB}" dt="2020-04-11T22:47:30.475" v="2522" actId="20577"/>
        <pc:sldMkLst>
          <pc:docMk/>
          <pc:sldMk cId="3158712777" sldId="288"/>
        </pc:sldMkLst>
        <pc:spChg chg="mod">
          <ac:chgData name="Arora, Tanvi" userId="S::tanvia@smu.edu::e69c6ebe-9d75-42a1-a593-3fe551dec6ce" providerId="AD" clId="Web-{437739A9-FE81-C394-822B-E5F356EB5CAB}" dt="2020-04-11T22:47:30.475" v="2522" actId="20577"/>
          <ac:spMkLst>
            <pc:docMk/>
            <pc:sldMk cId="3158712777" sldId="288"/>
            <ac:spMk id="2" creationId="{5A5D9B1D-0CC1-415A-BF12-0D5DCEDB3CA7}"/>
          </ac:spMkLst>
        </pc:spChg>
        <pc:spChg chg="add mod">
          <ac:chgData name="Arora, Tanvi" userId="S::tanvia@smu.edu::e69c6ebe-9d75-42a1-a593-3fe551dec6ce" providerId="AD" clId="Web-{437739A9-FE81-C394-822B-E5F356EB5CAB}" dt="2020-04-11T22:46:48.365" v="2504" actId="20577"/>
          <ac:spMkLst>
            <pc:docMk/>
            <pc:sldMk cId="3158712777" sldId="288"/>
            <ac:spMk id="5" creationId="{45A56647-23C7-490D-AA48-462A1DA30FC6}"/>
          </ac:spMkLst>
        </pc:spChg>
        <pc:spChg chg="add mod">
          <ac:chgData name="Arora, Tanvi" userId="S::tanvia@smu.edu::e69c6ebe-9d75-42a1-a593-3fe551dec6ce" providerId="AD" clId="Web-{437739A9-FE81-C394-822B-E5F356EB5CAB}" dt="2020-04-11T22:47:11.975" v="2514" actId="20577"/>
          <ac:spMkLst>
            <pc:docMk/>
            <pc:sldMk cId="3158712777" sldId="288"/>
            <ac:spMk id="8" creationId="{24EF006A-5BD9-4CC3-AAFD-3EB51AE85DA4}"/>
          </ac:spMkLst>
        </pc:spChg>
      </pc:sldChg>
      <pc:sldChg chg="addSp delSp modSp add replId">
        <pc:chgData name="Arora, Tanvi" userId="S::tanvia@smu.edu::e69c6ebe-9d75-42a1-a593-3fe551dec6ce" providerId="AD" clId="Web-{437739A9-FE81-C394-822B-E5F356EB5CAB}" dt="2020-04-11T23:10:01.073" v="2680" actId="20577"/>
        <pc:sldMkLst>
          <pc:docMk/>
          <pc:sldMk cId="3958766760" sldId="289"/>
        </pc:sldMkLst>
        <pc:spChg chg="mod">
          <ac:chgData name="Arora, Tanvi" userId="S::tanvia@smu.edu::e69c6ebe-9d75-42a1-a593-3fe551dec6ce" providerId="AD" clId="Web-{437739A9-FE81-C394-822B-E5F356EB5CAB}" dt="2020-04-11T23:04:32.511" v="2631" actId="20577"/>
          <ac:spMkLst>
            <pc:docMk/>
            <pc:sldMk cId="3958766760" sldId="289"/>
            <ac:spMk id="2" creationId="{6F00F59E-C09C-4D43-85C9-5E5D2DC377B2}"/>
          </ac:spMkLst>
        </pc:spChg>
        <pc:spChg chg="mod">
          <ac:chgData name="Arora, Tanvi" userId="S::tanvia@smu.edu::e69c6ebe-9d75-42a1-a593-3fe551dec6ce" providerId="AD" clId="Web-{437739A9-FE81-C394-822B-E5F356EB5CAB}" dt="2020-04-11T23:08:27.339" v="2641" actId="1076"/>
          <ac:spMkLst>
            <pc:docMk/>
            <pc:sldMk cId="3958766760" sldId="289"/>
            <ac:spMk id="6" creationId="{DD47CF9A-9D90-458B-9EFA-99D6EEDF6DF3}"/>
          </ac:spMkLst>
        </pc:spChg>
        <pc:spChg chg="del mod">
          <ac:chgData name="Arora, Tanvi" userId="S::tanvia@smu.edu::e69c6ebe-9d75-42a1-a593-3fe551dec6ce" providerId="AD" clId="Web-{437739A9-FE81-C394-822B-E5F356EB5CAB}" dt="2020-04-11T23:05:04.354" v="2639"/>
          <ac:spMkLst>
            <pc:docMk/>
            <pc:sldMk cId="3958766760" sldId="289"/>
            <ac:spMk id="7" creationId="{03206B65-824B-4C0F-9132-BFE6A4AFA530}"/>
          </ac:spMkLst>
        </pc:spChg>
        <pc:spChg chg="add mod">
          <ac:chgData name="Arora, Tanvi" userId="S::tanvia@smu.edu::e69c6ebe-9d75-42a1-a593-3fe551dec6ce" providerId="AD" clId="Web-{437739A9-FE81-C394-822B-E5F356EB5CAB}" dt="2020-04-11T23:10:01.073" v="2680" actId="20577"/>
          <ac:spMkLst>
            <pc:docMk/>
            <pc:sldMk cId="3958766760" sldId="289"/>
            <ac:spMk id="8" creationId="{B6A44BD8-0C22-4A86-8E48-57ED94545281}"/>
          </ac:spMkLst>
        </pc:spChg>
        <pc:picChg chg="add mod">
          <ac:chgData name="Arora, Tanvi" userId="S::tanvia@smu.edu::e69c6ebe-9d75-42a1-a593-3fe551dec6ce" providerId="AD" clId="Web-{437739A9-FE81-C394-822B-E5F356EB5CAB}" dt="2020-04-11T23:08:25.182" v="2640" actId="14100"/>
          <ac:picMkLst>
            <pc:docMk/>
            <pc:sldMk cId="3958766760" sldId="289"/>
            <ac:picMk id="3" creationId="{5798D024-1D91-4C99-BDF5-956B993FA8F9}"/>
          </ac:picMkLst>
        </pc:picChg>
        <pc:picChg chg="del">
          <ac:chgData name="Arora, Tanvi" userId="S::tanvia@smu.edu::e69c6ebe-9d75-42a1-a593-3fe551dec6ce" providerId="AD" clId="Web-{437739A9-FE81-C394-822B-E5F356EB5CAB}" dt="2020-04-11T23:04:36.729" v="2634"/>
          <ac:picMkLst>
            <pc:docMk/>
            <pc:sldMk cId="3958766760" sldId="289"/>
            <ac:picMk id="4" creationId="{24A5573F-0224-483B-AA3C-5FAA7C29F362}"/>
          </ac:picMkLst>
        </pc:picChg>
      </pc:sldChg>
      <pc:sldChg chg="addSp delSp modSp add replId">
        <pc:chgData name="Arora, Tanvi" userId="S::tanvia@smu.edu::e69c6ebe-9d75-42a1-a593-3fe551dec6ce" providerId="AD" clId="Web-{437739A9-FE81-C394-822B-E5F356EB5CAB}" dt="2020-04-11T23:19:44.281" v="2877" actId="20577"/>
        <pc:sldMkLst>
          <pc:docMk/>
          <pc:sldMk cId="17540379" sldId="290"/>
        </pc:sldMkLst>
        <pc:spChg chg="mod">
          <ac:chgData name="Arora, Tanvi" userId="S::tanvia@smu.edu::e69c6ebe-9d75-42a1-a593-3fe551dec6ce" providerId="AD" clId="Web-{437739A9-FE81-C394-822B-E5F356EB5CAB}" dt="2020-04-11T23:19:44.281" v="2877" actId="20577"/>
          <ac:spMkLst>
            <pc:docMk/>
            <pc:sldMk cId="17540379" sldId="290"/>
            <ac:spMk id="2" creationId="{6F00F59E-C09C-4D43-85C9-5E5D2DC377B2}"/>
          </ac:spMkLst>
        </pc:spChg>
        <pc:spChg chg="add mod">
          <ac:chgData name="Arora, Tanvi" userId="S::tanvia@smu.edu::e69c6ebe-9d75-42a1-a593-3fe551dec6ce" providerId="AD" clId="Web-{437739A9-FE81-C394-822B-E5F356EB5CAB}" dt="2020-04-11T23:16:56.391" v="2803" actId="1076"/>
          <ac:spMkLst>
            <pc:docMk/>
            <pc:sldMk cId="17540379" sldId="290"/>
            <ac:spMk id="4" creationId="{F38BD8BE-3EBD-4623-912C-D020FC4DDEA7}"/>
          </ac:spMkLst>
        </pc:spChg>
        <pc:spChg chg="add mod">
          <ac:chgData name="Arora, Tanvi" userId="S::tanvia@smu.edu::e69c6ebe-9d75-42a1-a593-3fe551dec6ce" providerId="AD" clId="Web-{437739A9-FE81-C394-822B-E5F356EB5CAB}" dt="2020-04-11T23:16:58.828" v="2804" actId="1076"/>
          <ac:spMkLst>
            <pc:docMk/>
            <pc:sldMk cId="17540379" sldId="290"/>
            <ac:spMk id="5" creationId="{B342F8E7-E6E5-43D7-A65B-1250897F11DC}"/>
          </ac:spMkLst>
        </pc:spChg>
        <pc:spChg chg="del mod">
          <ac:chgData name="Arora, Tanvi" userId="S::tanvia@smu.edu::e69c6ebe-9d75-42a1-a593-3fe551dec6ce" providerId="AD" clId="Web-{437739A9-FE81-C394-822B-E5F356EB5CAB}" dt="2020-04-11T23:10:34.870" v="2689"/>
          <ac:spMkLst>
            <pc:docMk/>
            <pc:sldMk cId="17540379" sldId="290"/>
            <ac:spMk id="6" creationId="{DD47CF9A-9D90-458B-9EFA-99D6EEDF6DF3}"/>
          </ac:spMkLst>
        </pc:spChg>
        <pc:spChg chg="add mod">
          <ac:chgData name="Arora, Tanvi" userId="S::tanvia@smu.edu::e69c6ebe-9d75-42a1-a593-3fe551dec6ce" providerId="AD" clId="Web-{437739A9-FE81-C394-822B-E5F356EB5CAB}" dt="2020-04-11T23:17:00.563" v="2805" actId="1076"/>
          <ac:spMkLst>
            <pc:docMk/>
            <pc:sldMk cId="17540379" sldId="290"/>
            <ac:spMk id="7" creationId="{726ACF68-6AAF-4539-B906-BF8B2DE2EACC}"/>
          </ac:spMkLst>
        </pc:spChg>
        <pc:spChg chg="del">
          <ac:chgData name="Arora, Tanvi" userId="S::tanvia@smu.edu::e69c6ebe-9d75-42a1-a593-3fe551dec6ce" providerId="AD" clId="Web-{437739A9-FE81-C394-822B-E5F356EB5CAB}" dt="2020-04-11T23:10:30.698" v="2685"/>
          <ac:spMkLst>
            <pc:docMk/>
            <pc:sldMk cId="17540379" sldId="290"/>
            <ac:spMk id="8" creationId="{B6A44BD8-0C22-4A86-8E48-57ED94545281}"/>
          </ac:spMkLst>
        </pc:spChg>
        <pc:spChg chg="add mod">
          <ac:chgData name="Arora, Tanvi" userId="S::tanvia@smu.edu::e69c6ebe-9d75-42a1-a593-3fe551dec6ce" providerId="AD" clId="Web-{437739A9-FE81-C394-822B-E5F356EB5CAB}" dt="2020-04-11T23:17:03.953" v="2806" actId="1076"/>
          <ac:spMkLst>
            <pc:docMk/>
            <pc:sldMk cId="17540379" sldId="290"/>
            <ac:spMk id="9" creationId="{FCEE14C4-25CF-428D-BD7B-774B47B19372}"/>
          </ac:spMkLst>
        </pc:spChg>
        <pc:spChg chg="add mod">
          <ac:chgData name="Arora, Tanvi" userId="S::tanvia@smu.edu::e69c6ebe-9d75-42a1-a593-3fe551dec6ce" providerId="AD" clId="Web-{437739A9-FE81-C394-822B-E5F356EB5CAB}" dt="2020-04-11T23:17:09.984" v="2807" actId="1076"/>
          <ac:spMkLst>
            <pc:docMk/>
            <pc:sldMk cId="17540379" sldId="290"/>
            <ac:spMk id="10" creationId="{FC080D9D-89DA-41B2-8712-05112D58595D}"/>
          </ac:spMkLst>
        </pc:spChg>
        <pc:spChg chg="add mod">
          <ac:chgData name="Arora, Tanvi" userId="S::tanvia@smu.edu::e69c6ebe-9d75-42a1-a593-3fe551dec6ce" providerId="AD" clId="Web-{437739A9-FE81-C394-822B-E5F356EB5CAB}" dt="2020-04-11T23:17:11.688" v="2808" actId="1076"/>
          <ac:spMkLst>
            <pc:docMk/>
            <pc:sldMk cId="17540379" sldId="290"/>
            <ac:spMk id="11" creationId="{AE1CF06A-8567-4D33-8F1A-2A66B5754EA6}"/>
          </ac:spMkLst>
        </pc:spChg>
        <pc:spChg chg="add mod">
          <ac:chgData name="Arora, Tanvi" userId="S::tanvia@smu.edu::e69c6ebe-9d75-42a1-a593-3fe551dec6ce" providerId="AD" clId="Web-{437739A9-FE81-C394-822B-E5F356EB5CAB}" dt="2020-04-11T23:17:13.016" v="2809" actId="1076"/>
          <ac:spMkLst>
            <pc:docMk/>
            <pc:sldMk cId="17540379" sldId="290"/>
            <ac:spMk id="12" creationId="{5BB7BAE0-74C9-4C8D-9B97-E2B71BD8A8CB}"/>
          </ac:spMkLst>
        </pc:spChg>
        <pc:spChg chg="add mod">
          <ac:chgData name="Arora, Tanvi" userId="S::tanvia@smu.edu::e69c6ebe-9d75-42a1-a593-3fe551dec6ce" providerId="AD" clId="Web-{437739A9-FE81-C394-822B-E5F356EB5CAB}" dt="2020-04-11T23:19:01.453" v="2862" actId="1076"/>
          <ac:spMkLst>
            <pc:docMk/>
            <pc:sldMk cId="17540379" sldId="290"/>
            <ac:spMk id="13" creationId="{36CFE773-A5B3-4B89-B4E1-43D4705FB86E}"/>
          </ac:spMkLst>
        </pc:spChg>
        <pc:spChg chg="add mod">
          <ac:chgData name="Arora, Tanvi" userId="S::tanvia@smu.edu::e69c6ebe-9d75-42a1-a593-3fe551dec6ce" providerId="AD" clId="Web-{437739A9-FE81-C394-822B-E5F356EB5CAB}" dt="2020-04-11T23:17:58.110" v="2828" actId="20577"/>
          <ac:spMkLst>
            <pc:docMk/>
            <pc:sldMk cId="17540379" sldId="290"/>
            <ac:spMk id="14" creationId="{3DF470D0-929A-4D12-8BFF-102E802D608A}"/>
          </ac:spMkLst>
        </pc:spChg>
        <pc:spChg chg="add mod">
          <ac:chgData name="Arora, Tanvi" userId="S::tanvia@smu.edu::e69c6ebe-9d75-42a1-a593-3fe551dec6ce" providerId="AD" clId="Web-{437739A9-FE81-C394-822B-E5F356EB5CAB}" dt="2020-04-11T23:18:04.828" v="2832" actId="1076"/>
          <ac:spMkLst>
            <pc:docMk/>
            <pc:sldMk cId="17540379" sldId="290"/>
            <ac:spMk id="15" creationId="{FBD6A311-4406-4197-946E-F20B8F53837C}"/>
          </ac:spMkLst>
        </pc:spChg>
        <pc:spChg chg="add mod">
          <ac:chgData name="Arora, Tanvi" userId="S::tanvia@smu.edu::e69c6ebe-9d75-42a1-a593-3fe551dec6ce" providerId="AD" clId="Web-{437739A9-FE81-C394-822B-E5F356EB5CAB}" dt="2020-04-11T23:18:09.110" v="2834" actId="1076"/>
          <ac:spMkLst>
            <pc:docMk/>
            <pc:sldMk cId="17540379" sldId="290"/>
            <ac:spMk id="16" creationId="{9F0DB652-CEF5-4D4E-A233-E47635556A65}"/>
          </ac:spMkLst>
        </pc:spChg>
        <pc:spChg chg="add mod">
          <ac:chgData name="Arora, Tanvi" userId="S::tanvia@smu.edu::e69c6ebe-9d75-42a1-a593-3fe551dec6ce" providerId="AD" clId="Web-{437739A9-FE81-C394-822B-E5F356EB5CAB}" dt="2020-04-11T23:18:13.485" v="2836" actId="1076"/>
          <ac:spMkLst>
            <pc:docMk/>
            <pc:sldMk cId="17540379" sldId="290"/>
            <ac:spMk id="17" creationId="{AEABF322-22AC-4660-AB52-5E7D0E6A73BC}"/>
          </ac:spMkLst>
        </pc:spChg>
        <pc:spChg chg="add mod">
          <ac:chgData name="Arora, Tanvi" userId="S::tanvia@smu.edu::e69c6ebe-9d75-42a1-a593-3fe551dec6ce" providerId="AD" clId="Web-{437739A9-FE81-C394-822B-E5F356EB5CAB}" dt="2020-04-11T23:18:18.469" v="2838" actId="1076"/>
          <ac:spMkLst>
            <pc:docMk/>
            <pc:sldMk cId="17540379" sldId="290"/>
            <ac:spMk id="18" creationId="{FDD43FBC-775F-4A97-8BA9-92A752C7C3E9}"/>
          </ac:spMkLst>
        </pc:spChg>
        <pc:spChg chg="add mod">
          <ac:chgData name="Arora, Tanvi" userId="S::tanvia@smu.edu::e69c6ebe-9d75-42a1-a593-3fe551dec6ce" providerId="AD" clId="Web-{437739A9-FE81-C394-822B-E5F356EB5CAB}" dt="2020-04-11T23:18:24.391" v="2841"/>
          <ac:spMkLst>
            <pc:docMk/>
            <pc:sldMk cId="17540379" sldId="290"/>
            <ac:spMk id="19" creationId="{D4D65B74-4BB1-4E38-B533-67A547208D5C}"/>
          </ac:spMkLst>
        </pc:spChg>
        <pc:spChg chg="add mod">
          <ac:chgData name="Arora, Tanvi" userId="S::tanvia@smu.edu::e69c6ebe-9d75-42a1-a593-3fe551dec6ce" providerId="AD" clId="Web-{437739A9-FE81-C394-822B-E5F356EB5CAB}" dt="2020-04-11T23:19:36.531" v="2875" actId="20577"/>
          <ac:spMkLst>
            <pc:docMk/>
            <pc:sldMk cId="17540379" sldId="290"/>
            <ac:spMk id="20" creationId="{5C171A83-DC9B-42A8-9D27-A1DDEDD01169}"/>
          </ac:spMkLst>
        </pc:spChg>
        <pc:picChg chg="del">
          <ac:chgData name="Arora, Tanvi" userId="S::tanvia@smu.edu::e69c6ebe-9d75-42a1-a593-3fe551dec6ce" providerId="AD" clId="Web-{437739A9-FE81-C394-822B-E5F356EB5CAB}" dt="2020-04-11T23:10:28.667" v="2684"/>
          <ac:picMkLst>
            <pc:docMk/>
            <pc:sldMk cId="17540379" sldId="290"/>
            <ac:picMk id="3" creationId="{5798D024-1D91-4C99-BDF5-956B993FA8F9}"/>
          </ac:picMkLst>
        </pc:picChg>
      </pc:sldChg>
      <pc:sldChg chg="modSp new">
        <pc:chgData name="Arora, Tanvi" userId="S::tanvia@smu.edu::e69c6ebe-9d75-42a1-a593-3fe551dec6ce" providerId="AD" clId="Web-{437739A9-FE81-C394-822B-E5F356EB5CAB}" dt="2020-04-11T23:20:06.219" v="2905" actId="20577"/>
        <pc:sldMkLst>
          <pc:docMk/>
          <pc:sldMk cId="276386925" sldId="291"/>
        </pc:sldMkLst>
        <pc:spChg chg="mod">
          <ac:chgData name="Arora, Tanvi" userId="S::tanvia@smu.edu::e69c6ebe-9d75-42a1-a593-3fe551dec6ce" providerId="AD" clId="Web-{437739A9-FE81-C394-822B-E5F356EB5CAB}" dt="2020-04-11T23:20:06.219" v="2905" actId="20577"/>
          <ac:spMkLst>
            <pc:docMk/>
            <pc:sldMk cId="276386925" sldId="291"/>
            <ac:spMk id="2" creationId="{7C6290C0-573E-4F5B-9980-58CC8CEE860C}"/>
          </ac:spMkLst>
        </pc:spChg>
      </pc:sldChg>
    </pc:docChg>
  </pc:docChgLst>
  <pc:docChgLst>
    <pc:chgData name="Arora, Tanvi" userId="S::tanvia@smu.edu::e69c6ebe-9d75-42a1-a593-3fe551dec6ce" providerId="AD" clId="Web-{1CDF06A7-5476-725D-7CA6-32136358F6F0}"/>
    <pc:docChg chg="addSld delSld modSld sldOrd">
      <pc:chgData name="Arora, Tanvi" userId="S::tanvia@smu.edu::e69c6ebe-9d75-42a1-a593-3fe551dec6ce" providerId="AD" clId="Web-{1CDF06A7-5476-725D-7CA6-32136358F6F0}" dt="2020-04-12T03:33:46.034" v="437"/>
      <pc:docMkLst>
        <pc:docMk/>
      </pc:docMkLst>
      <pc:sldChg chg="modSp">
        <pc:chgData name="Arora, Tanvi" userId="S::tanvia@smu.edu::e69c6ebe-9d75-42a1-a593-3fe551dec6ce" providerId="AD" clId="Web-{1CDF06A7-5476-725D-7CA6-32136358F6F0}" dt="2020-04-12T01:06:31.614" v="94" actId="20577"/>
        <pc:sldMkLst>
          <pc:docMk/>
          <pc:sldMk cId="0" sldId="258"/>
        </pc:sldMkLst>
        <pc:spChg chg="mod">
          <ac:chgData name="Arora, Tanvi" userId="S::tanvia@smu.edu::e69c6ebe-9d75-42a1-a593-3fe551dec6ce" providerId="AD" clId="Web-{1CDF06A7-5476-725D-7CA6-32136358F6F0}" dt="2020-04-12T01:06:31.614" v="94" actId="20577"/>
          <ac:spMkLst>
            <pc:docMk/>
            <pc:sldMk cId="0" sldId="258"/>
            <ac:spMk id="136" creationId="{00000000-0000-0000-0000-000000000000}"/>
          </ac:spMkLst>
        </pc:spChg>
      </pc:sldChg>
      <pc:sldChg chg="del">
        <pc:chgData name="Arora, Tanvi" userId="S::tanvia@smu.edu::e69c6ebe-9d75-42a1-a593-3fe551dec6ce" providerId="AD" clId="Web-{1CDF06A7-5476-725D-7CA6-32136358F6F0}" dt="2020-04-12T03:29:26.250" v="397"/>
        <pc:sldMkLst>
          <pc:docMk/>
          <pc:sldMk cId="0" sldId="259"/>
        </pc:sldMkLst>
      </pc:sldChg>
      <pc:sldChg chg="del">
        <pc:chgData name="Arora, Tanvi" userId="S::tanvia@smu.edu::e69c6ebe-9d75-42a1-a593-3fe551dec6ce" providerId="AD" clId="Web-{1CDF06A7-5476-725D-7CA6-32136358F6F0}" dt="2020-04-12T01:02:49.810" v="0"/>
        <pc:sldMkLst>
          <pc:docMk/>
          <pc:sldMk cId="0" sldId="260"/>
        </pc:sldMkLst>
      </pc:sldChg>
      <pc:sldChg chg="del">
        <pc:chgData name="Arora, Tanvi" userId="S::tanvia@smu.edu::e69c6ebe-9d75-42a1-a593-3fe551dec6ce" providerId="AD" clId="Web-{1CDF06A7-5476-725D-7CA6-32136358F6F0}" dt="2020-04-12T01:02:51.670" v="1"/>
        <pc:sldMkLst>
          <pc:docMk/>
          <pc:sldMk cId="0" sldId="261"/>
        </pc:sldMkLst>
      </pc:sldChg>
      <pc:sldChg chg="del">
        <pc:chgData name="Arora, Tanvi" userId="S::tanvia@smu.edu::e69c6ebe-9d75-42a1-a593-3fe551dec6ce" providerId="AD" clId="Web-{1CDF06A7-5476-725D-7CA6-32136358F6F0}" dt="2020-04-12T01:02:52.811" v="2"/>
        <pc:sldMkLst>
          <pc:docMk/>
          <pc:sldMk cId="0" sldId="262"/>
        </pc:sldMkLst>
      </pc:sldChg>
      <pc:sldChg chg="del">
        <pc:chgData name="Arora, Tanvi" userId="S::tanvia@smu.edu::e69c6ebe-9d75-42a1-a593-3fe551dec6ce" providerId="AD" clId="Web-{1CDF06A7-5476-725D-7CA6-32136358F6F0}" dt="2020-04-12T01:02:53.795" v="3"/>
        <pc:sldMkLst>
          <pc:docMk/>
          <pc:sldMk cId="0" sldId="263"/>
        </pc:sldMkLst>
      </pc:sldChg>
      <pc:sldChg chg="del">
        <pc:chgData name="Arora, Tanvi" userId="S::tanvia@smu.edu::e69c6ebe-9d75-42a1-a593-3fe551dec6ce" providerId="AD" clId="Web-{1CDF06A7-5476-725D-7CA6-32136358F6F0}" dt="2020-04-12T01:02:54.936" v="4"/>
        <pc:sldMkLst>
          <pc:docMk/>
          <pc:sldMk cId="0" sldId="264"/>
        </pc:sldMkLst>
      </pc:sldChg>
      <pc:sldChg chg="del">
        <pc:chgData name="Arora, Tanvi" userId="S::tanvia@smu.edu::e69c6ebe-9d75-42a1-a593-3fe551dec6ce" providerId="AD" clId="Web-{1CDF06A7-5476-725D-7CA6-32136358F6F0}" dt="2020-04-12T01:02:58.717" v="5"/>
        <pc:sldMkLst>
          <pc:docMk/>
          <pc:sldMk cId="0" sldId="265"/>
        </pc:sldMkLst>
      </pc:sldChg>
      <pc:sldChg chg="modSp">
        <pc:chgData name="Arora, Tanvi" userId="S::tanvia@smu.edu::e69c6ebe-9d75-42a1-a593-3fe551dec6ce" providerId="AD" clId="Web-{1CDF06A7-5476-725D-7CA6-32136358F6F0}" dt="2020-04-12T01:06:21.770" v="55" actId="20577"/>
        <pc:sldMkLst>
          <pc:docMk/>
          <pc:sldMk cId="0" sldId="266"/>
        </pc:sldMkLst>
        <pc:spChg chg="mod">
          <ac:chgData name="Arora, Tanvi" userId="S::tanvia@smu.edu::e69c6ebe-9d75-42a1-a593-3fe551dec6ce" providerId="AD" clId="Web-{1CDF06A7-5476-725D-7CA6-32136358F6F0}" dt="2020-04-12T01:06:21.770" v="55" actId="20577"/>
          <ac:spMkLst>
            <pc:docMk/>
            <pc:sldMk cId="0" sldId="266"/>
            <ac:spMk id="188" creationId="{00000000-0000-0000-0000-000000000000}"/>
          </ac:spMkLst>
        </pc:spChg>
      </pc:sldChg>
      <pc:sldChg chg="modSp del">
        <pc:chgData name="Arora, Tanvi" userId="S::tanvia@smu.edu::e69c6ebe-9d75-42a1-a593-3fe551dec6ce" providerId="AD" clId="Web-{1CDF06A7-5476-725D-7CA6-32136358F6F0}" dt="2020-04-12T01:06:59.489" v="100"/>
        <pc:sldMkLst>
          <pc:docMk/>
          <pc:sldMk cId="2378261725" sldId="269"/>
        </pc:sldMkLst>
        <pc:spChg chg="mod">
          <ac:chgData name="Arora, Tanvi" userId="S::tanvia@smu.edu::e69c6ebe-9d75-42a1-a593-3fe551dec6ce" providerId="AD" clId="Web-{1CDF06A7-5476-725D-7CA6-32136358F6F0}" dt="2020-04-12T01:06:57.927" v="97" actId="20577"/>
          <ac:spMkLst>
            <pc:docMk/>
            <pc:sldMk cId="2378261725" sldId="269"/>
            <ac:spMk id="2" creationId="{894B0147-46A8-4092-8DB9-A0507841E98A}"/>
          </ac:spMkLst>
        </pc:spChg>
      </pc:sldChg>
      <pc:sldChg chg="modSp">
        <pc:chgData name="Arora, Tanvi" userId="S::tanvia@smu.edu::e69c6ebe-9d75-42a1-a593-3fe551dec6ce" providerId="AD" clId="Web-{1CDF06A7-5476-725D-7CA6-32136358F6F0}" dt="2020-04-12T01:23:55.706" v="247"/>
        <pc:sldMkLst>
          <pc:docMk/>
          <pc:sldMk cId="2033291338" sldId="271"/>
        </pc:sldMkLst>
        <pc:spChg chg="mod">
          <ac:chgData name="Arora, Tanvi" userId="S::tanvia@smu.edu::e69c6ebe-9d75-42a1-a593-3fe551dec6ce" providerId="AD" clId="Web-{1CDF06A7-5476-725D-7CA6-32136358F6F0}" dt="2020-04-12T01:22:47.736" v="151" actId="20577"/>
          <ac:spMkLst>
            <pc:docMk/>
            <pc:sldMk cId="2033291338" sldId="271"/>
            <ac:spMk id="2" creationId="{8F66CFBC-8F1A-4335-BF0F-602253A90C64}"/>
          </ac:spMkLst>
        </pc:spChg>
        <pc:graphicFrameChg chg="mod modGraphic">
          <ac:chgData name="Arora, Tanvi" userId="S::tanvia@smu.edu::e69c6ebe-9d75-42a1-a593-3fe551dec6ce" providerId="AD" clId="Web-{1CDF06A7-5476-725D-7CA6-32136358F6F0}" dt="2020-04-12T01:23:55.706" v="247"/>
          <ac:graphicFrameMkLst>
            <pc:docMk/>
            <pc:sldMk cId="2033291338" sldId="271"/>
            <ac:graphicFrameMk id="6" creationId="{B21F6CB4-F7B3-4EDC-8639-51E4B46B827B}"/>
          </ac:graphicFrameMkLst>
        </pc:graphicFrameChg>
      </pc:sldChg>
      <pc:sldChg chg="modSp">
        <pc:chgData name="Arora, Tanvi" userId="S::tanvia@smu.edu::e69c6ebe-9d75-42a1-a593-3fe551dec6ce" providerId="AD" clId="Web-{1CDF06A7-5476-725D-7CA6-32136358F6F0}" dt="2020-04-12T02:46:37.043" v="251" actId="20577"/>
        <pc:sldMkLst>
          <pc:docMk/>
          <pc:sldMk cId="1633106198" sldId="272"/>
        </pc:sldMkLst>
        <pc:spChg chg="mod">
          <ac:chgData name="Arora, Tanvi" userId="S::tanvia@smu.edu::e69c6ebe-9d75-42a1-a593-3fe551dec6ce" providerId="AD" clId="Web-{1CDF06A7-5476-725D-7CA6-32136358F6F0}" dt="2020-04-12T02:46:37.043" v="251" actId="20577"/>
          <ac:spMkLst>
            <pc:docMk/>
            <pc:sldMk cId="1633106198" sldId="272"/>
            <ac:spMk id="10" creationId="{A08934E8-952D-4FD0-86AC-FF3C7C6778D5}"/>
          </ac:spMkLst>
        </pc:spChg>
      </pc:sldChg>
      <pc:sldChg chg="addSp delSp modSp">
        <pc:chgData name="Arora, Tanvi" userId="S::tanvia@smu.edu::e69c6ebe-9d75-42a1-a593-3fe551dec6ce" providerId="AD" clId="Web-{1CDF06A7-5476-725D-7CA6-32136358F6F0}" dt="2020-04-12T02:51:51.951" v="310" actId="20577"/>
        <pc:sldMkLst>
          <pc:docMk/>
          <pc:sldMk cId="760775730" sldId="274"/>
        </pc:sldMkLst>
        <pc:spChg chg="del mod">
          <ac:chgData name="Arora, Tanvi" userId="S::tanvia@smu.edu::e69c6ebe-9d75-42a1-a593-3fe551dec6ce" providerId="AD" clId="Web-{1CDF06A7-5476-725D-7CA6-32136358F6F0}" dt="2020-04-12T02:49:08.419" v="262"/>
          <ac:spMkLst>
            <pc:docMk/>
            <pc:sldMk cId="760775730" sldId="274"/>
            <ac:spMk id="6" creationId="{DD47CF9A-9D90-458B-9EFA-99D6EEDF6DF3}"/>
          </ac:spMkLst>
        </pc:spChg>
        <pc:spChg chg="del">
          <ac:chgData name="Arora, Tanvi" userId="S::tanvia@smu.edu::e69c6ebe-9d75-42a1-a593-3fe551dec6ce" providerId="AD" clId="Web-{1CDF06A7-5476-725D-7CA6-32136358F6F0}" dt="2020-04-12T02:49:05.903" v="259"/>
          <ac:spMkLst>
            <pc:docMk/>
            <pc:sldMk cId="760775730" sldId="274"/>
            <ac:spMk id="7" creationId="{03206B65-824B-4C0F-9132-BFE6A4AFA530}"/>
          </ac:spMkLst>
        </pc:spChg>
        <pc:spChg chg="add mod">
          <ac:chgData name="Arora, Tanvi" userId="S::tanvia@smu.edu::e69c6ebe-9d75-42a1-a593-3fe551dec6ce" providerId="AD" clId="Web-{1CDF06A7-5476-725D-7CA6-32136358F6F0}" dt="2020-04-12T02:51:51.951" v="310" actId="20577"/>
          <ac:spMkLst>
            <pc:docMk/>
            <pc:sldMk cId="760775730" sldId="274"/>
            <ac:spMk id="8" creationId="{B9D8E9F2-E952-4E97-9DBF-77596CED358F}"/>
          </ac:spMkLst>
        </pc:spChg>
        <pc:picChg chg="add mod">
          <ac:chgData name="Arora, Tanvi" userId="S::tanvia@smu.edu::e69c6ebe-9d75-42a1-a593-3fe551dec6ce" providerId="AD" clId="Web-{1CDF06A7-5476-725D-7CA6-32136358F6F0}" dt="2020-04-12T02:49:58.138" v="265" actId="14100"/>
          <ac:picMkLst>
            <pc:docMk/>
            <pc:sldMk cId="760775730" sldId="274"/>
            <ac:picMk id="3" creationId="{FF8F343B-84F1-4C84-95E8-E691E2613ACE}"/>
          </ac:picMkLst>
        </pc:picChg>
        <pc:picChg chg="del">
          <ac:chgData name="Arora, Tanvi" userId="S::tanvia@smu.edu::e69c6ebe-9d75-42a1-a593-3fe551dec6ce" providerId="AD" clId="Web-{1CDF06A7-5476-725D-7CA6-32136358F6F0}" dt="2020-04-12T02:49:01.450" v="255"/>
          <ac:picMkLst>
            <pc:docMk/>
            <pc:sldMk cId="760775730" sldId="274"/>
            <ac:picMk id="4" creationId="{24A5573F-0224-483B-AA3C-5FAA7C29F362}"/>
          </ac:picMkLst>
        </pc:picChg>
      </pc:sldChg>
      <pc:sldChg chg="addSp delSp modSp">
        <pc:chgData name="Arora, Tanvi" userId="S::tanvia@smu.edu::e69c6ebe-9d75-42a1-a593-3fe551dec6ce" providerId="AD" clId="Web-{1CDF06A7-5476-725D-7CA6-32136358F6F0}" dt="2020-04-12T03:31:48.455" v="409" actId="1076"/>
        <pc:sldMkLst>
          <pc:docMk/>
          <pc:sldMk cId="1040685827" sldId="276"/>
        </pc:sldMkLst>
        <pc:picChg chg="add mod">
          <ac:chgData name="Arora, Tanvi" userId="S::tanvia@smu.edu::e69c6ebe-9d75-42a1-a593-3fe551dec6ce" providerId="AD" clId="Web-{1CDF06A7-5476-725D-7CA6-32136358F6F0}" dt="2020-04-12T03:31:48.455" v="409" actId="1076"/>
          <ac:picMkLst>
            <pc:docMk/>
            <pc:sldMk cId="1040685827" sldId="276"/>
            <ac:picMk id="3" creationId="{5486B06A-3A44-4953-89DB-CC58BC2FBAE2}"/>
          </ac:picMkLst>
        </pc:picChg>
        <pc:picChg chg="del">
          <ac:chgData name="Arora, Tanvi" userId="S::tanvia@smu.edu::e69c6ebe-9d75-42a1-a593-3fe551dec6ce" providerId="AD" clId="Web-{1CDF06A7-5476-725D-7CA6-32136358F6F0}" dt="2020-04-12T03:31:42.501" v="406"/>
          <ac:picMkLst>
            <pc:docMk/>
            <pc:sldMk cId="1040685827" sldId="276"/>
            <ac:picMk id="4" creationId="{E6E01C8B-FBFE-4370-BDCB-6EC9C60D70A1}"/>
          </ac:picMkLst>
        </pc:picChg>
      </pc:sldChg>
      <pc:sldChg chg="addSp delSp modSp ord">
        <pc:chgData name="Arora, Tanvi" userId="S::tanvia@smu.edu::e69c6ebe-9d75-42a1-a593-3fe551dec6ce" providerId="AD" clId="Web-{1CDF06A7-5476-725D-7CA6-32136358F6F0}" dt="2020-04-12T03:30:59.845" v="404" actId="1076"/>
        <pc:sldMkLst>
          <pc:docMk/>
          <pc:sldMk cId="4042707354" sldId="277"/>
        </pc:sldMkLst>
        <pc:picChg chg="del">
          <ac:chgData name="Arora, Tanvi" userId="S::tanvia@smu.edu::e69c6ebe-9d75-42a1-a593-3fe551dec6ce" providerId="AD" clId="Web-{1CDF06A7-5476-725D-7CA6-32136358F6F0}" dt="2020-04-12T03:30:51.407" v="400"/>
          <ac:picMkLst>
            <pc:docMk/>
            <pc:sldMk cId="4042707354" sldId="277"/>
            <ac:picMk id="2" creationId="{D29A78CA-6BCB-4726-B1EA-A63125518A04}"/>
          </ac:picMkLst>
        </pc:picChg>
        <pc:picChg chg="add mod">
          <ac:chgData name="Arora, Tanvi" userId="S::tanvia@smu.edu::e69c6ebe-9d75-42a1-a593-3fe551dec6ce" providerId="AD" clId="Web-{1CDF06A7-5476-725D-7CA6-32136358F6F0}" dt="2020-04-12T03:30:59.845" v="404" actId="1076"/>
          <ac:picMkLst>
            <pc:docMk/>
            <pc:sldMk cId="4042707354" sldId="277"/>
            <ac:picMk id="4" creationId="{F9E67B9E-2F9E-4305-BACB-20F3E5BFC23F}"/>
          </ac:picMkLst>
        </pc:picChg>
      </pc:sldChg>
      <pc:sldChg chg="modSp">
        <pc:chgData name="Arora, Tanvi" userId="S::tanvia@smu.edu::e69c6ebe-9d75-42a1-a593-3fe551dec6ce" providerId="AD" clId="Web-{1CDF06A7-5476-725D-7CA6-32136358F6F0}" dt="2020-04-12T02:56:29.766" v="340"/>
        <pc:sldMkLst>
          <pc:docMk/>
          <pc:sldMk cId="4210295656" sldId="281"/>
        </pc:sldMkLst>
        <pc:graphicFrameChg chg="mod modGraphic">
          <ac:chgData name="Arora, Tanvi" userId="S::tanvia@smu.edu::e69c6ebe-9d75-42a1-a593-3fe551dec6ce" providerId="AD" clId="Web-{1CDF06A7-5476-725D-7CA6-32136358F6F0}" dt="2020-04-12T02:56:29.766" v="340"/>
          <ac:graphicFrameMkLst>
            <pc:docMk/>
            <pc:sldMk cId="4210295656" sldId="281"/>
            <ac:graphicFrameMk id="2" creationId="{21D89A7F-E46F-4876-8F89-1C44338EC71A}"/>
          </ac:graphicFrameMkLst>
        </pc:graphicFrameChg>
      </pc:sldChg>
      <pc:sldChg chg="modSp">
        <pc:chgData name="Arora, Tanvi" userId="S::tanvia@smu.edu::e69c6ebe-9d75-42a1-a593-3fe551dec6ce" providerId="AD" clId="Web-{1CDF06A7-5476-725D-7CA6-32136358F6F0}" dt="2020-04-12T02:59:23.174" v="376"/>
        <pc:sldMkLst>
          <pc:docMk/>
          <pc:sldMk cId="406939852" sldId="282"/>
        </pc:sldMkLst>
        <pc:graphicFrameChg chg="mod modGraphic">
          <ac:chgData name="Arora, Tanvi" userId="S::tanvia@smu.edu::e69c6ebe-9d75-42a1-a593-3fe551dec6ce" providerId="AD" clId="Web-{1CDF06A7-5476-725D-7CA6-32136358F6F0}" dt="2020-04-12T02:59:23.174" v="376"/>
          <ac:graphicFrameMkLst>
            <pc:docMk/>
            <pc:sldMk cId="406939852" sldId="282"/>
            <ac:graphicFrameMk id="2" creationId="{21D89A7F-E46F-4876-8F89-1C44338EC71A}"/>
          </ac:graphicFrameMkLst>
        </pc:graphicFrameChg>
      </pc:sldChg>
      <pc:sldChg chg="delSp modSp">
        <pc:chgData name="Arora, Tanvi" userId="S::tanvia@smu.edu::e69c6ebe-9d75-42a1-a593-3fe551dec6ce" providerId="AD" clId="Web-{1CDF06A7-5476-725D-7CA6-32136358F6F0}" dt="2020-04-12T03:32:53.705" v="424" actId="1076"/>
        <pc:sldMkLst>
          <pc:docMk/>
          <pc:sldMk cId="480175557" sldId="286"/>
        </pc:sldMkLst>
        <pc:spChg chg="del">
          <ac:chgData name="Arora, Tanvi" userId="S::tanvia@smu.edu::e69c6ebe-9d75-42a1-a593-3fe551dec6ce" providerId="AD" clId="Web-{1CDF06A7-5476-725D-7CA6-32136358F6F0}" dt="2020-04-12T03:32:31.939" v="418"/>
          <ac:spMkLst>
            <pc:docMk/>
            <pc:sldMk cId="480175557" sldId="286"/>
            <ac:spMk id="7" creationId="{6DEC30A8-6162-4F1D-9A33-E01FFAFCC7EF}"/>
          </ac:spMkLst>
        </pc:spChg>
        <pc:spChg chg="mod">
          <ac:chgData name="Arora, Tanvi" userId="S::tanvia@smu.edu::e69c6ebe-9d75-42a1-a593-3fe551dec6ce" providerId="AD" clId="Web-{1CDF06A7-5476-725D-7CA6-32136358F6F0}" dt="2020-04-12T03:32:53.705" v="424" actId="1076"/>
          <ac:spMkLst>
            <pc:docMk/>
            <pc:sldMk cId="480175557" sldId="286"/>
            <ac:spMk id="10" creationId="{A08934E8-952D-4FD0-86AC-FF3C7C6778D5}"/>
          </ac:spMkLst>
        </pc:spChg>
        <pc:spChg chg="del">
          <ac:chgData name="Arora, Tanvi" userId="S::tanvia@smu.edu::e69c6ebe-9d75-42a1-a593-3fe551dec6ce" providerId="AD" clId="Web-{1CDF06A7-5476-725D-7CA6-32136358F6F0}" dt="2020-04-12T03:32:31.189" v="417"/>
          <ac:spMkLst>
            <pc:docMk/>
            <pc:sldMk cId="480175557" sldId="286"/>
            <ac:spMk id="15" creationId="{7A4E7682-8435-4483-AE38-BEC3FA945494}"/>
          </ac:spMkLst>
        </pc:spChg>
        <pc:picChg chg="del">
          <ac:chgData name="Arora, Tanvi" userId="S::tanvia@smu.edu::e69c6ebe-9d75-42a1-a593-3fe551dec6ce" providerId="AD" clId="Web-{1CDF06A7-5476-725D-7CA6-32136358F6F0}" dt="2020-04-12T03:32:30.502" v="416"/>
          <ac:picMkLst>
            <pc:docMk/>
            <pc:sldMk cId="480175557" sldId="286"/>
            <ac:picMk id="3" creationId="{3E35E646-FD40-40C9-B519-9F8367B63DB4}"/>
          </ac:picMkLst>
        </pc:picChg>
        <pc:picChg chg="del">
          <ac:chgData name="Arora, Tanvi" userId="S::tanvia@smu.edu::e69c6ebe-9d75-42a1-a593-3fe551dec6ce" providerId="AD" clId="Web-{1CDF06A7-5476-725D-7CA6-32136358F6F0}" dt="2020-04-12T03:32:32.861" v="419"/>
          <ac:picMkLst>
            <pc:docMk/>
            <pc:sldMk cId="480175557" sldId="286"/>
            <ac:picMk id="13" creationId="{A9084895-4DE5-435E-9C89-AD6D33657B87}"/>
          </ac:picMkLst>
        </pc:picChg>
      </pc:sldChg>
      <pc:sldChg chg="addSp delSp modSp">
        <pc:chgData name="Arora, Tanvi" userId="S::tanvia@smu.edu::e69c6ebe-9d75-42a1-a593-3fe551dec6ce" providerId="AD" clId="Web-{1CDF06A7-5476-725D-7CA6-32136358F6F0}" dt="2020-04-12T02:52:41.092" v="325"/>
        <pc:sldMkLst>
          <pc:docMk/>
          <pc:sldMk cId="3958766760" sldId="289"/>
        </pc:sldMkLst>
        <pc:spChg chg="del mod">
          <ac:chgData name="Arora, Tanvi" userId="S::tanvia@smu.edu::e69c6ebe-9d75-42a1-a593-3fe551dec6ce" providerId="AD" clId="Web-{1CDF06A7-5476-725D-7CA6-32136358F6F0}" dt="2020-04-12T02:50:21.794" v="271"/>
          <ac:spMkLst>
            <pc:docMk/>
            <pc:sldMk cId="3958766760" sldId="289"/>
            <ac:spMk id="6" creationId="{DD47CF9A-9D90-458B-9EFA-99D6EEDF6DF3}"/>
          </ac:spMkLst>
        </pc:spChg>
        <pc:spChg chg="add mod">
          <ac:chgData name="Arora, Tanvi" userId="S::tanvia@smu.edu::e69c6ebe-9d75-42a1-a593-3fe551dec6ce" providerId="AD" clId="Web-{1CDF06A7-5476-725D-7CA6-32136358F6F0}" dt="2020-04-12T02:52:21.764" v="322" actId="20577"/>
          <ac:spMkLst>
            <pc:docMk/>
            <pc:sldMk cId="3958766760" sldId="289"/>
            <ac:spMk id="7" creationId="{FDFE4A02-B2E4-46A4-868C-A9F45915AF1B}"/>
          </ac:spMkLst>
        </pc:spChg>
        <pc:spChg chg="del">
          <ac:chgData name="Arora, Tanvi" userId="S::tanvia@smu.edu::e69c6ebe-9d75-42a1-a593-3fe551dec6ce" providerId="AD" clId="Web-{1CDF06A7-5476-725D-7CA6-32136358F6F0}" dt="2020-04-12T02:50:19.482" v="268"/>
          <ac:spMkLst>
            <pc:docMk/>
            <pc:sldMk cId="3958766760" sldId="289"/>
            <ac:spMk id="8" creationId="{B6A44BD8-0C22-4A86-8E48-57ED94545281}"/>
          </ac:spMkLst>
        </pc:spChg>
        <pc:spChg chg="add del">
          <ac:chgData name="Arora, Tanvi" userId="S::tanvia@smu.edu::e69c6ebe-9d75-42a1-a593-3fe551dec6ce" providerId="AD" clId="Web-{1CDF06A7-5476-725D-7CA6-32136358F6F0}" dt="2020-04-12T02:52:41.092" v="325"/>
          <ac:spMkLst>
            <pc:docMk/>
            <pc:sldMk cId="3958766760" sldId="289"/>
            <ac:spMk id="10" creationId="{9A5D7F19-334D-4677-A621-D4A7F185D2B5}"/>
          </ac:spMkLst>
        </pc:spChg>
        <pc:picChg chg="del">
          <ac:chgData name="Arora, Tanvi" userId="S::tanvia@smu.edu::e69c6ebe-9d75-42a1-a593-3fe551dec6ce" providerId="AD" clId="Web-{1CDF06A7-5476-725D-7CA6-32136358F6F0}" dt="2020-04-12T02:50:18.591" v="267"/>
          <ac:picMkLst>
            <pc:docMk/>
            <pc:sldMk cId="3958766760" sldId="289"/>
            <ac:picMk id="3" creationId="{5798D024-1D91-4C99-BDF5-956B993FA8F9}"/>
          </ac:picMkLst>
        </pc:picChg>
        <pc:picChg chg="add mod">
          <ac:chgData name="Arora, Tanvi" userId="S::tanvia@smu.edu::e69c6ebe-9d75-42a1-a593-3fe551dec6ce" providerId="AD" clId="Web-{1CDF06A7-5476-725D-7CA6-32136358F6F0}" dt="2020-04-12T02:52:00.811" v="314" actId="1076"/>
          <ac:picMkLst>
            <pc:docMk/>
            <pc:sldMk cId="3958766760" sldId="289"/>
            <ac:picMk id="4" creationId="{C369D02B-7199-4D66-B8BF-723C6E4616A0}"/>
          </ac:picMkLst>
        </pc:picChg>
      </pc:sldChg>
      <pc:sldChg chg="delSp">
        <pc:chgData name="Arora, Tanvi" userId="S::tanvia@smu.edu::e69c6ebe-9d75-42a1-a593-3fe551dec6ce" providerId="AD" clId="Web-{1CDF06A7-5476-725D-7CA6-32136358F6F0}" dt="2020-04-12T03:33:46.034" v="437"/>
        <pc:sldMkLst>
          <pc:docMk/>
          <pc:sldMk cId="17540379" sldId="290"/>
        </pc:sldMkLst>
        <pc:spChg chg="del">
          <ac:chgData name="Arora, Tanvi" userId="S::tanvia@smu.edu::e69c6ebe-9d75-42a1-a593-3fe551dec6ce" providerId="AD" clId="Web-{1CDF06A7-5476-725D-7CA6-32136358F6F0}" dt="2020-04-12T03:33:46.034" v="437"/>
          <ac:spMkLst>
            <pc:docMk/>
            <pc:sldMk cId="17540379" sldId="290"/>
            <ac:spMk id="13" creationId="{36CFE773-A5B3-4B89-B4E1-43D4705FB86E}"/>
          </ac:spMkLst>
        </pc:spChg>
      </pc:sldChg>
      <pc:sldChg chg="addSp delSp modSp">
        <pc:chgData name="Arora, Tanvi" userId="S::tanvia@smu.edu::e69c6ebe-9d75-42a1-a593-3fe551dec6ce" providerId="AD" clId="Web-{1CDF06A7-5476-725D-7CA6-32136358F6F0}" dt="2020-04-12T03:00:24.908" v="381" actId="1076"/>
        <pc:sldMkLst>
          <pc:docMk/>
          <pc:sldMk cId="276386925" sldId="291"/>
        </pc:sldMkLst>
        <pc:spChg chg="del">
          <ac:chgData name="Arora, Tanvi" userId="S::tanvia@smu.edu::e69c6ebe-9d75-42a1-a593-3fe551dec6ce" providerId="AD" clId="Web-{1CDF06A7-5476-725D-7CA6-32136358F6F0}" dt="2020-04-12T03:00:04.736" v="377"/>
          <ac:spMkLst>
            <pc:docMk/>
            <pc:sldMk cId="276386925" sldId="291"/>
            <ac:spMk id="3" creationId="{4EBFA804-BE4A-4A4F-8DF9-A50BF4FDA59C}"/>
          </ac:spMkLst>
        </pc:spChg>
        <pc:picChg chg="add mod">
          <ac:chgData name="Arora, Tanvi" userId="S::tanvia@smu.edu::e69c6ebe-9d75-42a1-a593-3fe551dec6ce" providerId="AD" clId="Web-{1CDF06A7-5476-725D-7CA6-32136358F6F0}" dt="2020-04-12T03:00:24.908" v="381" actId="1076"/>
          <ac:picMkLst>
            <pc:docMk/>
            <pc:sldMk cId="276386925" sldId="291"/>
            <ac:picMk id="4" creationId="{DC4F84D2-1C1C-460A-9126-301EC69F905A}"/>
          </ac:picMkLst>
        </pc:picChg>
      </pc:sldChg>
      <pc:sldChg chg="add del replId">
        <pc:chgData name="Arora, Tanvi" userId="S::tanvia@smu.edu::e69c6ebe-9d75-42a1-a593-3fe551dec6ce" providerId="AD" clId="Web-{1CDF06A7-5476-725D-7CA6-32136358F6F0}" dt="2020-04-12T01:07:25.850" v="104"/>
        <pc:sldMkLst>
          <pc:docMk/>
          <pc:sldMk cId="3988514868" sldId="292"/>
        </pc:sldMkLst>
      </pc:sldChg>
      <pc:sldChg chg="addSp delSp modSp add ord replId">
        <pc:chgData name="Arora, Tanvi" userId="S::tanvia@smu.edu::e69c6ebe-9d75-42a1-a593-3fe551dec6ce" providerId="AD" clId="Web-{1CDF06A7-5476-725D-7CA6-32136358F6F0}" dt="2020-04-12T01:13:30.516" v="148" actId="20577"/>
        <pc:sldMkLst>
          <pc:docMk/>
          <pc:sldMk cId="1275319934" sldId="293"/>
        </pc:sldMkLst>
        <pc:spChg chg="add del mod">
          <ac:chgData name="Arora, Tanvi" userId="S::tanvia@smu.edu::e69c6ebe-9d75-42a1-a593-3fe551dec6ce" providerId="AD" clId="Web-{1CDF06A7-5476-725D-7CA6-32136358F6F0}" dt="2020-04-12T01:13:00.062" v="133"/>
          <ac:spMkLst>
            <pc:docMk/>
            <pc:sldMk cId="1275319934" sldId="293"/>
            <ac:spMk id="3" creationId="{EF93F798-BBC0-47FE-98D3-FEE17861FD65}"/>
          </ac:spMkLst>
        </pc:spChg>
        <pc:spChg chg="del mod">
          <ac:chgData name="Arora, Tanvi" userId="S::tanvia@smu.edu::e69c6ebe-9d75-42a1-a593-3fe551dec6ce" providerId="AD" clId="Web-{1CDF06A7-5476-725D-7CA6-32136358F6F0}" dt="2020-04-12T01:12:41.968" v="108"/>
          <ac:spMkLst>
            <pc:docMk/>
            <pc:sldMk cId="1275319934" sldId="293"/>
            <ac:spMk id="130" creationId="{00000000-0000-0000-0000-000000000000}"/>
          </ac:spMkLst>
        </pc:spChg>
        <pc:spChg chg="mod">
          <ac:chgData name="Arora, Tanvi" userId="S::tanvia@smu.edu::e69c6ebe-9d75-42a1-a593-3fe551dec6ce" providerId="AD" clId="Web-{1CDF06A7-5476-725D-7CA6-32136358F6F0}" dt="2020-04-12T01:13:30.516" v="148" actId="20577"/>
          <ac:spMkLst>
            <pc:docMk/>
            <pc:sldMk cId="1275319934" sldId="293"/>
            <ac:spMk id="131" creationId="{00000000-0000-0000-0000-000000000000}"/>
          </ac:spMkLst>
        </pc:spChg>
        <pc:spChg chg="del">
          <ac:chgData name="Arora, Tanvi" userId="S::tanvia@smu.edu::e69c6ebe-9d75-42a1-a593-3fe551dec6ce" providerId="AD" clId="Web-{1CDF06A7-5476-725D-7CA6-32136358F6F0}" dt="2020-04-12T01:12:47.749" v="109"/>
          <ac:spMkLst>
            <pc:docMk/>
            <pc:sldMk cId="1275319934" sldId="293"/>
            <ac:spMk id="134" creationId="{00000000-0000-0000-0000-000000000000}"/>
          </ac:spMkLst>
        </pc:spChg>
      </pc:sldChg>
      <pc:sldChg chg="add replId">
        <pc:chgData name="Arora, Tanvi" userId="S::tanvia@smu.edu::e69c6ebe-9d75-42a1-a593-3fe551dec6ce" providerId="AD" clId="Web-{1CDF06A7-5476-725D-7CA6-32136358F6F0}" dt="2020-04-12T02:48:58.325" v="254"/>
        <pc:sldMkLst>
          <pc:docMk/>
          <pc:sldMk cId="46386801" sldId="294"/>
        </pc:sldMkLst>
      </pc:sldChg>
      <pc:sldChg chg="modSp add replId">
        <pc:chgData name="Arora, Tanvi" userId="S::tanvia@smu.edu::e69c6ebe-9d75-42a1-a593-3fe551dec6ce" providerId="AD" clId="Web-{1CDF06A7-5476-725D-7CA6-32136358F6F0}" dt="2020-04-12T02:53:33.608" v="334" actId="20577"/>
        <pc:sldMkLst>
          <pc:docMk/>
          <pc:sldMk cId="1539943613" sldId="295"/>
        </pc:sldMkLst>
        <pc:spChg chg="mod">
          <ac:chgData name="Arora, Tanvi" userId="S::tanvia@smu.edu::e69c6ebe-9d75-42a1-a593-3fe551dec6ce" providerId="AD" clId="Web-{1CDF06A7-5476-725D-7CA6-32136358F6F0}" dt="2020-04-12T02:53:33.608" v="334" actId="20577"/>
          <ac:spMkLst>
            <pc:docMk/>
            <pc:sldMk cId="1539943613" sldId="295"/>
            <ac:spMk id="6" creationId="{DD47CF9A-9D90-458B-9EFA-99D6EEDF6DF3}"/>
          </ac:spMkLst>
        </pc:spChg>
      </pc:sldChg>
      <pc:sldChg chg="modSp add ord replId">
        <pc:chgData name="Arora, Tanvi" userId="S::tanvia@smu.edu::e69c6ebe-9d75-42a1-a593-3fe551dec6ce" providerId="AD" clId="Web-{1CDF06A7-5476-725D-7CA6-32136358F6F0}" dt="2020-04-12T03:14:08.259" v="394" actId="20577"/>
        <pc:sldMkLst>
          <pc:docMk/>
          <pc:sldMk cId="2538580738" sldId="296"/>
        </pc:sldMkLst>
        <pc:spChg chg="mod">
          <ac:chgData name="Arora, Tanvi" userId="S::tanvia@smu.edu::e69c6ebe-9d75-42a1-a593-3fe551dec6ce" providerId="AD" clId="Web-{1CDF06A7-5476-725D-7CA6-32136358F6F0}" dt="2020-04-12T03:14:08.259" v="394" actId="20577"/>
          <ac:spMkLst>
            <pc:docMk/>
            <pc:sldMk cId="2538580738" sldId="296"/>
            <ac:spMk id="2" creationId="{2A01340B-68A2-4744-BB37-72668C8A18D6}"/>
          </ac:spMkLst>
        </pc:spChg>
      </pc:sldChg>
      <pc:sldChg chg="delSp modSp add ord replId">
        <pc:chgData name="Arora, Tanvi" userId="S::tanvia@smu.edu::e69c6ebe-9d75-42a1-a593-3fe551dec6ce" providerId="AD" clId="Web-{1CDF06A7-5476-725D-7CA6-32136358F6F0}" dt="2020-04-12T03:32:13.330" v="414"/>
        <pc:sldMkLst>
          <pc:docMk/>
          <pc:sldMk cId="620896293" sldId="297"/>
        </pc:sldMkLst>
        <pc:graphicFrameChg chg="modGraphic">
          <ac:chgData name="Arora, Tanvi" userId="S::tanvia@smu.edu::e69c6ebe-9d75-42a1-a593-3fe551dec6ce" providerId="AD" clId="Web-{1CDF06A7-5476-725D-7CA6-32136358F6F0}" dt="2020-04-12T03:32:07.798" v="412"/>
          <ac:graphicFrameMkLst>
            <pc:docMk/>
            <pc:sldMk cId="620896293" sldId="297"/>
            <ac:graphicFrameMk id="149" creationId="{00000000-0000-0000-0000-000000000000}"/>
          </ac:graphicFrameMkLst>
        </pc:graphicFrameChg>
        <pc:picChg chg="del">
          <ac:chgData name="Arora, Tanvi" userId="S::tanvia@smu.edu::e69c6ebe-9d75-42a1-a593-3fe551dec6ce" providerId="AD" clId="Web-{1CDF06A7-5476-725D-7CA6-32136358F6F0}" dt="2020-04-12T03:32:01.720" v="411"/>
          <ac:picMkLst>
            <pc:docMk/>
            <pc:sldMk cId="620896293" sldId="297"/>
            <ac:picMk id="3" creationId="{5486B06A-3A44-4953-89DB-CC58BC2FBAE2}"/>
          </ac:picMkLst>
        </pc:picChg>
        <pc:picChg chg="del">
          <ac:chgData name="Arora, Tanvi" userId="S::tanvia@smu.edu::e69c6ebe-9d75-42a1-a593-3fe551dec6ce" providerId="AD" clId="Web-{1CDF06A7-5476-725D-7CA6-32136358F6F0}" dt="2020-04-12T03:32:09.252" v="413"/>
          <ac:picMkLst>
            <pc:docMk/>
            <pc:sldMk cId="620896293" sldId="297"/>
            <ac:picMk id="152" creationId="{00000000-0000-0000-0000-000000000000}"/>
          </ac:picMkLst>
        </pc:picChg>
      </pc:sldChg>
      <pc:sldChg chg="add replId">
        <pc:chgData name="Arora, Tanvi" userId="S::tanvia@smu.edu::e69c6ebe-9d75-42a1-a593-3fe551dec6ce" providerId="AD" clId="Web-{1CDF06A7-5476-725D-7CA6-32136358F6F0}" dt="2020-04-12T03:32:26.736" v="415"/>
        <pc:sldMkLst>
          <pc:docMk/>
          <pc:sldMk cId="2854048864" sldId="298"/>
        </pc:sldMkLst>
      </pc:sldChg>
      <pc:sldChg chg="delSp modSp add ord replId">
        <pc:chgData name="Arora, Tanvi" userId="S::tanvia@smu.edu::e69c6ebe-9d75-42a1-a593-3fe551dec6ce" providerId="AD" clId="Web-{1CDF06A7-5476-725D-7CA6-32136358F6F0}" dt="2020-04-12T03:33:33.627" v="436"/>
        <pc:sldMkLst>
          <pc:docMk/>
          <pc:sldMk cId="881286638" sldId="299"/>
        </pc:sldMkLst>
        <pc:spChg chg="del mod">
          <ac:chgData name="Arora, Tanvi" userId="S::tanvia@smu.edu::e69c6ebe-9d75-42a1-a593-3fe551dec6ce" providerId="AD" clId="Web-{1CDF06A7-5476-725D-7CA6-32136358F6F0}" dt="2020-04-12T03:33:25.033" v="429"/>
          <ac:spMkLst>
            <pc:docMk/>
            <pc:sldMk cId="881286638" sldId="299"/>
            <ac:spMk id="14" creationId="{3DF470D0-929A-4D12-8BFF-102E802D608A}"/>
          </ac:spMkLst>
        </pc:spChg>
        <pc:spChg chg="del">
          <ac:chgData name="Arora, Tanvi" userId="S::tanvia@smu.edu::e69c6ebe-9d75-42a1-a593-3fe551dec6ce" providerId="AD" clId="Web-{1CDF06A7-5476-725D-7CA6-32136358F6F0}" dt="2020-04-12T03:33:27.112" v="431"/>
          <ac:spMkLst>
            <pc:docMk/>
            <pc:sldMk cId="881286638" sldId="299"/>
            <ac:spMk id="15" creationId="{FBD6A311-4406-4197-946E-F20B8F53837C}"/>
          </ac:spMkLst>
        </pc:spChg>
        <pc:spChg chg="del">
          <ac:chgData name="Arora, Tanvi" userId="S::tanvia@smu.edu::e69c6ebe-9d75-42a1-a593-3fe551dec6ce" providerId="AD" clId="Web-{1CDF06A7-5476-725D-7CA6-32136358F6F0}" dt="2020-04-12T03:33:25.955" v="430"/>
          <ac:spMkLst>
            <pc:docMk/>
            <pc:sldMk cId="881286638" sldId="299"/>
            <ac:spMk id="16" creationId="{9F0DB652-CEF5-4D4E-A233-E47635556A65}"/>
          </ac:spMkLst>
        </pc:spChg>
        <pc:spChg chg="del">
          <ac:chgData name="Arora, Tanvi" userId="S::tanvia@smu.edu::e69c6ebe-9d75-42a1-a593-3fe551dec6ce" providerId="AD" clId="Web-{1CDF06A7-5476-725D-7CA6-32136358F6F0}" dt="2020-04-12T03:33:27.987" v="432"/>
          <ac:spMkLst>
            <pc:docMk/>
            <pc:sldMk cId="881286638" sldId="299"/>
            <ac:spMk id="17" creationId="{AEABF322-22AC-4660-AB52-5E7D0E6A73BC}"/>
          </ac:spMkLst>
        </pc:spChg>
        <pc:spChg chg="del">
          <ac:chgData name="Arora, Tanvi" userId="S::tanvia@smu.edu::e69c6ebe-9d75-42a1-a593-3fe551dec6ce" providerId="AD" clId="Web-{1CDF06A7-5476-725D-7CA6-32136358F6F0}" dt="2020-04-12T03:33:29.377" v="434"/>
          <ac:spMkLst>
            <pc:docMk/>
            <pc:sldMk cId="881286638" sldId="299"/>
            <ac:spMk id="18" creationId="{FDD43FBC-775F-4A97-8BA9-92A752C7C3E9}"/>
          </ac:spMkLst>
        </pc:spChg>
        <pc:spChg chg="del">
          <ac:chgData name="Arora, Tanvi" userId="S::tanvia@smu.edu::e69c6ebe-9d75-42a1-a593-3fe551dec6ce" providerId="AD" clId="Web-{1CDF06A7-5476-725D-7CA6-32136358F6F0}" dt="2020-04-12T03:33:28.705" v="433"/>
          <ac:spMkLst>
            <pc:docMk/>
            <pc:sldMk cId="881286638" sldId="299"/>
            <ac:spMk id="19" creationId="{D4D65B74-4BB1-4E38-B533-67A547208D5C}"/>
          </ac:spMkLst>
        </pc:spChg>
        <pc:spChg chg="del">
          <ac:chgData name="Arora, Tanvi" userId="S::tanvia@smu.edu::e69c6ebe-9d75-42a1-a593-3fe551dec6ce" providerId="AD" clId="Web-{1CDF06A7-5476-725D-7CA6-32136358F6F0}" dt="2020-04-12T03:33:30.455" v="435"/>
          <ac:spMkLst>
            <pc:docMk/>
            <pc:sldMk cId="881286638" sldId="299"/>
            <ac:spMk id="20" creationId="{5C171A83-DC9B-42A8-9D27-A1DDEDD01169}"/>
          </ac:spMkLst>
        </pc:spChg>
      </pc:sldChg>
    </pc:docChg>
  </pc:docChgLst>
  <pc:docChgLst>
    <pc:chgData name="Arora, Tanvi" userId="S::tanvia@smu.edu::e69c6ebe-9d75-42a1-a593-3fe551dec6ce" providerId="AD" clId="Web-{048370DE-2ABA-6AFD-3103-DCD75FB5CF7B}"/>
    <pc:docChg chg="modSld">
      <pc:chgData name="Arora, Tanvi" userId="S::tanvia@smu.edu::e69c6ebe-9d75-42a1-a593-3fe551dec6ce" providerId="AD" clId="Web-{048370DE-2ABA-6AFD-3103-DCD75FB5CF7B}" dt="2020-03-22T02:05:48.191" v="8" actId="20577"/>
      <pc:docMkLst>
        <pc:docMk/>
      </pc:docMkLst>
      <pc:sldChg chg="modSp">
        <pc:chgData name="Arora, Tanvi" userId="S::tanvia@smu.edu::e69c6ebe-9d75-42a1-a593-3fe551dec6ce" providerId="AD" clId="Web-{048370DE-2ABA-6AFD-3103-DCD75FB5CF7B}" dt="2020-03-22T02:05:48.191" v="7" actId="20577"/>
        <pc:sldMkLst>
          <pc:docMk/>
          <pc:sldMk cId="0" sldId="257"/>
        </pc:sldMkLst>
        <pc:spChg chg="mod">
          <ac:chgData name="Arora, Tanvi" userId="S::tanvia@smu.edu::e69c6ebe-9d75-42a1-a593-3fe551dec6ce" providerId="AD" clId="Web-{048370DE-2ABA-6AFD-3103-DCD75FB5CF7B}" dt="2020-03-22T02:05:48.191" v="7" actId="20577"/>
          <ac:spMkLst>
            <pc:docMk/>
            <pc:sldMk cId="0" sldId="257"/>
            <ac:spMk id="131" creationId="{00000000-0000-0000-0000-000000000000}"/>
          </ac:spMkLst>
        </pc:spChg>
      </pc:sldChg>
      <pc:sldChg chg="modSp">
        <pc:chgData name="Arora, Tanvi" userId="S::tanvia@smu.edu::e69c6ebe-9d75-42a1-a593-3fe551dec6ce" providerId="AD" clId="Web-{048370DE-2ABA-6AFD-3103-DCD75FB5CF7B}" dt="2020-03-22T01:25:06.358" v="2"/>
        <pc:sldMkLst>
          <pc:docMk/>
          <pc:sldMk cId="0" sldId="259"/>
        </pc:sldMkLst>
        <pc:graphicFrameChg chg="modGraphic">
          <ac:chgData name="Arora, Tanvi" userId="S::tanvia@smu.edu::e69c6ebe-9d75-42a1-a593-3fe551dec6ce" providerId="AD" clId="Web-{048370DE-2ABA-6AFD-3103-DCD75FB5CF7B}" dt="2020-03-22T01:25:06.358" v="2"/>
          <ac:graphicFrameMkLst>
            <pc:docMk/>
            <pc:sldMk cId="0" sldId="259"/>
            <ac:graphicFrameMk id="149"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8" name="Shape 118"/>
          <p:cNvSpPr>
            <a:spLocks noGrp="1" noRot="1" noChangeAspect="1"/>
          </p:cNvSpPr>
          <p:nvPr>
            <p:ph type="sldImg"/>
          </p:nvPr>
        </p:nvSpPr>
        <p:spPr>
          <a:xfrm>
            <a:off x="1143000" y="685800"/>
            <a:ext cx="4572000" cy="3429000"/>
          </a:xfrm>
          <a:prstGeom prst="rect">
            <a:avLst/>
          </a:prstGeom>
        </p:spPr>
        <p:txBody>
          <a:bodyPr/>
          <a:lstStyle/>
          <a:p>
            <a:endParaRPr/>
          </a:p>
        </p:txBody>
      </p:sp>
      <p:sp>
        <p:nvSpPr>
          <p:cNvPr id="119" name="Shape 11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91"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92" name="Picture Placeholder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93"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101" name="Title Text"/>
          <p:cNvSpPr txBox="1">
            <a:spLocks noGrp="1"/>
          </p:cNvSpPr>
          <p:nvPr>
            <p:ph type="title"/>
          </p:nvPr>
        </p:nvSpPr>
        <p:spPr>
          <a:prstGeom prst="rect">
            <a:avLst/>
          </a:prstGeom>
        </p:spPr>
        <p:txBody>
          <a:bodyPr/>
          <a:lstStyle/>
          <a:p>
            <a:r>
              <a:t>Title Text</a:t>
            </a:r>
          </a:p>
        </p:txBody>
      </p:sp>
      <p:sp>
        <p:nvSpPr>
          <p:cNvPr id="10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10" name="Title Text"/>
          <p:cNvSpPr txBox="1">
            <a:spLocks noGrp="1"/>
          </p:cNvSpPr>
          <p:nvPr>
            <p:ph type="title"/>
          </p:nvPr>
        </p:nvSpPr>
        <p:spPr>
          <a:xfrm>
            <a:off x="8724900" y="365125"/>
            <a:ext cx="2628900" cy="5811838"/>
          </a:xfrm>
          <a:prstGeom prst="rect">
            <a:avLst/>
          </a:prstGeom>
        </p:spPr>
        <p:txBody>
          <a:bodyPr/>
          <a:lstStyle/>
          <a:p>
            <a:r>
              <a:t>Title Text</a:t>
            </a:r>
          </a:p>
        </p:txBody>
      </p:sp>
      <p:sp>
        <p:nvSpPr>
          <p:cNvPr id="111" name="Body Level One…"/>
          <p:cNvSpPr txBox="1">
            <a:spLocks noGrp="1"/>
          </p:cNvSpPr>
          <p:nvPr>
            <p:ph type="body" idx="1"/>
          </p:nvPr>
        </p:nvSpPr>
        <p:spPr>
          <a:xfrm>
            <a:off x="838200" y="365125"/>
            <a:ext cx="7734300"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Slide 0">
    <p:bg>
      <p:bgPr>
        <a:solidFill>
          <a:srgbClr val="000000"/>
        </a:solidFill>
        <a:effectLst/>
      </p:bgPr>
    </p:bg>
    <p:spTree>
      <p:nvGrpSpPr>
        <p:cNvPr id="1" name=""/>
        <p:cNvGrpSpPr/>
        <p:nvPr/>
      </p:nvGrpSpPr>
      <p:grpSpPr>
        <a:xfrm>
          <a:off x="0" y="0"/>
          <a:ext cx="0" cy="0"/>
          <a:chOff x="0" y="0"/>
          <a:chExt cx="0" cy="0"/>
        </a:xfrm>
      </p:grpSpPr>
      <p:sp>
        <p:nvSpPr>
          <p:cNvPr id="20" name="Title Text"/>
          <p:cNvSpPr txBox="1">
            <a:spLocks noGrp="1"/>
          </p:cNvSpPr>
          <p:nvPr>
            <p:ph type="title"/>
          </p:nvPr>
        </p:nvSpPr>
        <p:spPr>
          <a:xfrm>
            <a:off x="1524000" y="1122362"/>
            <a:ext cx="9144000" cy="2387601"/>
          </a:xfrm>
          <a:prstGeom prst="rect">
            <a:avLst/>
          </a:prstGeom>
        </p:spPr>
        <p:txBody>
          <a:bodyPr anchor="b"/>
          <a:lstStyle>
            <a:lvl1pPr algn="ctr">
              <a:defRPr sz="6000">
                <a:solidFill>
                  <a:srgbClr val="FFFFFF"/>
                </a:solidFill>
              </a:defRPr>
            </a:lvl1pPr>
          </a:lstStyle>
          <a:p>
            <a:r>
              <a:t>Title Text</a:t>
            </a:r>
          </a:p>
        </p:txBody>
      </p:sp>
      <p:sp>
        <p:nvSpPr>
          <p:cNvPr id="21"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solidFill>
                  <a:srgbClr val="FFFFFF"/>
                </a:solidFill>
              </a:defRPr>
            </a:lvl1pPr>
            <a:lvl2pPr marL="0" indent="457200" algn="ctr">
              <a:buSzTx/>
              <a:buFontTx/>
              <a:buNone/>
              <a:defRPr sz="2400">
                <a:solidFill>
                  <a:srgbClr val="FFFFFF"/>
                </a:solidFill>
              </a:defRPr>
            </a:lvl2pPr>
            <a:lvl3pPr marL="0" indent="914400" algn="ctr">
              <a:buSzTx/>
              <a:buFontTx/>
              <a:buNone/>
              <a:defRPr sz="2400">
                <a:solidFill>
                  <a:srgbClr val="FFFFFF"/>
                </a:solidFill>
              </a:defRPr>
            </a:lvl3pPr>
            <a:lvl4pPr marL="0" indent="1371600" algn="ctr">
              <a:buSzTx/>
              <a:buFontTx/>
              <a:buNone/>
              <a:defRPr sz="2400">
                <a:solidFill>
                  <a:srgbClr val="FFFFFF"/>
                </a:solidFill>
              </a:defRPr>
            </a:lvl4pPr>
            <a:lvl5pPr marL="0" indent="1828800" algn="ctr">
              <a:buSzTx/>
              <a:buFontTx/>
              <a:buNone/>
              <a:defRPr sz="2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9" name="Title Text"/>
          <p:cNvSpPr txBox="1">
            <a:spLocks noGrp="1"/>
          </p:cNvSpPr>
          <p:nvPr>
            <p:ph type="title"/>
          </p:nvPr>
        </p:nvSpPr>
        <p:spPr>
          <a:prstGeom prst="rect">
            <a:avLst/>
          </a:prstGeom>
        </p:spPr>
        <p:txBody>
          <a:bodyPr/>
          <a:lstStyle/>
          <a:p>
            <a:r>
              <a:t>Title Text</a:t>
            </a:r>
          </a:p>
        </p:txBody>
      </p:sp>
      <p:sp>
        <p:nvSpPr>
          <p:cNvPr id="30"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38"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9"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6"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57"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8"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6" name="Title Text"/>
          <p:cNvSpPr txBox="1">
            <a:spLocks noGrp="1"/>
          </p:cNvSpPr>
          <p:nvPr>
            <p:ph type="title"/>
          </p:nvPr>
        </p:nvSpPr>
        <p:spPr>
          <a:prstGeom prst="rect">
            <a:avLst/>
          </a:prstGeom>
        </p:spPr>
        <p:txBody>
          <a:bodyPr/>
          <a:lstStyle/>
          <a:p>
            <a:r>
              <a:t>Title Text</a:t>
            </a:r>
          </a:p>
        </p:txBody>
      </p:sp>
      <p:sp>
        <p:nvSpPr>
          <p:cNvPr id="6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81"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2"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83" name="Text Placeholder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egypt-trade.wikidot.com/"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egypt-trade.wikidot.com/" TargetMode="External"/><Relationship Id="rId2" Type="http://schemas.openxmlformats.org/officeDocument/2006/relationships/image" Target="../media/image1.jpeg"/><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s://creativecommons.org/licenses/by-sa/3.0/"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egypt-trade.wikidot.com/" TargetMode="External"/><Relationship Id="rId2" Type="http://schemas.openxmlformats.org/officeDocument/2006/relationships/image" Target="../media/image1.jpeg"/><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hyperlink" Target="https://creativecommons.org/licenses/by-sa/3.0/"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hyperlink" Target="http://egypt-trade.wikidot.com/" TargetMode="External"/><Relationship Id="rId2" Type="http://schemas.openxmlformats.org/officeDocument/2006/relationships/image" Target="../media/image1.jpeg"/><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hyperlink" Target="https://creativecommons.org/licenses/by-sa/3.0/"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hyperlink" Target="http://egypt-trade.wikidot.com/" TargetMode="External"/><Relationship Id="rId2" Type="http://schemas.openxmlformats.org/officeDocument/2006/relationships/image" Target="../media/image1.jpeg"/><Relationship Id="rId1" Type="http://schemas.openxmlformats.org/officeDocument/2006/relationships/slideLayout" Target="../slideLayouts/slideLayout3.xml"/><Relationship Id="rId5" Type="http://schemas.openxmlformats.org/officeDocument/2006/relationships/hyperlink" Target="https://www.gold.org/goldhub/data/gold-prices" TargetMode="External"/><Relationship Id="rId4" Type="http://schemas.openxmlformats.org/officeDocument/2006/relationships/hyperlink" Target="https://creativecommons.org/licenses/by-sa/3.0/"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egypt-trade.wikidot.com/" TargetMode="External"/><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hyperlink" Target="https://creativecommons.org/licenses/by-sa/3.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egypt-trade.wikidot.com/" TargetMode="External"/><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hyperlink" Target="https://creativecommons.org/licenses/by-sa/3.0/"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egypt-trade.wikidot.com/" TargetMode="External"/><Relationship Id="rId2" Type="http://schemas.openxmlformats.org/officeDocument/2006/relationships/image" Target="../media/image1.jpeg"/><Relationship Id="rId1" Type="http://schemas.openxmlformats.org/officeDocument/2006/relationships/slideLayout" Target="../slideLayouts/slideLayout5.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hyperlink" Target="https://creativecommons.org/licenses/by-sa/3.0/"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egypt-trade.wikidot.com/" TargetMode="External"/><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5.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hyperlink" Target="https://creativecommons.org/licenses/by-sa/3.0/"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tangle 10"/>
          <p:cNvSpPr/>
          <p:nvPr/>
        </p:nvSpPr>
        <p:spPr>
          <a:xfrm>
            <a:off x="0" y="0"/>
            <a:ext cx="12192000"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pic>
        <p:nvPicPr>
          <p:cNvPr id="122" name="Picture 4" descr="Picture 4"/>
          <p:cNvPicPr>
            <a:picLocks noChangeAspect="1"/>
          </p:cNvPicPr>
          <p:nvPr/>
        </p:nvPicPr>
        <p:blipFill>
          <a:blip r:embed="rId2"/>
          <a:srcRect t="3932" b="3767"/>
          <a:stretch>
            <a:fillRect/>
          </a:stretch>
        </p:blipFill>
        <p:spPr>
          <a:xfrm>
            <a:off x="3523488" y="14386"/>
            <a:ext cx="8668426" cy="6857991"/>
          </a:xfrm>
          <a:prstGeom prst="rect">
            <a:avLst/>
          </a:prstGeom>
          <a:ln w="12700">
            <a:miter lim="400000"/>
          </a:ln>
        </p:spPr>
      </p:pic>
      <p:sp>
        <p:nvSpPr>
          <p:cNvPr id="123" name="Rectangle 12"/>
          <p:cNvSpPr/>
          <p:nvPr/>
        </p:nvSpPr>
        <p:spPr>
          <a:xfrm>
            <a:off x="3" y="0"/>
            <a:ext cx="9339206" cy="6858000"/>
          </a:xfrm>
          <a:prstGeom prst="rect">
            <a:avLst/>
          </a:prstGeom>
          <a:gradFill>
            <a:gsLst>
              <a:gs pos="0">
                <a:srgbClr val="000000">
                  <a:alpha val="0"/>
                </a:srgbClr>
              </a:gs>
              <a:gs pos="33000">
                <a:srgbClr val="000000">
                  <a:alpha val="64000"/>
                </a:srgbClr>
              </a:gs>
              <a:gs pos="58000">
                <a:srgbClr val="000000"/>
              </a:gs>
              <a:gs pos="100000">
                <a:srgbClr val="000000"/>
              </a:gs>
            </a:gsLst>
            <a:lin ang="10800000"/>
          </a:gradFill>
          <a:ln w="12700">
            <a:miter lim="400000"/>
          </a:ln>
        </p:spPr>
        <p:txBody>
          <a:bodyPr lIns="45719" rIns="45719" anchor="ctr"/>
          <a:lstStyle/>
          <a:p>
            <a:pPr algn="ctr">
              <a:defRPr>
                <a:solidFill>
                  <a:srgbClr val="FFFFFF"/>
                </a:solidFill>
              </a:defRPr>
            </a:pPr>
            <a:endParaRPr/>
          </a:p>
        </p:txBody>
      </p:sp>
      <p:sp>
        <p:nvSpPr>
          <p:cNvPr id="124" name="Title 1"/>
          <p:cNvSpPr txBox="1">
            <a:spLocks noGrp="1"/>
          </p:cNvSpPr>
          <p:nvPr>
            <p:ph type="title"/>
          </p:nvPr>
        </p:nvSpPr>
        <p:spPr>
          <a:xfrm>
            <a:off x="477980" y="1122362"/>
            <a:ext cx="4023361" cy="3204136"/>
          </a:xfrm>
          <a:prstGeom prst="rect">
            <a:avLst/>
          </a:prstGeom>
        </p:spPr>
        <p:txBody>
          <a:bodyPr/>
          <a:lstStyle>
            <a:lvl1pPr algn="l">
              <a:defRPr sz="4800"/>
            </a:lvl1pPr>
          </a:lstStyle>
          <a:p>
            <a:r>
              <a:t>Gold Prices Predictions</a:t>
            </a:r>
          </a:p>
        </p:txBody>
      </p:sp>
      <p:sp>
        <p:nvSpPr>
          <p:cNvPr id="125" name="Subtitle 2"/>
          <p:cNvSpPr txBox="1">
            <a:spLocks noGrp="1"/>
          </p:cNvSpPr>
          <p:nvPr>
            <p:ph type="body" sz="quarter" idx="1"/>
          </p:nvPr>
        </p:nvSpPr>
        <p:spPr>
          <a:xfrm>
            <a:off x="477979" y="4872921"/>
            <a:ext cx="4023361" cy="1208142"/>
          </a:xfrm>
          <a:prstGeom prst="rect">
            <a:avLst/>
          </a:prstGeom>
        </p:spPr>
        <p:txBody>
          <a:bodyPr/>
          <a:lstStyle/>
          <a:p>
            <a:pPr algn="l">
              <a:defRPr sz="2000"/>
            </a:pPr>
            <a:r>
              <a:t>- TANVI ARORA</a:t>
            </a:r>
          </a:p>
          <a:p>
            <a:pPr algn="l">
              <a:defRPr sz="2000"/>
            </a:pPr>
            <a:r>
              <a:t>- SMU MSDS 6373 TimeSeries </a:t>
            </a:r>
          </a:p>
        </p:txBody>
      </p:sp>
      <p:sp>
        <p:nvSpPr>
          <p:cNvPr id="126" name="Rectangle 14"/>
          <p:cNvSpPr/>
          <p:nvPr/>
        </p:nvSpPr>
        <p:spPr>
          <a:xfrm rot="5400000">
            <a:off x="759920" y="346790"/>
            <a:ext cx="146306" cy="704089"/>
          </a:xfrm>
          <a:prstGeom prst="rect">
            <a:avLst/>
          </a:prstGeom>
          <a:solidFill>
            <a:schemeClr val="accent2"/>
          </a:solidFill>
          <a:ln w="12700">
            <a:miter lim="400000"/>
          </a:ln>
        </p:spPr>
        <p:txBody>
          <a:bodyPr lIns="45719" rIns="45719" anchor="ctr"/>
          <a:lstStyle/>
          <a:p>
            <a:pPr algn="ctr">
              <a:defRPr>
                <a:solidFill>
                  <a:srgbClr val="FFFFFF"/>
                </a:solidFill>
              </a:defRPr>
            </a:pPr>
            <a:endParaRPr/>
          </a:p>
        </p:txBody>
      </p:sp>
      <p:sp>
        <p:nvSpPr>
          <p:cNvPr id="127" name="Rectangle 16"/>
          <p:cNvSpPr/>
          <p:nvPr/>
        </p:nvSpPr>
        <p:spPr>
          <a:xfrm>
            <a:off x="481028" y="4546920"/>
            <a:ext cx="3977642" cy="18289"/>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28" name="TextBox 5"/>
          <p:cNvSpPr txBox="1"/>
          <p:nvPr/>
        </p:nvSpPr>
        <p:spPr>
          <a:xfrm>
            <a:off x="9769167" y="6657944"/>
            <a:ext cx="2422833" cy="205741"/>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lgn="r">
              <a:spcBef>
                <a:spcPts val="600"/>
              </a:spcBef>
              <a:defRPr sz="700">
                <a:solidFill>
                  <a:srgbClr val="FFFFFF"/>
                </a:solidFill>
              </a:defRPr>
            </a:pPr>
            <a:r>
              <a:rPr u="sng">
                <a:solidFill>
                  <a:srgbClr val="0563C1"/>
                </a:solidFill>
                <a:uFill>
                  <a:solidFill>
                    <a:srgbClr val="0563C1"/>
                  </a:solidFill>
                </a:uFill>
                <a:hlinkClick r:id="rId3"/>
              </a:rPr>
              <a:t>This Photo</a:t>
            </a:r>
            <a:r>
              <a:t> by Unknown author is licensed under </a:t>
            </a:r>
            <a:r>
              <a:rPr u="sng">
                <a:solidFill>
                  <a:srgbClr val="0563C1"/>
                </a:solidFill>
                <a:uFill>
                  <a:solidFill>
                    <a:srgbClr val="0563C1"/>
                  </a:solidFill>
                </a:uFill>
                <a:hlinkClick r:id="rId4"/>
              </a:rPr>
              <a:t>CC BY-SA</a:t>
            </a:r>
            <a:r>
              <a: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A69B21E-F009-4FC2-8621-6E4D464DB78C}"/>
              </a:ext>
            </a:extLst>
          </p:cNvPr>
          <p:cNvSpPr/>
          <p:nvPr/>
        </p:nvSpPr>
        <p:spPr>
          <a:xfrm>
            <a:off x="3573167" y="3243826"/>
            <a:ext cx="7010399" cy="2347992"/>
          </a:xfrm>
          <a:prstGeom prst="rect">
            <a:avLst/>
          </a:prstGeom>
          <a:solidFill>
            <a:srgbClr val="FFFFFF"/>
          </a:solidFill>
          <a:ln w="28575" cap="flat">
            <a:solidFill>
              <a:srgbClr val="00B05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4" name="Title 1"/>
          <p:cNvSpPr txBox="1">
            <a:spLocks noGrp="1"/>
          </p:cNvSpPr>
          <p:nvPr>
            <p:ph type="title"/>
          </p:nvPr>
        </p:nvSpPr>
        <p:spPr>
          <a:xfrm>
            <a:off x="2808826" y="255456"/>
            <a:ext cx="8743096" cy="1286162"/>
          </a:xfrm>
          <a:prstGeom prst="rect">
            <a:avLst/>
          </a:prstGeom>
        </p:spPr>
        <p:txBody>
          <a:bodyPr anchor="b">
            <a:normAutofit/>
          </a:bodyPr>
          <a:lstStyle/>
          <a:p>
            <a:r>
              <a:rPr lang="en-US"/>
              <a:t>Seasonal Model</a:t>
            </a:r>
          </a:p>
          <a:p>
            <a:endParaRPr dirty="0"/>
          </a:p>
        </p:txBody>
      </p:sp>
      <p:pic>
        <p:nvPicPr>
          <p:cNvPr id="146" name="Picture 5" descr="Picture 5"/>
          <p:cNvPicPr>
            <a:picLocks noChangeAspect="1"/>
          </p:cNvPicPr>
          <p:nvPr/>
        </p:nvPicPr>
        <p:blipFill>
          <a:blip r:embed="rId2"/>
          <a:srcRect l="33014" r="9048"/>
          <a:stretch>
            <a:fillRect/>
          </a:stretch>
        </p:blipFill>
        <p:spPr>
          <a:xfrm>
            <a:off x="20" y="9"/>
            <a:ext cx="2651496" cy="6857991"/>
          </a:xfrm>
          <a:prstGeom prst="rect">
            <a:avLst/>
          </a:prstGeom>
          <a:ln w="12700">
            <a:miter lim="400000"/>
          </a:ln>
        </p:spPr>
      </p:pic>
      <p:sp>
        <p:nvSpPr>
          <p:cNvPr id="147" name="TextBox 6"/>
          <p:cNvSpPr txBox="1"/>
          <p:nvPr/>
        </p:nvSpPr>
        <p:spPr>
          <a:xfrm>
            <a:off x="2212758" y="6657944"/>
            <a:ext cx="2422834" cy="205741"/>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lgn="r">
              <a:spcBef>
                <a:spcPts val="600"/>
              </a:spcBef>
              <a:defRPr sz="700">
                <a:solidFill>
                  <a:srgbClr val="FFFFFF"/>
                </a:solidFill>
              </a:defRPr>
            </a:pPr>
            <a:r>
              <a:rPr u="sng">
                <a:solidFill>
                  <a:srgbClr val="0563C1"/>
                </a:solidFill>
                <a:uFill>
                  <a:solidFill>
                    <a:srgbClr val="0563C1"/>
                  </a:solidFill>
                </a:uFill>
                <a:hlinkClick r:id="rId3"/>
              </a:rPr>
              <a:t>This Photo</a:t>
            </a:r>
            <a:r>
              <a:t> by Unknown author is licensed under </a:t>
            </a:r>
            <a:r>
              <a:rPr u="sng">
                <a:solidFill>
                  <a:srgbClr val="0563C1"/>
                </a:solidFill>
                <a:uFill>
                  <a:solidFill>
                    <a:srgbClr val="0563C1"/>
                  </a:solidFill>
                </a:uFill>
                <a:hlinkClick r:id="rId4"/>
              </a:rPr>
              <a:t>CC BY-SA</a:t>
            </a:r>
            <a:r>
              <a:t>.</a:t>
            </a:r>
          </a:p>
        </p:txBody>
      </p:sp>
      <p:pic>
        <p:nvPicPr>
          <p:cNvPr id="3" name="Picture 4" descr="A screenshot of a cell phone&#10;&#10;Description generated with very high confidence">
            <a:extLst>
              <a:ext uri="{FF2B5EF4-FFF2-40B4-BE49-F238E27FC236}">
                <a16:creationId xmlns:a16="http://schemas.microsoft.com/office/drawing/2014/main" id="{1FDDF148-BBAF-4C85-8BB6-18158DA26A66}"/>
              </a:ext>
            </a:extLst>
          </p:cNvPr>
          <p:cNvPicPr>
            <a:picLocks noChangeAspect="1"/>
          </p:cNvPicPr>
          <p:nvPr/>
        </p:nvPicPr>
        <p:blipFill>
          <a:blip r:embed="rId5"/>
          <a:stretch>
            <a:fillRect/>
          </a:stretch>
        </p:blipFill>
        <p:spPr>
          <a:xfrm>
            <a:off x="3574943" y="1186977"/>
            <a:ext cx="5519979" cy="1900994"/>
          </a:xfrm>
          <a:prstGeom prst="rect">
            <a:avLst/>
          </a:prstGeom>
        </p:spPr>
      </p:pic>
      <p:pic>
        <p:nvPicPr>
          <p:cNvPr id="6" name="Picture 6" descr="A screenshot of a cell phone&#10;&#10;Description generated with very high confidence">
            <a:extLst>
              <a:ext uri="{FF2B5EF4-FFF2-40B4-BE49-F238E27FC236}">
                <a16:creationId xmlns:a16="http://schemas.microsoft.com/office/drawing/2014/main" id="{4C81C2CE-1A4F-4424-AC71-10C13A52B179}"/>
              </a:ext>
            </a:extLst>
          </p:cNvPr>
          <p:cNvPicPr>
            <a:picLocks noChangeAspect="1"/>
          </p:cNvPicPr>
          <p:nvPr/>
        </p:nvPicPr>
        <p:blipFill>
          <a:blip r:embed="rId6"/>
          <a:stretch>
            <a:fillRect/>
          </a:stretch>
        </p:blipFill>
        <p:spPr>
          <a:xfrm>
            <a:off x="3897824" y="3540722"/>
            <a:ext cx="5610385" cy="1894658"/>
          </a:xfrm>
          <a:prstGeom prst="rect">
            <a:avLst/>
          </a:prstGeom>
        </p:spPr>
      </p:pic>
      <p:sp>
        <p:nvSpPr>
          <p:cNvPr id="8" name="TextBox 7">
            <a:extLst>
              <a:ext uri="{FF2B5EF4-FFF2-40B4-BE49-F238E27FC236}">
                <a16:creationId xmlns:a16="http://schemas.microsoft.com/office/drawing/2014/main" id="{76162038-6AAF-4215-80CA-13FF655264D4}"/>
              </a:ext>
            </a:extLst>
          </p:cNvPr>
          <p:cNvSpPr txBox="1"/>
          <p:nvPr/>
        </p:nvSpPr>
        <p:spPr>
          <a:xfrm>
            <a:off x="9425552" y="1624738"/>
            <a:ext cx="123211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US"/>
              <a:t>S = 5 </a:t>
            </a: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6" name="TextBox 15">
            <a:extLst>
              <a:ext uri="{FF2B5EF4-FFF2-40B4-BE49-F238E27FC236}">
                <a16:creationId xmlns:a16="http://schemas.microsoft.com/office/drawing/2014/main" id="{4501FF91-635C-47CD-B8F2-957A43F75E90}"/>
              </a:ext>
            </a:extLst>
          </p:cNvPr>
          <p:cNvSpPr txBox="1"/>
          <p:nvPr/>
        </p:nvSpPr>
        <p:spPr>
          <a:xfrm>
            <a:off x="9554704" y="4169042"/>
            <a:ext cx="123211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US"/>
              <a:t>S = 6 </a:t>
            </a: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0" name="TextBox 9">
            <a:extLst>
              <a:ext uri="{FF2B5EF4-FFF2-40B4-BE49-F238E27FC236}">
                <a16:creationId xmlns:a16="http://schemas.microsoft.com/office/drawing/2014/main" id="{D4587CB2-3710-4129-A88A-F34114CD8EB6}"/>
              </a:ext>
            </a:extLst>
          </p:cNvPr>
          <p:cNvSpPr txBox="1"/>
          <p:nvPr/>
        </p:nvSpPr>
        <p:spPr>
          <a:xfrm>
            <a:off x="3497451" y="5796365"/>
            <a:ext cx="7973875"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US" sz="2000" b="1">
                <a:solidFill>
                  <a:schemeClr val="accent4">
                    <a:lumMod val="75000"/>
                  </a:schemeClr>
                </a:solidFill>
              </a:rPr>
              <a:t>ARIMA(11,0,2) with S=6 Model , ASE of last 6 predictions = </a:t>
            </a:r>
            <a:r>
              <a:rPr lang="en-US" sz="2000" b="1">
                <a:solidFill>
                  <a:schemeClr val="accent4">
                    <a:lumMod val="75000"/>
                  </a:schemeClr>
                </a:solidFill>
                <a:ea typeface="+mn-lt"/>
                <a:cs typeface="+mn-lt"/>
              </a:rPr>
              <a:t>63,526,675</a:t>
            </a:r>
            <a:endParaRPr lang="en-US" sz="2000" b="1" i="0" u="none" strike="noStrike" cap="none" spc="0" normalizeH="0" baseline="0">
              <a:ln>
                <a:noFill/>
              </a:ln>
              <a:solidFill>
                <a:schemeClr val="accent4">
                  <a:lumMod val="75000"/>
                </a:schemeClr>
              </a:solidFill>
              <a:effectLst/>
              <a:uFillTx/>
              <a:latin typeface="+mn-lt"/>
              <a:ea typeface="+mn-ea"/>
              <a:cs typeface="+mn-cs"/>
            </a:endParaRPr>
          </a:p>
        </p:txBody>
      </p:sp>
    </p:spTree>
    <p:extLst>
      <p:ext uri="{BB962C8B-B14F-4D97-AF65-F5344CB8AC3E}">
        <p14:creationId xmlns:p14="http://schemas.microsoft.com/office/powerpoint/2010/main" val="218772417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
          <p:cNvSpPr txBox="1">
            <a:spLocks noGrp="1"/>
          </p:cNvSpPr>
          <p:nvPr>
            <p:ph type="title"/>
          </p:nvPr>
        </p:nvSpPr>
        <p:spPr>
          <a:xfrm>
            <a:off x="2834657" y="539592"/>
            <a:ext cx="9233875" cy="1286162"/>
          </a:xfrm>
          <a:prstGeom prst="rect">
            <a:avLst/>
          </a:prstGeom>
        </p:spPr>
        <p:txBody>
          <a:bodyPr anchor="b">
            <a:normAutofit fontScale="90000"/>
          </a:bodyPr>
          <a:lstStyle/>
          <a:p>
            <a:r>
              <a:rPr lang="en-US"/>
              <a:t>Seasonal Model – ARIMA(11,0,2) WITH S = 6</a:t>
            </a:r>
          </a:p>
          <a:p>
            <a:endParaRPr dirty="0"/>
          </a:p>
        </p:txBody>
      </p:sp>
      <p:pic>
        <p:nvPicPr>
          <p:cNvPr id="146" name="Picture 5" descr="Picture 5"/>
          <p:cNvPicPr>
            <a:picLocks noChangeAspect="1"/>
          </p:cNvPicPr>
          <p:nvPr/>
        </p:nvPicPr>
        <p:blipFill>
          <a:blip r:embed="rId2"/>
          <a:srcRect l="33014" r="9048"/>
          <a:stretch>
            <a:fillRect/>
          </a:stretch>
        </p:blipFill>
        <p:spPr>
          <a:xfrm>
            <a:off x="20" y="9"/>
            <a:ext cx="2651496" cy="6857991"/>
          </a:xfrm>
          <a:prstGeom prst="rect">
            <a:avLst/>
          </a:prstGeom>
          <a:ln w="12700">
            <a:miter lim="400000"/>
          </a:ln>
        </p:spPr>
      </p:pic>
      <p:sp>
        <p:nvSpPr>
          <p:cNvPr id="147" name="TextBox 6"/>
          <p:cNvSpPr txBox="1"/>
          <p:nvPr/>
        </p:nvSpPr>
        <p:spPr>
          <a:xfrm>
            <a:off x="2212758" y="6657944"/>
            <a:ext cx="2422834" cy="205741"/>
          </a:xfrm>
          <a:prstGeom prst="rect">
            <a:avLst/>
          </a:prstGeom>
          <a:solidFill>
            <a:srgbClr val="000000"/>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r">
              <a:spcBef>
                <a:spcPts val="600"/>
              </a:spcBef>
              <a:defRPr sz="700">
                <a:solidFill>
                  <a:srgbClr val="FFFFFF"/>
                </a:solidFill>
              </a:defRPr>
            </a:pPr>
            <a:r>
              <a:rPr u="sng">
                <a:solidFill>
                  <a:srgbClr val="0563C1"/>
                </a:solidFill>
                <a:uFill>
                  <a:solidFill>
                    <a:srgbClr val="0563C1"/>
                  </a:solidFill>
                </a:uFill>
                <a:hlinkClick r:id="rId3"/>
              </a:rPr>
              <a:t>This Photo</a:t>
            </a:r>
            <a:r>
              <a:t> by Unknown author is licensed under </a:t>
            </a:r>
            <a:r>
              <a:rPr u="sng">
                <a:solidFill>
                  <a:srgbClr val="0563C1"/>
                </a:solidFill>
                <a:uFill>
                  <a:solidFill>
                    <a:srgbClr val="0563C1"/>
                  </a:solidFill>
                </a:uFill>
                <a:hlinkClick r:id="rId4"/>
              </a:rPr>
              <a:t>CC BY-SA</a:t>
            </a:r>
            <a:r>
              <a:t>.</a:t>
            </a:r>
          </a:p>
        </p:txBody>
      </p:sp>
      <p:pic>
        <p:nvPicPr>
          <p:cNvPr id="2" name="Picture 3" descr="A screenshot of a cell phone&#10;&#10;Description generated with high confidence">
            <a:extLst>
              <a:ext uri="{FF2B5EF4-FFF2-40B4-BE49-F238E27FC236}">
                <a16:creationId xmlns:a16="http://schemas.microsoft.com/office/drawing/2014/main" id="{80D109FA-84B2-42EC-A70E-831F15BC404E}"/>
              </a:ext>
            </a:extLst>
          </p:cNvPr>
          <p:cNvPicPr>
            <a:picLocks noChangeAspect="1"/>
          </p:cNvPicPr>
          <p:nvPr/>
        </p:nvPicPr>
        <p:blipFill>
          <a:blip r:embed="rId5"/>
          <a:stretch>
            <a:fillRect/>
          </a:stretch>
        </p:blipFill>
        <p:spPr>
          <a:xfrm>
            <a:off x="3045418" y="1406712"/>
            <a:ext cx="8826283" cy="5349016"/>
          </a:xfrm>
          <a:prstGeom prst="rect">
            <a:avLst/>
          </a:prstGeom>
        </p:spPr>
      </p:pic>
      <p:sp>
        <p:nvSpPr>
          <p:cNvPr id="10" name="TextBox 9">
            <a:extLst>
              <a:ext uri="{FF2B5EF4-FFF2-40B4-BE49-F238E27FC236}">
                <a16:creationId xmlns:a16="http://schemas.microsoft.com/office/drawing/2014/main" id="{FD885CA5-A55A-4BEA-9CA2-8C53CE696F05}"/>
              </a:ext>
            </a:extLst>
          </p:cNvPr>
          <p:cNvSpPr txBox="1"/>
          <p:nvPr/>
        </p:nvSpPr>
        <p:spPr>
          <a:xfrm>
            <a:off x="10122976" y="2193009"/>
            <a:ext cx="2071606" cy="9848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US" dirty="0"/>
              <a:t> </a:t>
            </a:r>
            <a:r>
              <a:rPr lang="en-US" sz="2000" b="1">
                <a:solidFill>
                  <a:schemeClr val="accent4">
                    <a:lumMod val="75000"/>
                  </a:schemeClr>
                </a:solidFill>
              </a:rPr>
              <a:t>Rolling ASE = </a:t>
            </a:r>
            <a:r>
              <a:rPr lang="en-US" sz="2000" b="1">
                <a:solidFill>
                  <a:schemeClr val="accent4">
                    <a:lumMod val="75000"/>
                  </a:schemeClr>
                </a:solidFill>
                <a:ea typeface="+mn-lt"/>
                <a:cs typeface="+mn-lt"/>
              </a:rPr>
              <a:t>41,950,665</a:t>
            </a:r>
          </a:p>
          <a:p>
            <a:pPr marL="0" marR="0" indent="0" algn="l" defTabSz="914400">
              <a:lnSpc>
                <a:spcPct val="100000"/>
              </a:lnSpc>
              <a:spcBef>
                <a:spcPts val="0"/>
              </a:spcBef>
              <a:spcAft>
                <a:spcPts val="0"/>
              </a:spcAft>
              <a:buClrTx/>
              <a:buSzTx/>
              <a:buFontTx/>
              <a:buNone/>
              <a:tabLst/>
            </a:pPr>
            <a:endParaRPr lang="en-US" sz="1800" b="0" i="0" u="none" strike="noStrike" cap="none" spc="0" normalizeH="0" baseline="0" dirty="0">
              <a:ln>
                <a:noFill/>
              </a:ln>
              <a:solidFill>
                <a:srgbClr val="000000"/>
              </a:solidFill>
              <a:effectLst/>
              <a:uFillTx/>
              <a:latin typeface="+mn-lt"/>
              <a:ea typeface="+mn-ea"/>
              <a:cs typeface="+mn-cs"/>
            </a:endParaRPr>
          </a:p>
        </p:txBody>
      </p:sp>
    </p:spTree>
    <p:extLst>
      <p:ext uri="{BB962C8B-B14F-4D97-AF65-F5344CB8AC3E}">
        <p14:creationId xmlns:p14="http://schemas.microsoft.com/office/powerpoint/2010/main" val="263781396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3C81A-F2AD-4C73-92E3-1B2605245C04}"/>
              </a:ext>
            </a:extLst>
          </p:cNvPr>
          <p:cNvSpPr>
            <a:spLocks noGrp="1"/>
          </p:cNvSpPr>
          <p:nvPr>
            <p:ph type="title"/>
          </p:nvPr>
        </p:nvSpPr>
        <p:spPr/>
        <p:txBody>
          <a:bodyPr/>
          <a:lstStyle/>
          <a:p>
            <a:r>
              <a:rPr lang="en-US"/>
              <a:t>Univariate models - ??</a:t>
            </a:r>
          </a:p>
        </p:txBody>
      </p:sp>
      <p:pic>
        <p:nvPicPr>
          <p:cNvPr id="4" name="Picture 4" descr="A screenshot of a cell phone&#10;&#10;Description generated with very high confidence">
            <a:extLst>
              <a:ext uri="{FF2B5EF4-FFF2-40B4-BE49-F238E27FC236}">
                <a16:creationId xmlns:a16="http://schemas.microsoft.com/office/drawing/2014/main" id="{1D97BD70-8EA9-4C9B-94AA-5E009BE391CB}"/>
              </a:ext>
            </a:extLst>
          </p:cNvPr>
          <p:cNvPicPr>
            <a:picLocks noChangeAspect="1"/>
          </p:cNvPicPr>
          <p:nvPr/>
        </p:nvPicPr>
        <p:blipFill>
          <a:blip r:embed="rId2"/>
          <a:stretch>
            <a:fillRect/>
          </a:stretch>
        </p:blipFill>
        <p:spPr>
          <a:xfrm>
            <a:off x="1224366" y="1711820"/>
            <a:ext cx="5403742" cy="1819952"/>
          </a:xfrm>
          <a:prstGeom prst="rect">
            <a:avLst/>
          </a:prstGeom>
        </p:spPr>
      </p:pic>
      <p:pic>
        <p:nvPicPr>
          <p:cNvPr id="6" name="Picture 6" descr="A screenshot of a cell phone&#10;&#10;Description generated with very high confidence">
            <a:extLst>
              <a:ext uri="{FF2B5EF4-FFF2-40B4-BE49-F238E27FC236}">
                <a16:creationId xmlns:a16="http://schemas.microsoft.com/office/drawing/2014/main" id="{F5CB9B05-D43D-4C47-BC7A-FA2FACEC05C1}"/>
              </a:ext>
            </a:extLst>
          </p:cNvPr>
          <p:cNvPicPr>
            <a:picLocks noChangeAspect="1"/>
          </p:cNvPicPr>
          <p:nvPr/>
        </p:nvPicPr>
        <p:blipFill>
          <a:blip r:embed="rId3"/>
          <a:stretch>
            <a:fillRect/>
          </a:stretch>
        </p:blipFill>
        <p:spPr>
          <a:xfrm>
            <a:off x="1185620" y="3846211"/>
            <a:ext cx="6023673" cy="2019848"/>
          </a:xfrm>
          <a:prstGeom prst="rect">
            <a:avLst/>
          </a:prstGeom>
        </p:spPr>
      </p:pic>
      <p:sp>
        <p:nvSpPr>
          <p:cNvPr id="8" name="TextBox 7">
            <a:extLst>
              <a:ext uri="{FF2B5EF4-FFF2-40B4-BE49-F238E27FC236}">
                <a16:creationId xmlns:a16="http://schemas.microsoft.com/office/drawing/2014/main" id="{8FF82420-E849-4BA1-93A5-655FA4B20818}"/>
              </a:ext>
            </a:extLst>
          </p:cNvPr>
          <p:cNvSpPr txBox="1"/>
          <p:nvPr/>
        </p:nvSpPr>
        <p:spPr>
          <a:xfrm>
            <a:off x="8469824" y="4349856"/>
            <a:ext cx="274319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US"/>
              <a:t>d=1 transformed data </a:t>
            </a: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9" name="Arrow: Left 8">
            <a:extLst>
              <a:ext uri="{FF2B5EF4-FFF2-40B4-BE49-F238E27FC236}">
                <a16:creationId xmlns:a16="http://schemas.microsoft.com/office/drawing/2014/main" id="{36E1BD19-4539-45CC-8AAA-589338B647E1}"/>
              </a:ext>
            </a:extLst>
          </p:cNvPr>
          <p:cNvSpPr/>
          <p:nvPr/>
        </p:nvSpPr>
        <p:spPr>
          <a:xfrm>
            <a:off x="6873298" y="4401524"/>
            <a:ext cx="978407" cy="484631"/>
          </a:xfrm>
          <a:prstGeom prst="leftArrow">
            <a:avLst/>
          </a:prstGeom>
          <a:solidFill>
            <a:schemeClr val="accent4">
              <a:lumMod val="7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0" name="TextBox 9">
            <a:extLst>
              <a:ext uri="{FF2B5EF4-FFF2-40B4-BE49-F238E27FC236}">
                <a16:creationId xmlns:a16="http://schemas.microsoft.com/office/drawing/2014/main" id="{A08934E8-952D-4FD0-86AC-FF3C7C6778D5}"/>
              </a:ext>
            </a:extLst>
          </p:cNvPr>
          <p:cNvSpPr txBox="1"/>
          <p:nvPr/>
        </p:nvSpPr>
        <p:spPr>
          <a:xfrm>
            <a:off x="1587608" y="6185437"/>
            <a:ext cx="6966486"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US" sz="2000" b="1">
                <a:solidFill>
                  <a:schemeClr val="accent4">
                    <a:lumMod val="75000"/>
                  </a:schemeClr>
                </a:solidFill>
              </a:rPr>
              <a:t>ARIMA(3,1,0) model  with ASE on last 6 predictions = </a:t>
            </a:r>
            <a:r>
              <a:rPr lang="en-US" sz="2000" b="1">
                <a:solidFill>
                  <a:schemeClr val="accent4">
                    <a:lumMod val="75000"/>
                  </a:schemeClr>
                </a:solidFill>
                <a:ea typeface="+mn-lt"/>
                <a:cs typeface="+mn-lt"/>
              </a:rPr>
              <a:t>62,612,580</a:t>
            </a:r>
            <a:endParaRPr lang="en-US" sz="2000" b="1">
              <a:solidFill>
                <a:schemeClr val="accent4">
                  <a:lumMod val="75000"/>
                </a:schemeClr>
              </a:solidFill>
            </a:endParaRPr>
          </a:p>
        </p:txBody>
      </p:sp>
    </p:spTree>
    <p:extLst>
      <p:ext uri="{BB962C8B-B14F-4D97-AF65-F5344CB8AC3E}">
        <p14:creationId xmlns:p14="http://schemas.microsoft.com/office/powerpoint/2010/main" val="163310619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
          <p:cNvSpPr txBox="1">
            <a:spLocks noGrp="1"/>
          </p:cNvSpPr>
          <p:nvPr>
            <p:ph type="title"/>
          </p:nvPr>
        </p:nvSpPr>
        <p:spPr>
          <a:xfrm>
            <a:off x="2834657" y="539592"/>
            <a:ext cx="9233875" cy="1286162"/>
          </a:xfrm>
          <a:prstGeom prst="rect">
            <a:avLst/>
          </a:prstGeom>
        </p:spPr>
        <p:txBody>
          <a:bodyPr anchor="b">
            <a:normAutofit/>
          </a:bodyPr>
          <a:lstStyle/>
          <a:p>
            <a:r>
              <a:rPr lang="en-US"/>
              <a:t>Seasonal Model – ARIMA(3,1,0) </a:t>
            </a:r>
          </a:p>
          <a:p>
            <a:endParaRPr dirty="0"/>
          </a:p>
        </p:txBody>
      </p:sp>
      <p:pic>
        <p:nvPicPr>
          <p:cNvPr id="146" name="Picture 5" descr="Picture 5"/>
          <p:cNvPicPr>
            <a:picLocks noChangeAspect="1"/>
          </p:cNvPicPr>
          <p:nvPr/>
        </p:nvPicPr>
        <p:blipFill>
          <a:blip r:embed="rId2"/>
          <a:srcRect l="33014" r="9048"/>
          <a:stretch>
            <a:fillRect/>
          </a:stretch>
        </p:blipFill>
        <p:spPr>
          <a:xfrm>
            <a:off x="20" y="9"/>
            <a:ext cx="2651496" cy="6857991"/>
          </a:xfrm>
          <a:prstGeom prst="rect">
            <a:avLst/>
          </a:prstGeom>
          <a:ln w="12700">
            <a:miter lim="400000"/>
          </a:ln>
        </p:spPr>
      </p:pic>
      <p:sp>
        <p:nvSpPr>
          <p:cNvPr id="147" name="TextBox 6"/>
          <p:cNvSpPr txBox="1"/>
          <p:nvPr/>
        </p:nvSpPr>
        <p:spPr>
          <a:xfrm>
            <a:off x="2212758" y="6657944"/>
            <a:ext cx="2422834" cy="205741"/>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lgn="r">
              <a:spcBef>
                <a:spcPts val="600"/>
              </a:spcBef>
              <a:defRPr sz="700">
                <a:solidFill>
                  <a:srgbClr val="FFFFFF"/>
                </a:solidFill>
              </a:defRPr>
            </a:pPr>
            <a:r>
              <a:rPr u="sng">
                <a:solidFill>
                  <a:srgbClr val="0563C1"/>
                </a:solidFill>
                <a:uFill>
                  <a:solidFill>
                    <a:srgbClr val="0563C1"/>
                  </a:solidFill>
                </a:uFill>
                <a:hlinkClick r:id="rId3"/>
              </a:rPr>
              <a:t>This Photo</a:t>
            </a:r>
            <a:r>
              <a:t> by Unknown author is licensed under </a:t>
            </a:r>
            <a:r>
              <a:rPr u="sng">
                <a:solidFill>
                  <a:srgbClr val="0563C1"/>
                </a:solidFill>
                <a:uFill>
                  <a:solidFill>
                    <a:srgbClr val="0563C1"/>
                  </a:solidFill>
                </a:uFill>
                <a:hlinkClick r:id="rId4"/>
              </a:rPr>
              <a:t>CC BY-SA</a:t>
            </a:r>
            <a:r>
              <a:t>.</a:t>
            </a:r>
          </a:p>
        </p:txBody>
      </p:sp>
      <p:pic>
        <p:nvPicPr>
          <p:cNvPr id="3" name="Picture 3" descr="A screenshot of a cell phone&#10;&#10;Description generated with high confidence">
            <a:extLst>
              <a:ext uri="{FF2B5EF4-FFF2-40B4-BE49-F238E27FC236}">
                <a16:creationId xmlns:a16="http://schemas.microsoft.com/office/drawing/2014/main" id="{6BEF359A-DE75-414B-A1F8-9D9725A5BB52}"/>
              </a:ext>
            </a:extLst>
          </p:cNvPr>
          <p:cNvPicPr>
            <a:picLocks noChangeAspect="1"/>
          </p:cNvPicPr>
          <p:nvPr/>
        </p:nvPicPr>
        <p:blipFill>
          <a:blip r:embed="rId5"/>
          <a:stretch>
            <a:fillRect/>
          </a:stretch>
        </p:blipFill>
        <p:spPr>
          <a:xfrm>
            <a:off x="3097078" y="1294593"/>
            <a:ext cx="7767232" cy="5457017"/>
          </a:xfrm>
          <a:prstGeom prst="rect">
            <a:avLst/>
          </a:prstGeom>
        </p:spPr>
      </p:pic>
      <p:sp>
        <p:nvSpPr>
          <p:cNvPr id="10" name="TextBox 9">
            <a:extLst>
              <a:ext uri="{FF2B5EF4-FFF2-40B4-BE49-F238E27FC236}">
                <a16:creationId xmlns:a16="http://schemas.microsoft.com/office/drawing/2014/main" id="{FD885CA5-A55A-4BEA-9CA2-8C53CE696F05}"/>
              </a:ext>
            </a:extLst>
          </p:cNvPr>
          <p:cNvSpPr txBox="1"/>
          <p:nvPr/>
        </p:nvSpPr>
        <p:spPr>
          <a:xfrm>
            <a:off x="10122976" y="2193009"/>
            <a:ext cx="2071606" cy="9848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US" dirty="0"/>
              <a:t> </a:t>
            </a:r>
            <a:r>
              <a:rPr lang="en-US" sz="2000" b="1">
                <a:solidFill>
                  <a:schemeClr val="accent4">
                    <a:lumMod val="75000"/>
                  </a:schemeClr>
                </a:solidFill>
              </a:rPr>
              <a:t>Rolling ASE = </a:t>
            </a:r>
            <a:r>
              <a:rPr lang="en-US" sz="2000" b="1">
                <a:solidFill>
                  <a:schemeClr val="accent4">
                    <a:lumMod val="75000"/>
                  </a:schemeClr>
                </a:solidFill>
                <a:ea typeface="+mn-lt"/>
                <a:cs typeface="+mn-lt"/>
              </a:rPr>
              <a:t>32,548,667</a:t>
            </a:r>
          </a:p>
          <a:p>
            <a:pPr marL="0" marR="0" indent="0" algn="l" defTabSz="914400">
              <a:lnSpc>
                <a:spcPct val="100000"/>
              </a:lnSpc>
              <a:spcBef>
                <a:spcPts val="0"/>
              </a:spcBef>
              <a:spcAft>
                <a:spcPts val="0"/>
              </a:spcAft>
              <a:buClrTx/>
              <a:buSzTx/>
              <a:buFontTx/>
              <a:buNone/>
              <a:tabLst/>
            </a:pPr>
            <a:endParaRPr lang="en-US" sz="1800" b="0" i="0" u="none" strike="noStrike" cap="none" spc="0" normalizeH="0" baseline="0" dirty="0">
              <a:ln>
                <a:noFill/>
              </a:ln>
              <a:solidFill>
                <a:srgbClr val="000000"/>
              </a:solidFill>
              <a:effectLst/>
              <a:uFillTx/>
              <a:latin typeface="+mn-lt"/>
              <a:ea typeface="+mn-ea"/>
              <a:cs typeface="+mn-cs"/>
            </a:endParaRPr>
          </a:p>
        </p:txBody>
      </p:sp>
    </p:spTree>
    <p:extLst>
      <p:ext uri="{BB962C8B-B14F-4D97-AF65-F5344CB8AC3E}">
        <p14:creationId xmlns:p14="http://schemas.microsoft.com/office/powerpoint/2010/main" val="231011939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3C81A-F2AD-4C73-92E3-1B2605245C04}"/>
              </a:ext>
            </a:extLst>
          </p:cNvPr>
          <p:cNvSpPr>
            <a:spLocks noGrp="1"/>
          </p:cNvSpPr>
          <p:nvPr>
            <p:ph type="title"/>
          </p:nvPr>
        </p:nvSpPr>
        <p:spPr>
          <a:xfrm>
            <a:off x="166608" y="-35248"/>
            <a:ext cx="11161362" cy="1338478"/>
          </a:xfrm>
        </p:spPr>
        <p:txBody>
          <a:bodyPr/>
          <a:lstStyle/>
          <a:p>
            <a:r>
              <a:rPr lang="en-US"/>
              <a:t>Curious about Stationary Univariate Model? </a:t>
            </a:r>
          </a:p>
        </p:txBody>
      </p:sp>
      <p:sp>
        <p:nvSpPr>
          <p:cNvPr id="10" name="TextBox 9">
            <a:extLst>
              <a:ext uri="{FF2B5EF4-FFF2-40B4-BE49-F238E27FC236}">
                <a16:creationId xmlns:a16="http://schemas.microsoft.com/office/drawing/2014/main" id="{A08934E8-952D-4FD0-86AC-FF3C7C6778D5}"/>
              </a:ext>
            </a:extLst>
          </p:cNvPr>
          <p:cNvSpPr txBox="1"/>
          <p:nvPr/>
        </p:nvSpPr>
        <p:spPr>
          <a:xfrm>
            <a:off x="2220455" y="1006420"/>
            <a:ext cx="6966486"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US" sz="2000" b="1">
                <a:solidFill>
                  <a:schemeClr val="accent4">
                    <a:lumMod val="75000"/>
                  </a:schemeClr>
                </a:solidFill>
              </a:rPr>
              <a:t>ARMA(2,1) model  with ASE on last 6 predictions = </a:t>
            </a:r>
            <a:r>
              <a:rPr lang="en-US" sz="2000" b="1">
                <a:solidFill>
                  <a:schemeClr val="accent4">
                    <a:lumMod val="75000"/>
                  </a:schemeClr>
                </a:solidFill>
                <a:ea typeface="+mn-lt"/>
                <a:cs typeface="+mn-lt"/>
              </a:rPr>
              <a:t>450,302,547</a:t>
            </a:r>
          </a:p>
          <a:p>
            <a:endParaRPr lang="en-US" sz="2000" b="1" dirty="0">
              <a:solidFill>
                <a:schemeClr val="accent4">
                  <a:lumMod val="75000"/>
                </a:schemeClr>
              </a:solidFill>
            </a:endParaRPr>
          </a:p>
        </p:txBody>
      </p:sp>
    </p:spTree>
    <p:extLst>
      <p:ext uri="{BB962C8B-B14F-4D97-AF65-F5344CB8AC3E}">
        <p14:creationId xmlns:p14="http://schemas.microsoft.com/office/powerpoint/2010/main" val="48017555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3C81A-F2AD-4C73-92E3-1B2605245C04}"/>
              </a:ext>
            </a:extLst>
          </p:cNvPr>
          <p:cNvSpPr>
            <a:spLocks noGrp="1"/>
          </p:cNvSpPr>
          <p:nvPr>
            <p:ph type="title"/>
          </p:nvPr>
        </p:nvSpPr>
        <p:spPr>
          <a:xfrm>
            <a:off x="166608" y="-35248"/>
            <a:ext cx="11161362" cy="1338478"/>
          </a:xfrm>
        </p:spPr>
        <p:txBody>
          <a:bodyPr/>
          <a:lstStyle/>
          <a:p>
            <a:r>
              <a:rPr lang="en-US"/>
              <a:t>Curious about Stationary Univariate Model? </a:t>
            </a:r>
          </a:p>
        </p:txBody>
      </p:sp>
      <p:sp>
        <p:nvSpPr>
          <p:cNvPr id="10" name="TextBox 9">
            <a:extLst>
              <a:ext uri="{FF2B5EF4-FFF2-40B4-BE49-F238E27FC236}">
                <a16:creationId xmlns:a16="http://schemas.microsoft.com/office/drawing/2014/main" id="{A08934E8-952D-4FD0-86AC-FF3C7C6778D5}"/>
              </a:ext>
            </a:extLst>
          </p:cNvPr>
          <p:cNvSpPr txBox="1"/>
          <p:nvPr/>
        </p:nvSpPr>
        <p:spPr>
          <a:xfrm>
            <a:off x="2220455" y="1006420"/>
            <a:ext cx="6966486"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US" sz="2000">
                <a:solidFill>
                  <a:schemeClr val="accent4">
                    <a:lumMod val="75000"/>
                  </a:schemeClr>
                </a:solidFill>
              </a:rPr>
              <a:t>ARMA(2,1) model  with ASE on last 6 predictions = </a:t>
            </a:r>
            <a:r>
              <a:rPr lang="en-US" sz="2000">
                <a:solidFill>
                  <a:schemeClr val="accent4">
                    <a:lumMod val="75000"/>
                  </a:schemeClr>
                </a:solidFill>
                <a:ea typeface="+mn-lt"/>
                <a:cs typeface="+mn-lt"/>
              </a:rPr>
              <a:t>450,302,547</a:t>
            </a:r>
          </a:p>
          <a:p>
            <a:endParaRPr lang="en-US" sz="2000" b="1" dirty="0">
              <a:solidFill>
                <a:schemeClr val="accent4">
                  <a:lumMod val="75000"/>
                </a:schemeClr>
              </a:solidFill>
            </a:endParaRPr>
          </a:p>
        </p:txBody>
      </p:sp>
      <p:pic>
        <p:nvPicPr>
          <p:cNvPr id="3" name="Picture 4" descr="A screenshot of a cell phone&#10;&#10;Description generated with very high confidence">
            <a:extLst>
              <a:ext uri="{FF2B5EF4-FFF2-40B4-BE49-F238E27FC236}">
                <a16:creationId xmlns:a16="http://schemas.microsoft.com/office/drawing/2014/main" id="{3E35E646-FD40-40C9-B519-9F8367B63DB4}"/>
              </a:ext>
            </a:extLst>
          </p:cNvPr>
          <p:cNvPicPr>
            <a:picLocks noChangeAspect="1"/>
          </p:cNvPicPr>
          <p:nvPr/>
        </p:nvPicPr>
        <p:blipFill>
          <a:blip r:embed="rId2"/>
          <a:stretch>
            <a:fillRect/>
          </a:stretch>
        </p:blipFill>
        <p:spPr>
          <a:xfrm>
            <a:off x="475282" y="1469001"/>
            <a:ext cx="7676825" cy="5301930"/>
          </a:xfrm>
          <a:prstGeom prst="rect">
            <a:avLst/>
          </a:prstGeom>
        </p:spPr>
      </p:pic>
      <p:pic>
        <p:nvPicPr>
          <p:cNvPr id="13" name="Picture 13" descr="A picture containing black, indoor, white, photo&#10;&#10;Description generated with very high confidence">
            <a:extLst>
              <a:ext uri="{FF2B5EF4-FFF2-40B4-BE49-F238E27FC236}">
                <a16:creationId xmlns:a16="http://schemas.microsoft.com/office/drawing/2014/main" id="{A9084895-4DE5-435E-9C89-AD6D33657B87}"/>
              </a:ext>
            </a:extLst>
          </p:cNvPr>
          <p:cNvPicPr>
            <a:picLocks noChangeAspect="1"/>
          </p:cNvPicPr>
          <p:nvPr/>
        </p:nvPicPr>
        <p:blipFill>
          <a:blip r:embed="rId3"/>
          <a:stretch>
            <a:fillRect/>
          </a:stretch>
        </p:blipFill>
        <p:spPr>
          <a:xfrm>
            <a:off x="9699114" y="1781659"/>
            <a:ext cx="2066925" cy="2209800"/>
          </a:xfrm>
          <a:prstGeom prst="rect">
            <a:avLst/>
          </a:prstGeom>
        </p:spPr>
      </p:pic>
      <p:sp>
        <p:nvSpPr>
          <p:cNvPr id="7" name="TextBox 6">
            <a:extLst>
              <a:ext uri="{FF2B5EF4-FFF2-40B4-BE49-F238E27FC236}">
                <a16:creationId xmlns:a16="http://schemas.microsoft.com/office/drawing/2014/main" id="{6DEC30A8-6162-4F1D-9A33-E01FFAFCC7EF}"/>
              </a:ext>
            </a:extLst>
          </p:cNvPr>
          <p:cNvSpPr txBox="1"/>
          <p:nvPr/>
        </p:nvSpPr>
        <p:spPr>
          <a:xfrm>
            <a:off x="8146942" y="2955009"/>
            <a:ext cx="2743199"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US" sz="2000" b="1">
                <a:solidFill>
                  <a:schemeClr val="accent4">
                    <a:lumMod val="75000"/>
                  </a:schemeClr>
                </a:solidFill>
              </a:rPr>
              <a:t>Rolling ASE = </a:t>
            </a:r>
            <a:r>
              <a:rPr lang="en-US" sz="2000" b="1">
                <a:solidFill>
                  <a:schemeClr val="accent4">
                    <a:lumMod val="75000"/>
                  </a:schemeClr>
                </a:solidFill>
                <a:ea typeface="+mn-lt"/>
                <a:cs typeface="+mn-lt"/>
              </a:rPr>
              <a:t>25,758,608</a:t>
            </a:r>
          </a:p>
          <a:p>
            <a:pPr marL="0" marR="0" indent="0" algn="l" defTabSz="914400">
              <a:lnSpc>
                <a:spcPct val="100000"/>
              </a:lnSpc>
              <a:spcBef>
                <a:spcPts val="0"/>
              </a:spcBef>
              <a:spcAft>
                <a:spcPts val="0"/>
              </a:spcAft>
              <a:buClrTx/>
              <a:buSzTx/>
              <a:buFontTx/>
              <a:buNone/>
              <a:tabLst/>
            </a:pPr>
            <a:endParaRPr lang="en-US" sz="1800" b="0" i="0" u="none" strike="noStrike" cap="none" spc="0" normalizeH="0" baseline="0" dirty="0">
              <a:ln>
                <a:noFill/>
              </a:ln>
              <a:solidFill>
                <a:srgbClr val="000000"/>
              </a:solidFill>
              <a:effectLst/>
              <a:uFillTx/>
              <a:latin typeface="+mn-lt"/>
              <a:ea typeface="+mn-ea"/>
              <a:cs typeface="+mn-cs"/>
            </a:endParaRPr>
          </a:p>
        </p:txBody>
      </p:sp>
      <p:sp>
        <p:nvSpPr>
          <p:cNvPr id="15" name="Explosion: 8 Points 14">
            <a:extLst>
              <a:ext uri="{FF2B5EF4-FFF2-40B4-BE49-F238E27FC236}">
                <a16:creationId xmlns:a16="http://schemas.microsoft.com/office/drawing/2014/main" id="{7A4E7682-8435-4483-AE38-BEC3FA945494}"/>
              </a:ext>
            </a:extLst>
          </p:cNvPr>
          <p:cNvSpPr/>
          <p:nvPr/>
        </p:nvSpPr>
        <p:spPr>
          <a:xfrm>
            <a:off x="7498597" y="4263426"/>
            <a:ext cx="2980838" cy="2593176"/>
          </a:xfrm>
          <a:prstGeom prst="irregularSeal1">
            <a:avLst/>
          </a:prstGeom>
          <a:solidFill>
            <a:srgbClr val="FF0000"/>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a:t>Minimum ASE</a:t>
            </a:r>
          </a:p>
          <a:p>
            <a:endParaRPr lang="en-US" dirty="0"/>
          </a:p>
          <a:p>
            <a:endParaRPr lang="en-US" dirty="0"/>
          </a:p>
        </p:txBody>
      </p:sp>
    </p:spTree>
    <p:extLst>
      <p:ext uri="{BB962C8B-B14F-4D97-AF65-F5344CB8AC3E}">
        <p14:creationId xmlns:p14="http://schemas.microsoft.com/office/powerpoint/2010/main" val="285404886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D9B1D-0CC1-415A-BF12-0D5DCEDB3CA7}"/>
              </a:ext>
            </a:extLst>
          </p:cNvPr>
          <p:cNvSpPr>
            <a:spLocks noGrp="1"/>
          </p:cNvSpPr>
          <p:nvPr>
            <p:ph type="title"/>
          </p:nvPr>
        </p:nvSpPr>
        <p:spPr>
          <a:xfrm>
            <a:off x="838200" y="76489"/>
            <a:ext cx="10515600" cy="979200"/>
          </a:xfrm>
        </p:spPr>
        <p:txBody>
          <a:bodyPr>
            <a:normAutofit/>
          </a:bodyPr>
          <a:lstStyle/>
          <a:p>
            <a:r>
              <a:rPr lang="en-US"/>
              <a:t>VAR model :- no trend V/S with trend</a:t>
            </a:r>
          </a:p>
        </p:txBody>
      </p:sp>
      <p:sp>
        <p:nvSpPr>
          <p:cNvPr id="3" name="TextBox 2">
            <a:extLst>
              <a:ext uri="{FF2B5EF4-FFF2-40B4-BE49-F238E27FC236}">
                <a16:creationId xmlns:a16="http://schemas.microsoft.com/office/drawing/2014/main" id="{156CA246-19F7-4C7F-8766-35F4CE58FD73}"/>
              </a:ext>
            </a:extLst>
          </p:cNvPr>
          <p:cNvSpPr txBox="1"/>
          <p:nvPr/>
        </p:nvSpPr>
        <p:spPr>
          <a:xfrm>
            <a:off x="718127" y="1006764"/>
            <a:ext cx="4590472"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US" sz="2000" b="1">
                <a:solidFill>
                  <a:schemeClr val="accent4">
                    <a:lumMod val="75000"/>
                  </a:schemeClr>
                </a:solidFill>
              </a:rPr>
              <a:t>ASE on last 6 predictions : </a:t>
            </a:r>
            <a:r>
              <a:rPr lang="en-US" sz="2000" b="1">
                <a:solidFill>
                  <a:schemeClr val="accent4">
                    <a:lumMod val="75000"/>
                  </a:schemeClr>
                </a:solidFill>
                <a:ea typeface="+mn-lt"/>
                <a:cs typeface="+mn-lt"/>
              </a:rPr>
              <a:t>124,283,409</a:t>
            </a:r>
          </a:p>
          <a:p>
            <a:endParaRPr lang="en-US" sz="1800" b="0" i="0" u="none" strike="noStrike" cap="none" spc="0" normalizeH="0" baseline="0" dirty="0">
              <a:ln>
                <a:noFill/>
              </a:ln>
              <a:solidFill>
                <a:srgbClr val="000000"/>
              </a:solidFill>
              <a:effectLst/>
              <a:uFillTx/>
              <a:latin typeface="+mn-lt"/>
              <a:ea typeface="+mn-ea"/>
              <a:cs typeface="+mn-cs"/>
            </a:endParaRPr>
          </a:p>
        </p:txBody>
      </p:sp>
      <p:sp>
        <p:nvSpPr>
          <p:cNvPr id="7" name="TextBox 6">
            <a:extLst>
              <a:ext uri="{FF2B5EF4-FFF2-40B4-BE49-F238E27FC236}">
                <a16:creationId xmlns:a16="http://schemas.microsoft.com/office/drawing/2014/main" id="{740AC02D-5AAE-4807-8F83-92D458B2E894}"/>
              </a:ext>
            </a:extLst>
          </p:cNvPr>
          <p:cNvSpPr txBox="1"/>
          <p:nvPr/>
        </p:nvSpPr>
        <p:spPr>
          <a:xfrm>
            <a:off x="6664036" y="1006764"/>
            <a:ext cx="4451927"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US" sz="2000" b="1">
                <a:solidFill>
                  <a:schemeClr val="accent4">
                    <a:lumMod val="75000"/>
                  </a:schemeClr>
                </a:solidFill>
              </a:rPr>
              <a:t>ASE on last 6 predictions :</a:t>
            </a:r>
            <a:r>
              <a:rPr lang="en-US" b="1">
                <a:solidFill>
                  <a:schemeClr val="accent4">
                    <a:lumMod val="75000"/>
                  </a:schemeClr>
                </a:solidFill>
              </a:rPr>
              <a:t> </a:t>
            </a:r>
            <a:r>
              <a:rPr lang="en-US" sz="2000" b="1">
                <a:solidFill>
                  <a:schemeClr val="accent4">
                    <a:lumMod val="75000"/>
                  </a:schemeClr>
                </a:solidFill>
                <a:ea typeface="+mn-lt"/>
                <a:cs typeface="+mn-lt"/>
              </a:rPr>
              <a:t>108,256,317</a:t>
            </a:r>
          </a:p>
          <a:p>
            <a:endParaRPr lang="en-US" b="1" dirty="0">
              <a:solidFill>
                <a:schemeClr val="accent4">
                  <a:lumMod val="75000"/>
                </a:schemeClr>
              </a:solidFill>
              <a:ea typeface="+mn-lt"/>
              <a:cs typeface="+mn-lt"/>
            </a:endParaRPr>
          </a:p>
          <a:p>
            <a:endParaRPr lang="en-US" sz="1800" b="0" i="0" u="none" strike="noStrike" cap="none" spc="0" normalizeH="0" baseline="0" dirty="0">
              <a:ln>
                <a:noFill/>
              </a:ln>
              <a:solidFill>
                <a:srgbClr val="000000"/>
              </a:solidFill>
              <a:effectLst/>
              <a:uFillTx/>
              <a:latin typeface="+mn-lt"/>
              <a:ea typeface="+mn-ea"/>
              <a:cs typeface="+mn-cs"/>
            </a:endParaRPr>
          </a:p>
        </p:txBody>
      </p:sp>
    </p:spTree>
    <p:extLst>
      <p:ext uri="{BB962C8B-B14F-4D97-AF65-F5344CB8AC3E}">
        <p14:creationId xmlns:p14="http://schemas.microsoft.com/office/powerpoint/2010/main" val="411632498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D9B1D-0CC1-415A-BF12-0D5DCEDB3CA7}"/>
              </a:ext>
            </a:extLst>
          </p:cNvPr>
          <p:cNvSpPr>
            <a:spLocks noGrp="1"/>
          </p:cNvSpPr>
          <p:nvPr>
            <p:ph type="title"/>
          </p:nvPr>
        </p:nvSpPr>
        <p:spPr>
          <a:xfrm>
            <a:off x="838200" y="76489"/>
            <a:ext cx="10515600" cy="979200"/>
          </a:xfrm>
        </p:spPr>
        <p:txBody>
          <a:bodyPr>
            <a:normAutofit/>
          </a:bodyPr>
          <a:lstStyle/>
          <a:p>
            <a:r>
              <a:rPr lang="en-US"/>
              <a:t>VAR model :- no trend V/S with trend</a:t>
            </a:r>
          </a:p>
        </p:txBody>
      </p:sp>
      <p:pic>
        <p:nvPicPr>
          <p:cNvPr id="4" name="Picture 4" descr="A screenshot of a cell phone&#10;&#10;Description generated with very high confidence">
            <a:extLst>
              <a:ext uri="{FF2B5EF4-FFF2-40B4-BE49-F238E27FC236}">
                <a16:creationId xmlns:a16="http://schemas.microsoft.com/office/drawing/2014/main" id="{B70CC012-A365-4840-818E-21A2B980330E}"/>
              </a:ext>
            </a:extLst>
          </p:cNvPr>
          <p:cNvPicPr>
            <a:picLocks noChangeAspect="1"/>
          </p:cNvPicPr>
          <p:nvPr/>
        </p:nvPicPr>
        <p:blipFill>
          <a:blip r:embed="rId2"/>
          <a:stretch>
            <a:fillRect/>
          </a:stretch>
        </p:blipFill>
        <p:spPr>
          <a:xfrm>
            <a:off x="487218" y="1619921"/>
            <a:ext cx="5364018" cy="3918340"/>
          </a:xfrm>
          <a:prstGeom prst="rect">
            <a:avLst/>
          </a:prstGeom>
        </p:spPr>
      </p:pic>
      <p:pic>
        <p:nvPicPr>
          <p:cNvPr id="6" name="Picture 6" descr="A screenshot of a cell phone&#10;&#10;Description generated with high confidence">
            <a:extLst>
              <a:ext uri="{FF2B5EF4-FFF2-40B4-BE49-F238E27FC236}">
                <a16:creationId xmlns:a16="http://schemas.microsoft.com/office/drawing/2014/main" id="{0FD0A44D-DB78-42C2-88D2-CFFD50870FFF}"/>
              </a:ext>
            </a:extLst>
          </p:cNvPr>
          <p:cNvPicPr>
            <a:picLocks noChangeAspect="1"/>
          </p:cNvPicPr>
          <p:nvPr/>
        </p:nvPicPr>
        <p:blipFill>
          <a:blip r:embed="rId3"/>
          <a:stretch>
            <a:fillRect/>
          </a:stretch>
        </p:blipFill>
        <p:spPr>
          <a:xfrm>
            <a:off x="6086764" y="1619159"/>
            <a:ext cx="5768109" cy="4116137"/>
          </a:xfrm>
          <a:prstGeom prst="rect">
            <a:avLst/>
          </a:prstGeom>
        </p:spPr>
      </p:pic>
      <p:sp>
        <p:nvSpPr>
          <p:cNvPr id="3" name="TextBox 2">
            <a:extLst>
              <a:ext uri="{FF2B5EF4-FFF2-40B4-BE49-F238E27FC236}">
                <a16:creationId xmlns:a16="http://schemas.microsoft.com/office/drawing/2014/main" id="{156CA246-19F7-4C7F-8766-35F4CE58FD73}"/>
              </a:ext>
            </a:extLst>
          </p:cNvPr>
          <p:cNvSpPr txBox="1"/>
          <p:nvPr/>
        </p:nvSpPr>
        <p:spPr>
          <a:xfrm>
            <a:off x="718127" y="1006764"/>
            <a:ext cx="4590472"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US" sz="2000" b="1">
                <a:solidFill>
                  <a:schemeClr val="accent4">
                    <a:lumMod val="75000"/>
                  </a:schemeClr>
                </a:solidFill>
              </a:rPr>
              <a:t>ASE on last 6 predictions : </a:t>
            </a:r>
            <a:r>
              <a:rPr lang="en-US" sz="2000" b="1">
                <a:solidFill>
                  <a:schemeClr val="accent4">
                    <a:lumMod val="75000"/>
                  </a:schemeClr>
                </a:solidFill>
                <a:ea typeface="+mn-lt"/>
                <a:cs typeface="+mn-lt"/>
              </a:rPr>
              <a:t>124,283,409</a:t>
            </a:r>
          </a:p>
          <a:p>
            <a:endParaRPr lang="en-US" sz="1800" b="0" i="0" u="none" strike="noStrike" cap="none" spc="0" normalizeH="0" baseline="0" dirty="0">
              <a:ln>
                <a:noFill/>
              </a:ln>
              <a:solidFill>
                <a:srgbClr val="000000"/>
              </a:solidFill>
              <a:effectLst/>
              <a:uFillTx/>
              <a:latin typeface="+mn-lt"/>
              <a:ea typeface="+mn-ea"/>
              <a:cs typeface="+mn-cs"/>
            </a:endParaRPr>
          </a:p>
        </p:txBody>
      </p:sp>
      <p:sp>
        <p:nvSpPr>
          <p:cNvPr id="7" name="TextBox 6">
            <a:extLst>
              <a:ext uri="{FF2B5EF4-FFF2-40B4-BE49-F238E27FC236}">
                <a16:creationId xmlns:a16="http://schemas.microsoft.com/office/drawing/2014/main" id="{740AC02D-5AAE-4807-8F83-92D458B2E894}"/>
              </a:ext>
            </a:extLst>
          </p:cNvPr>
          <p:cNvSpPr txBox="1"/>
          <p:nvPr/>
        </p:nvSpPr>
        <p:spPr>
          <a:xfrm>
            <a:off x="6664036" y="1006764"/>
            <a:ext cx="4451927"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US" sz="2000" b="1">
                <a:solidFill>
                  <a:schemeClr val="accent4">
                    <a:lumMod val="75000"/>
                  </a:schemeClr>
                </a:solidFill>
              </a:rPr>
              <a:t>ASE on last 6 predictions :</a:t>
            </a:r>
            <a:r>
              <a:rPr lang="en-US" b="1">
                <a:solidFill>
                  <a:schemeClr val="accent4">
                    <a:lumMod val="75000"/>
                  </a:schemeClr>
                </a:solidFill>
              </a:rPr>
              <a:t> </a:t>
            </a:r>
            <a:r>
              <a:rPr lang="en-US" sz="2000" b="1">
                <a:solidFill>
                  <a:schemeClr val="accent4">
                    <a:lumMod val="75000"/>
                  </a:schemeClr>
                </a:solidFill>
                <a:ea typeface="+mn-lt"/>
                <a:cs typeface="+mn-lt"/>
              </a:rPr>
              <a:t>108,256,317</a:t>
            </a:r>
          </a:p>
          <a:p>
            <a:endParaRPr lang="en-US" b="1" dirty="0">
              <a:solidFill>
                <a:schemeClr val="accent4">
                  <a:lumMod val="75000"/>
                </a:schemeClr>
              </a:solidFill>
              <a:ea typeface="+mn-lt"/>
              <a:cs typeface="+mn-lt"/>
            </a:endParaRPr>
          </a:p>
          <a:p>
            <a:endParaRPr lang="en-US" sz="1800" b="0" i="0" u="none" strike="noStrike" cap="none" spc="0" normalizeH="0" baseline="0" dirty="0">
              <a:ln>
                <a:noFill/>
              </a:ln>
              <a:solidFill>
                <a:srgbClr val="000000"/>
              </a:solidFill>
              <a:effectLst/>
              <a:uFillTx/>
              <a:latin typeface="+mn-lt"/>
              <a:ea typeface="+mn-ea"/>
              <a:cs typeface="+mn-cs"/>
            </a:endParaRPr>
          </a:p>
        </p:txBody>
      </p:sp>
      <p:sp>
        <p:nvSpPr>
          <p:cNvPr id="5" name="TextBox 4">
            <a:extLst>
              <a:ext uri="{FF2B5EF4-FFF2-40B4-BE49-F238E27FC236}">
                <a16:creationId xmlns:a16="http://schemas.microsoft.com/office/drawing/2014/main" id="{45A56647-23C7-490D-AA48-462A1DA30FC6}"/>
              </a:ext>
            </a:extLst>
          </p:cNvPr>
          <p:cNvSpPr txBox="1"/>
          <p:nvPr/>
        </p:nvSpPr>
        <p:spPr>
          <a:xfrm>
            <a:off x="833582" y="5832764"/>
            <a:ext cx="274320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US" sz="2000" b="1">
                <a:solidFill>
                  <a:schemeClr val="accent4">
                    <a:lumMod val="75000"/>
                  </a:schemeClr>
                </a:solidFill>
              </a:rPr>
              <a:t>Rolling ASE : </a:t>
            </a:r>
            <a:r>
              <a:rPr lang="en-US" sz="2000" b="1">
                <a:solidFill>
                  <a:schemeClr val="accent4">
                    <a:lumMod val="75000"/>
                  </a:schemeClr>
                </a:solidFill>
                <a:ea typeface="+mn-lt"/>
                <a:cs typeface="+mn-lt"/>
              </a:rPr>
              <a:t>715,115,551</a:t>
            </a:r>
          </a:p>
          <a:p>
            <a:endParaRPr lang="en-US" dirty="0"/>
          </a:p>
        </p:txBody>
      </p:sp>
      <p:sp>
        <p:nvSpPr>
          <p:cNvPr id="8" name="TextBox 7">
            <a:extLst>
              <a:ext uri="{FF2B5EF4-FFF2-40B4-BE49-F238E27FC236}">
                <a16:creationId xmlns:a16="http://schemas.microsoft.com/office/drawing/2014/main" id="{24EF006A-5BD9-4CC3-AAFD-3EB51AE85DA4}"/>
              </a:ext>
            </a:extLst>
          </p:cNvPr>
          <p:cNvSpPr txBox="1"/>
          <p:nvPr/>
        </p:nvSpPr>
        <p:spPr>
          <a:xfrm>
            <a:off x="7345218" y="5832764"/>
            <a:ext cx="2743200" cy="9848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US" sz="2000" b="1">
                <a:solidFill>
                  <a:schemeClr val="accent4">
                    <a:lumMod val="75000"/>
                  </a:schemeClr>
                </a:solidFill>
              </a:rPr>
              <a:t>Rolling ASE : </a:t>
            </a:r>
            <a:r>
              <a:rPr lang="en-US" sz="2000" b="1">
                <a:solidFill>
                  <a:schemeClr val="accent4">
                    <a:lumMod val="75000"/>
                  </a:schemeClr>
                </a:solidFill>
                <a:ea typeface="+mn-lt"/>
                <a:cs typeface="+mn-lt"/>
              </a:rPr>
              <a:t>258,450,781</a:t>
            </a:r>
          </a:p>
          <a:p>
            <a:endParaRPr lang="en-US" sz="2000" b="1" dirty="0">
              <a:solidFill>
                <a:schemeClr val="accent4">
                  <a:lumMod val="75000"/>
                </a:schemeClr>
              </a:solidFill>
              <a:ea typeface="+mn-lt"/>
              <a:cs typeface="+mn-lt"/>
            </a:endParaRPr>
          </a:p>
          <a:p>
            <a:endParaRPr lang="en-US" dirty="0"/>
          </a:p>
        </p:txBody>
      </p:sp>
    </p:spTree>
    <p:extLst>
      <p:ext uri="{BB962C8B-B14F-4D97-AF65-F5344CB8AC3E}">
        <p14:creationId xmlns:p14="http://schemas.microsoft.com/office/powerpoint/2010/main" val="315871277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0F59E-C09C-4D43-85C9-5E5D2DC377B2}"/>
              </a:ext>
            </a:extLst>
          </p:cNvPr>
          <p:cNvSpPr>
            <a:spLocks noGrp="1"/>
          </p:cNvSpPr>
          <p:nvPr>
            <p:ph type="title"/>
          </p:nvPr>
        </p:nvSpPr>
        <p:spPr>
          <a:xfrm>
            <a:off x="803564" y="99580"/>
            <a:ext cx="10515600" cy="1325563"/>
          </a:xfrm>
        </p:spPr>
        <p:txBody>
          <a:bodyPr/>
          <a:lstStyle/>
          <a:p>
            <a:r>
              <a:rPr lang="en-US"/>
              <a:t>Neural Network model – univariate form</a:t>
            </a:r>
          </a:p>
        </p:txBody>
      </p:sp>
      <p:pic>
        <p:nvPicPr>
          <p:cNvPr id="3" name="Picture 4" descr="A close up of a map&#10;&#10;Description generated with very high confidence">
            <a:extLst>
              <a:ext uri="{FF2B5EF4-FFF2-40B4-BE49-F238E27FC236}">
                <a16:creationId xmlns:a16="http://schemas.microsoft.com/office/drawing/2014/main" id="{FF8F343B-84F1-4C84-95E8-E691E2613ACE}"/>
              </a:ext>
            </a:extLst>
          </p:cNvPr>
          <p:cNvPicPr>
            <a:picLocks noChangeAspect="1"/>
          </p:cNvPicPr>
          <p:nvPr/>
        </p:nvPicPr>
        <p:blipFill>
          <a:blip r:embed="rId2"/>
          <a:stretch>
            <a:fillRect/>
          </a:stretch>
        </p:blipFill>
        <p:spPr>
          <a:xfrm>
            <a:off x="966061" y="1714971"/>
            <a:ext cx="6062420" cy="4151311"/>
          </a:xfrm>
          <a:prstGeom prst="rect">
            <a:avLst/>
          </a:prstGeom>
        </p:spPr>
      </p:pic>
      <p:sp>
        <p:nvSpPr>
          <p:cNvPr id="8" name="TextBox 7">
            <a:extLst>
              <a:ext uri="{FF2B5EF4-FFF2-40B4-BE49-F238E27FC236}">
                <a16:creationId xmlns:a16="http://schemas.microsoft.com/office/drawing/2014/main" id="{B9D8E9F2-E952-4E97-9DBF-77596CED358F}"/>
              </a:ext>
            </a:extLst>
          </p:cNvPr>
          <p:cNvSpPr txBox="1"/>
          <p:nvPr/>
        </p:nvSpPr>
        <p:spPr>
          <a:xfrm>
            <a:off x="7113722" y="3032500"/>
            <a:ext cx="4486757"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US" sz="2000" b="1">
                <a:solidFill>
                  <a:schemeClr val="accent4">
                    <a:lumMod val="75000"/>
                  </a:schemeClr>
                </a:solidFill>
              </a:rPr>
              <a:t>ASE on last 6 predictions  </a:t>
            </a:r>
            <a:r>
              <a:rPr lang="en-US" sz="2000" b="1" dirty="0">
                <a:solidFill>
                  <a:schemeClr val="accent4">
                    <a:lumMod val="75000"/>
                  </a:schemeClr>
                </a:solidFill>
              </a:rPr>
              <a:t>= </a:t>
            </a:r>
            <a:r>
              <a:rPr lang="en-US" sz="2000" b="1" dirty="0">
                <a:solidFill>
                  <a:schemeClr val="accent4">
                    <a:lumMod val="75000"/>
                  </a:schemeClr>
                </a:solidFill>
                <a:ea typeface="+mn-lt"/>
                <a:cs typeface="+mn-lt"/>
              </a:rPr>
              <a:t>188,605,183</a:t>
            </a:r>
          </a:p>
        </p:txBody>
      </p:sp>
    </p:spTree>
    <p:extLst>
      <p:ext uri="{BB962C8B-B14F-4D97-AF65-F5344CB8AC3E}">
        <p14:creationId xmlns:p14="http://schemas.microsoft.com/office/powerpoint/2010/main" val="76077573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0F59E-C09C-4D43-85C9-5E5D2DC377B2}"/>
              </a:ext>
            </a:extLst>
          </p:cNvPr>
          <p:cNvSpPr>
            <a:spLocks noGrp="1"/>
          </p:cNvSpPr>
          <p:nvPr>
            <p:ph type="title"/>
          </p:nvPr>
        </p:nvSpPr>
        <p:spPr>
          <a:xfrm>
            <a:off x="803564" y="99580"/>
            <a:ext cx="10515600" cy="1325563"/>
          </a:xfrm>
        </p:spPr>
        <p:txBody>
          <a:bodyPr/>
          <a:lstStyle/>
          <a:p>
            <a:r>
              <a:rPr lang="en-US"/>
              <a:t>Neural Network model – univariate form</a:t>
            </a:r>
          </a:p>
        </p:txBody>
      </p:sp>
      <p:pic>
        <p:nvPicPr>
          <p:cNvPr id="4" name="Picture 4" descr="A screenshot of a cell phone&#10;&#10;Description generated with high confidence">
            <a:extLst>
              <a:ext uri="{FF2B5EF4-FFF2-40B4-BE49-F238E27FC236}">
                <a16:creationId xmlns:a16="http://schemas.microsoft.com/office/drawing/2014/main" id="{24A5573F-0224-483B-AA3C-5FAA7C29F362}"/>
              </a:ext>
            </a:extLst>
          </p:cNvPr>
          <p:cNvPicPr>
            <a:picLocks noChangeAspect="1"/>
          </p:cNvPicPr>
          <p:nvPr/>
        </p:nvPicPr>
        <p:blipFill>
          <a:blip r:embed="rId2"/>
          <a:stretch>
            <a:fillRect/>
          </a:stretch>
        </p:blipFill>
        <p:spPr>
          <a:xfrm>
            <a:off x="394854" y="1370159"/>
            <a:ext cx="7361381" cy="5087500"/>
          </a:xfrm>
          <a:prstGeom prst="rect">
            <a:avLst/>
          </a:prstGeom>
        </p:spPr>
      </p:pic>
      <p:sp>
        <p:nvSpPr>
          <p:cNvPr id="6" name="TextBox 5">
            <a:extLst>
              <a:ext uri="{FF2B5EF4-FFF2-40B4-BE49-F238E27FC236}">
                <a16:creationId xmlns:a16="http://schemas.microsoft.com/office/drawing/2014/main" id="{DD47CF9A-9D90-458B-9EFA-99D6EEDF6DF3}"/>
              </a:ext>
            </a:extLst>
          </p:cNvPr>
          <p:cNvSpPr txBox="1"/>
          <p:nvPr/>
        </p:nvSpPr>
        <p:spPr>
          <a:xfrm>
            <a:off x="8084128" y="2068946"/>
            <a:ext cx="274320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US" sz="2000" b="1">
                <a:solidFill>
                  <a:schemeClr val="accent4">
                    <a:lumMod val="75000"/>
                  </a:schemeClr>
                </a:solidFill>
              </a:rPr>
              <a:t>Rolling ASE = </a:t>
            </a:r>
            <a:r>
              <a:rPr lang="en-US" sz="2000" b="1">
                <a:solidFill>
                  <a:schemeClr val="accent4">
                    <a:lumMod val="75000"/>
                  </a:schemeClr>
                </a:solidFill>
                <a:ea typeface="+mn-lt"/>
                <a:cs typeface="+mn-lt"/>
              </a:rPr>
              <a:t>36,506,859</a:t>
            </a:r>
            <a:endParaRPr lang="en-US" sz="2000" b="1">
              <a:solidFill>
                <a:schemeClr val="accent4">
                  <a:lumMod val="75000"/>
                </a:schemeClr>
              </a:solidFill>
            </a:endParaRPr>
          </a:p>
        </p:txBody>
      </p:sp>
      <p:sp>
        <p:nvSpPr>
          <p:cNvPr id="7" name="Ribbon: Curved and Tilted Up 6">
            <a:extLst>
              <a:ext uri="{FF2B5EF4-FFF2-40B4-BE49-F238E27FC236}">
                <a16:creationId xmlns:a16="http://schemas.microsoft.com/office/drawing/2014/main" id="{03206B65-824B-4C0F-9132-BFE6A4AFA530}"/>
              </a:ext>
            </a:extLst>
          </p:cNvPr>
          <p:cNvSpPr/>
          <p:nvPr/>
        </p:nvSpPr>
        <p:spPr>
          <a:xfrm rot="-1140000">
            <a:off x="6873379" y="4500442"/>
            <a:ext cx="4910697" cy="1493934"/>
          </a:xfrm>
          <a:prstGeom prst="ellipseRibbon2">
            <a:avLst/>
          </a:prstGeom>
          <a:solidFill>
            <a:schemeClr val="accent2">
              <a:lumMod val="7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endParaRPr lang="en-US" dirty="0"/>
          </a:p>
          <a:p>
            <a:pPr marL="0" marR="0" indent="0" algn="ctr" defTabSz="914400">
              <a:lnSpc>
                <a:spcPct val="100000"/>
              </a:lnSpc>
              <a:spcBef>
                <a:spcPts val="0"/>
              </a:spcBef>
              <a:spcAft>
                <a:spcPts val="0"/>
              </a:spcAft>
              <a:buClrTx/>
              <a:buSzTx/>
              <a:buNone/>
              <a:tabLst/>
            </a:pPr>
            <a:r>
              <a:rPr lang="en-US" sz="2800" b="1">
                <a:solidFill>
                  <a:schemeClr val="accent4">
                    <a:lumMod val="60000"/>
                    <a:lumOff val="40000"/>
                  </a:schemeClr>
                </a:solidFill>
              </a:rPr>
              <a:t>COMPETITOR</a:t>
            </a:r>
          </a:p>
          <a:p>
            <a:pPr algn="ctr"/>
            <a:endParaRPr lang="en-US" dirty="0"/>
          </a:p>
        </p:txBody>
      </p:sp>
    </p:spTree>
    <p:extLst>
      <p:ext uri="{BB962C8B-B14F-4D97-AF65-F5344CB8AC3E}">
        <p14:creationId xmlns:p14="http://schemas.microsoft.com/office/powerpoint/2010/main" val="4638680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itle 1"/>
          <p:cNvSpPr txBox="1">
            <a:spLocks noGrp="1"/>
          </p:cNvSpPr>
          <p:nvPr>
            <p:ph type="title"/>
          </p:nvPr>
        </p:nvSpPr>
        <p:spPr>
          <a:xfrm>
            <a:off x="4807279" y="-3337"/>
            <a:ext cx="6586492" cy="1286162"/>
          </a:xfrm>
          <a:prstGeom prst="rect">
            <a:avLst/>
          </a:prstGeom>
        </p:spPr>
        <p:txBody>
          <a:bodyPr anchor="b"/>
          <a:lstStyle/>
          <a:p>
            <a:r>
              <a:t>Subject of Discussion</a:t>
            </a:r>
          </a:p>
        </p:txBody>
      </p:sp>
      <p:sp>
        <p:nvSpPr>
          <p:cNvPr id="131" name="Content Placeholder 9"/>
          <p:cNvSpPr txBox="1">
            <a:spLocks noGrp="1"/>
          </p:cNvSpPr>
          <p:nvPr>
            <p:ph type="body" idx="1"/>
          </p:nvPr>
        </p:nvSpPr>
        <p:spPr>
          <a:xfrm>
            <a:off x="4807279" y="1431986"/>
            <a:ext cx="7391622" cy="4590551"/>
          </a:xfrm>
          <a:prstGeom prst="rect">
            <a:avLst/>
          </a:prstGeom>
        </p:spPr>
        <p:txBody>
          <a:bodyPr lIns="45719" rIns="45719" anchor="t">
            <a:normAutofit/>
          </a:bodyPr>
          <a:lstStyle/>
          <a:p>
            <a:pPr marL="223520" indent="-223520" defTabSz="896111">
              <a:spcBef>
                <a:spcPts val="900"/>
              </a:spcBef>
              <a:defRPr sz="2744"/>
            </a:pPr>
            <a:r>
              <a:rPr sz="2700" dirty="0"/>
              <a:t>Price discovery is crucial for any market.</a:t>
            </a:r>
            <a:endParaRPr lang="en-US" sz="2700" dirty="0"/>
          </a:p>
          <a:p>
            <a:pPr marL="223520" indent="-223520" defTabSz="896111">
              <a:spcBef>
                <a:spcPts val="900"/>
              </a:spcBef>
              <a:defRPr sz="2744"/>
            </a:pPr>
            <a:r>
              <a:rPr sz="2700" dirty="0"/>
              <a:t>India – Amongst Top 5  Consumers of Gold</a:t>
            </a:r>
          </a:p>
          <a:p>
            <a:pPr marL="671830" lvl="1" indent="-223520" defTabSz="896111">
              <a:spcBef>
                <a:spcPts val="400"/>
              </a:spcBef>
              <a:defRPr sz="2744"/>
            </a:pPr>
            <a:r>
              <a:rPr sz="2700" dirty="0"/>
              <a:t>A day every year dedicated to gold buying</a:t>
            </a:r>
          </a:p>
          <a:p>
            <a:pPr marL="718820" lvl="1" indent="-223520" defTabSz="896111">
              <a:spcBef>
                <a:spcPts val="900"/>
              </a:spcBef>
              <a:defRPr sz="2744"/>
            </a:pPr>
            <a:r>
              <a:rPr sz="2700" dirty="0"/>
              <a:t>Gold Investment is like a birth right </a:t>
            </a:r>
            <a:r>
              <a:rPr lang="en-US" sz="2700" dirty="0"/>
              <a:t>for</a:t>
            </a:r>
            <a:r>
              <a:rPr sz="2700" dirty="0"/>
              <a:t> common-man's investment</a:t>
            </a:r>
          </a:p>
          <a:p>
            <a:pPr marL="223520" indent="-223520" defTabSz="896111">
              <a:spcBef>
                <a:spcPts val="900"/>
              </a:spcBef>
              <a:defRPr sz="2744"/>
            </a:pPr>
            <a:r>
              <a:rPr sz="2700" dirty="0"/>
              <a:t>The LBMA(London Bullion Market Association) Gold Price is used as an important benchmark throughout the gold market, while the other regional gold prices are important to local markets. </a:t>
            </a:r>
          </a:p>
        </p:txBody>
      </p:sp>
      <p:pic>
        <p:nvPicPr>
          <p:cNvPr id="132" name="Picture 4" descr="Picture 4"/>
          <p:cNvPicPr>
            <a:picLocks noChangeAspect="1"/>
          </p:cNvPicPr>
          <p:nvPr/>
        </p:nvPicPr>
        <p:blipFill>
          <a:blip r:embed="rId2"/>
          <a:srcRect l="33014" r="9048"/>
          <a:stretch>
            <a:fillRect/>
          </a:stretch>
        </p:blipFill>
        <p:spPr>
          <a:xfrm>
            <a:off x="20" y="9"/>
            <a:ext cx="4635571" cy="6857991"/>
          </a:xfrm>
          <a:prstGeom prst="rect">
            <a:avLst/>
          </a:prstGeom>
          <a:ln w="12700">
            <a:miter lim="400000"/>
          </a:ln>
        </p:spPr>
      </p:pic>
      <p:sp>
        <p:nvSpPr>
          <p:cNvPr id="133" name="TextBox 5"/>
          <p:cNvSpPr txBox="1"/>
          <p:nvPr/>
        </p:nvSpPr>
        <p:spPr>
          <a:xfrm>
            <a:off x="2212758" y="6657944"/>
            <a:ext cx="2422834" cy="205741"/>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lgn="r">
              <a:spcBef>
                <a:spcPts val="600"/>
              </a:spcBef>
              <a:defRPr sz="700">
                <a:solidFill>
                  <a:srgbClr val="FFFFFF"/>
                </a:solidFill>
              </a:defRPr>
            </a:pPr>
            <a:r>
              <a:rPr u="sng">
                <a:solidFill>
                  <a:srgbClr val="0563C1"/>
                </a:solidFill>
                <a:uFill>
                  <a:solidFill>
                    <a:srgbClr val="0563C1"/>
                  </a:solidFill>
                </a:uFill>
                <a:hlinkClick r:id="rId3"/>
              </a:rPr>
              <a:t>This Photo</a:t>
            </a:r>
            <a:r>
              <a:t> by Unknown author is licensed under </a:t>
            </a:r>
            <a:r>
              <a:rPr u="sng">
                <a:solidFill>
                  <a:srgbClr val="0563C1"/>
                </a:solidFill>
                <a:uFill>
                  <a:solidFill>
                    <a:srgbClr val="0563C1"/>
                  </a:solidFill>
                </a:uFill>
                <a:hlinkClick r:id="rId4"/>
              </a:rPr>
              <a:t>CC BY-SA</a:t>
            </a:r>
            <a:r>
              <a:t>.</a:t>
            </a:r>
          </a:p>
        </p:txBody>
      </p:sp>
      <p:sp>
        <p:nvSpPr>
          <p:cNvPr id="134" name="TextBox 28"/>
          <p:cNvSpPr txBox="1"/>
          <p:nvPr/>
        </p:nvSpPr>
        <p:spPr>
          <a:xfrm>
            <a:off x="5213229" y="6219645"/>
            <a:ext cx="5431767" cy="358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u="sng">
                <a:solidFill>
                  <a:srgbClr val="0563C1"/>
                </a:solidFill>
                <a:uFill>
                  <a:solidFill>
                    <a:srgbClr val="0563C1"/>
                  </a:solidFill>
                </a:uFill>
                <a:hlinkClick r:id="rId5"/>
              </a:defRPr>
            </a:lvl1pPr>
          </a:lstStyle>
          <a:p>
            <a:pPr>
              <a:defRPr u="none">
                <a:solidFill>
                  <a:srgbClr val="000000"/>
                </a:solidFill>
                <a:uFillTx/>
              </a:defRPr>
            </a:pPr>
            <a:r>
              <a:rPr u="sng">
                <a:solidFill>
                  <a:srgbClr val="0563C1"/>
                </a:solidFill>
                <a:uFill>
                  <a:solidFill>
                    <a:srgbClr val="0563C1"/>
                  </a:solidFill>
                </a:uFill>
                <a:hlinkClick r:id="rId5"/>
              </a:rPr>
              <a:t>https://www.gold.org/goldhub/data/gold-prices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0F59E-C09C-4D43-85C9-5E5D2DC377B2}"/>
              </a:ext>
            </a:extLst>
          </p:cNvPr>
          <p:cNvSpPr>
            <a:spLocks noGrp="1"/>
          </p:cNvSpPr>
          <p:nvPr>
            <p:ph type="title"/>
          </p:nvPr>
        </p:nvSpPr>
        <p:spPr>
          <a:xfrm>
            <a:off x="803564" y="99580"/>
            <a:ext cx="10515600" cy="1325563"/>
          </a:xfrm>
        </p:spPr>
        <p:txBody>
          <a:bodyPr/>
          <a:lstStyle/>
          <a:p>
            <a:r>
              <a:rPr lang="en-US"/>
              <a:t>Neural Network model – VAR style</a:t>
            </a:r>
          </a:p>
        </p:txBody>
      </p:sp>
      <p:pic>
        <p:nvPicPr>
          <p:cNvPr id="4" name="Picture 4" descr="A close up of a map&#10;&#10;Description generated with high confidence">
            <a:extLst>
              <a:ext uri="{FF2B5EF4-FFF2-40B4-BE49-F238E27FC236}">
                <a16:creationId xmlns:a16="http://schemas.microsoft.com/office/drawing/2014/main" id="{C369D02B-7199-4D66-B8BF-723C6E4616A0}"/>
              </a:ext>
            </a:extLst>
          </p:cNvPr>
          <p:cNvPicPr>
            <a:picLocks noChangeAspect="1"/>
          </p:cNvPicPr>
          <p:nvPr/>
        </p:nvPicPr>
        <p:blipFill>
          <a:blip r:embed="rId2"/>
          <a:stretch>
            <a:fillRect/>
          </a:stretch>
        </p:blipFill>
        <p:spPr>
          <a:xfrm>
            <a:off x="707756" y="1913869"/>
            <a:ext cx="6230318" cy="4308872"/>
          </a:xfrm>
          <a:prstGeom prst="rect">
            <a:avLst/>
          </a:prstGeom>
        </p:spPr>
      </p:pic>
      <p:sp>
        <p:nvSpPr>
          <p:cNvPr id="7" name="TextBox 6">
            <a:extLst>
              <a:ext uri="{FF2B5EF4-FFF2-40B4-BE49-F238E27FC236}">
                <a16:creationId xmlns:a16="http://schemas.microsoft.com/office/drawing/2014/main" id="{FDFE4A02-B2E4-46A4-868C-A9F45915AF1B}"/>
              </a:ext>
            </a:extLst>
          </p:cNvPr>
          <p:cNvSpPr txBox="1"/>
          <p:nvPr/>
        </p:nvSpPr>
        <p:spPr>
          <a:xfrm>
            <a:off x="7113722" y="3032500"/>
            <a:ext cx="4486757"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US" sz="2000" b="1">
                <a:solidFill>
                  <a:schemeClr val="accent4">
                    <a:lumMod val="75000"/>
                  </a:schemeClr>
                </a:solidFill>
              </a:rPr>
              <a:t>ASE on last 6 predictions  = </a:t>
            </a:r>
            <a:r>
              <a:rPr lang="en-US" sz="2000" b="1">
                <a:solidFill>
                  <a:schemeClr val="accent4">
                    <a:lumMod val="75000"/>
                  </a:schemeClr>
                </a:solidFill>
                <a:ea typeface="+mn-lt"/>
                <a:cs typeface="+mn-lt"/>
              </a:rPr>
              <a:t>99,617,135</a:t>
            </a:r>
          </a:p>
          <a:p>
            <a:endParaRPr lang="en-US" sz="2000" b="1" dirty="0">
              <a:solidFill>
                <a:schemeClr val="accent4">
                  <a:lumMod val="75000"/>
                </a:schemeClr>
              </a:solidFill>
              <a:ea typeface="+mn-lt"/>
              <a:cs typeface="+mn-lt"/>
            </a:endParaRPr>
          </a:p>
        </p:txBody>
      </p:sp>
    </p:spTree>
    <p:extLst>
      <p:ext uri="{BB962C8B-B14F-4D97-AF65-F5344CB8AC3E}">
        <p14:creationId xmlns:p14="http://schemas.microsoft.com/office/powerpoint/2010/main" val="395876676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0F59E-C09C-4D43-85C9-5E5D2DC377B2}"/>
              </a:ext>
            </a:extLst>
          </p:cNvPr>
          <p:cNvSpPr>
            <a:spLocks noGrp="1"/>
          </p:cNvSpPr>
          <p:nvPr>
            <p:ph type="title"/>
          </p:nvPr>
        </p:nvSpPr>
        <p:spPr>
          <a:xfrm>
            <a:off x="803564" y="99580"/>
            <a:ext cx="10515600" cy="1325563"/>
          </a:xfrm>
        </p:spPr>
        <p:txBody>
          <a:bodyPr/>
          <a:lstStyle/>
          <a:p>
            <a:r>
              <a:rPr lang="en-US"/>
              <a:t>Neural Network model – VAR style</a:t>
            </a:r>
          </a:p>
        </p:txBody>
      </p:sp>
      <p:sp>
        <p:nvSpPr>
          <p:cNvPr id="6" name="TextBox 5">
            <a:extLst>
              <a:ext uri="{FF2B5EF4-FFF2-40B4-BE49-F238E27FC236}">
                <a16:creationId xmlns:a16="http://schemas.microsoft.com/office/drawing/2014/main" id="{DD47CF9A-9D90-458B-9EFA-99D6EEDF6DF3}"/>
              </a:ext>
            </a:extLst>
          </p:cNvPr>
          <p:cNvSpPr txBox="1"/>
          <p:nvPr/>
        </p:nvSpPr>
        <p:spPr>
          <a:xfrm>
            <a:off x="8557491" y="2092037"/>
            <a:ext cx="274320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US" sz="2000" b="1">
                <a:solidFill>
                  <a:schemeClr val="accent4">
                    <a:lumMod val="75000"/>
                  </a:schemeClr>
                </a:solidFill>
              </a:rPr>
              <a:t>Rolling ASE = </a:t>
            </a:r>
            <a:r>
              <a:rPr lang="en-US" sz="2000" b="1">
                <a:solidFill>
                  <a:schemeClr val="accent4">
                    <a:lumMod val="75000"/>
                  </a:schemeClr>
                </a:solidFill>
                <a:ea typeface="+mn-lt"/>
                <a:cs typeface="+mn-lt"/>
              </a:rPr>
              <a:t>22,981,667</a:t>
            </a:r>
          </a:p>
        </p:txBody>
      </p:sp>
      <p:pic>
        <p:nvPicPr>
          <p:cNvPr id="3" name="Picture 4" descr="A screenshot of a cell phone&#10;&#10;Description generated with very high confidence">
            <a:extLst>
              <a:ext uri="{FF2B5EF4-FFF2-40B4-BE49-F238E27FC236}">
                <a16:creationId xmlns:a16="http://schemas.microsoft.com/office/drawing/2014/main" id="{5798D024-1D91-4C99-BDF5-956B993FA8F9}"/>
              </a:ext>
            </a:extLst>
          </p:cNvPr>
          <p:cNvPicPr>
            <a:picLocks noChangeAspect="1"/>
          </p:cNvPicPr>
          <p:nvPr/>
        </p:nvPicPr>
        <p:blipFill>
          <a:blip r:embed="rId2"/>
          <a:stretch>
            <a:fillRect/>
          </a:stretch>
        </p:blipFill>
        <p:spPr>
          <a:xfrm>
            <a:off x="568036" y="1415817"/>
            <a:ext cx="7292108" cy="5146275"/>
          </a:xfrm>
          <a:prstGeom prst="rect">
            <a:avLst/>
          </a:prstGeom>
        </p:spPr>
      </p:pic>
      <p:sp>
        <p:nvSpPr>
          <p:cNvPr id="8" name="Star: 5 Points 7">
            <a:extLst>
              <a:ext uri="{FF2B5EF4-FFF2-40B4-BE49-F238E27FC236}">
                <a16:creationId xmlns:a16="http://schemas.microsoft.com/office/drawing/2014/main" id="{B6A44BD8-0C22-4A86-8E48-57ED94545281}"/>
              </a:ext>
            </a:extLst>
          </p:cNvPr>
          <p:cNvSpPr/>
          <p:nvPr/>
        </p:nvSpPr>
        <p:spPr>
          <a:xfrm rot="-1980000">
            <a:off x="8749633" y="3181634"/>
            <a:ext cx="3038763" cy="3115741"/>
          </a:xfrm>
          <a:prstGeom prst="star5">
            <a:avLst/>
          </a:prstGeom>
          <a:solidFill>
            <a:srgbClr val="00B050"/>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endParaRPr lang="en-US" dirty="0"/>
          </a:p>
          <a:p>
            <a:r>
              <a:rPr lang="en-US"/>
              <a:t>   BEST  </a:t>
            </a:r>
          </a:p>
          <a:p>
            <a:r>
              <a:rPr lang="en-US"/>
              <a:t>      ?</a:t>
            </a:r>
          </a:p>
          <a:p>
            <a:endParaRPr lang="en-US" dirty="0"/>
          </a:p>
        </p:txBody>
      </p:sp>
    </p:spTree>
    <p:extLst>
      <p:ext uri="{BB962C8B-B14F-4D97-AF65-F5344CB8AC3E}">
        <p14:creationId xmlns:p14="http://schemas.microsoft.com/office/powerpoint/2010/main" val="153994361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1340B-68A2-4744-BB37-72668C8A18D6}"/>
              </a:ext>
            </a:extLst>
          </p:cNvPr>
          <p:cNvSpPr>
            <a:spLocks noGrp="1"/>
          </p:cNvSpPr>
          <p:nvPr>
            <p:ph type="title"/>
          </p:nvPr>
        </p:nvSpPr>
        <p:spPr>
          <a:xfrm>
            <a:off x="838200" y="365125"/>
            <a:ext cx="4303363" cy="5058071"/>
          </a:xfrm>
        </p:spPr>
        <p:txBody>
          <a:bodyPr/>
          <a:lstStyle/>
          <a:p>
            <a:r>
              <a:rPr lang="en-US"/>
              <a:t>Summary of Models</a:t>
            </a:r>
          </a:p>
        </p:txBody>
      </p:sp>
      <p:pic>
        <p:nvPicPr>
          <p:cNvPr id="4" name="Picture 4" descr="Picture 4">
            <a:extLst>
              <a:ext uri="{FF2B5EF4-FFF2-40B4-BE49-F238E27FC236}">
                <a16:creationId xmlns:a16="http://schemas.microsoft.com/office/drawing/2014/main" id="{0F1A1E7A-C204-4090-9411-323F4754D426}"/>
              </a:ext>
            </a:extLst>
          </p:cNvPr>
          <p:cNvPicPr>
            <a:picLocks noChangeAspect="1"/>
          </p:cNvPicPr>
          <p:nvPr/>
        </p:nvPicPr>
        <p:blipFill>
          <a:blip r:embed="rId2"/>
          <a:srcRect l="21095"/>
          <a:stretch>
            <a:fillRect/>
          </a:stretch>
        </p:blipFill>
        <p:spPr>
          <a:xfrm>
            <a:off x="5878848" y="14386"/>
            <a:ext cx="6313092" cy="6857988"/>
          </a:xfrm>
          <a:custGeom>
            <a:avLst/>
            <a:gdLst/>
            <a:ahLst/>
            <a:cxnLst>
              <a:cxn ang="0">
                <a:pos x="wd2" y="hd2"/>
              </a:cxn>
              <a:cxn ang="5400000">
                <a:pos x="wd2" y="hd2"/>
              </a:cxn>
              <a:cxn ang="10800000">
                <a:pos x="wd2" y="hd2"/>
              </a:cxn>
              <a:cxn ang="16200000">
                <a:pos x="wd2" y="hd2"/>
              </a:cxn>
            </a:cxnLst>
            <a:rect l="0" t="0" r="r" b="b"/>
            <a:pathLst>
              <a:path w="21600" h="21600" extrusionOk="0">
                <a:moveTo>
                  <a:pt x="224" y="0"/>
                </a:moveTo>
                <a:lnTo>
                  <a:pt x="107" y="900"/>
                </a:lnTo>
                <a:cubicBezTo>
                  <a:pt x="36" y="1590"/>
                  <a:pt x="0" y="2290"/>
                  <a:pt x="0" y="2998"/>
                </a:cubicBezTo>
                <a:cubicBezTo>
                  <a:pt x="0" y="10781"/>
                  <a:pt x="4417" y="17615"/>
                  <a:pt x="11071" y="21490"/>
                </a:cubicBezTo>
                <a:lnTo>
                  <a:pt x="11271" y="21600"/>
                </a:lnTo>
                <a:lnTo>
                  <a:pt x="21600" y="21600"/>
                </a:lnTo>
                <a:lnTo>
                  <a:pt x="21600" y="0"/>
                </a:lnTo>
                <a:lnTo>
                  <a:pt x="224" y="0"/>
                </a:lnTo>
                <a:close/>
              </a:path>
            </a:pathLst>
          </a:custGeom>
          <a:ln w="12700">
            <a:miter lim="400000"/>
          </a:ln>
        </p:spPr>
      </p:pic>
    </p:spTree>
    <p:extLst>
      <p:ext uri="{BB962C8B-B14F-4D97-AF65-F5344CB8AC3E}">
        <p14:creationId xmlns:p14="http://schemas.microsoft.com/office/powerpoint/2010/main" val="161445318"/>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21D89A7F-E46F-4876-8F89-1C44338EC71A}"/>
              </a:ext>
            </a:extLst>
          </p:cNvPr>
          <p:cNvGraphicFramePr>
            <a:graphicFrameLocks noGrp="1"/>
          </p:cNvGraphicFramePr>
          <p:nvPr>
            <p:extLst>
              <p:ext uri="{D42A27DB-BD31-4B8C-83A1-F6EECF244321}">
                <p14:modId xmlns:p14="http://schemas.microsoft.com/office/powerpoint/2010/main" val="3916187539"/>
              </p:ext>
            </p:extLst>
          </p:nvPr>
        </p:nvGraphicFramePr>
        <p:xfrm>
          <a:off x="12916" y="0"/>
          <a:ext cx="12246791" cy="2843136"/>
        </p:xfrm>
        <a:graphic>
          <a:graphicData uri="http://schemas.openxmlformats.org/drawingml/2006/table">
            <a:tbl>
              <a:tblPr firstRow="1" bandRow="1">
                <a:tableStyleId>{91EBBBCC-DAD2-459C-BE2E-F6DE35CF9A28}</a:tableStyleId>
              </a:tblPr>
              <a:tblGrid>
                <a:gridCol w="2449358">
                  <a:extLst>
                    <a:ext uri="{9D8B030D-6E8A-4147-A177-3AD203B41FA5}">
                      <a16:colId xmlns:a16="http://schemas.microsoft.com/office/drawing/2014/main" val="3523160222"/>
                    </a:ext>
                  </a:extLst>
                </a:gridCol>
                <a:gridCol w="2449358">
                  <a:extLst>
                    <a:ext uri="{9D8B030D-6E8A-4147-A177-3AD203B41FA5}">
                      <a16:colId xmlns:a16="http://schemas.microsoft.com/office/drawing/2014/main" val="210609080"/>
                    </a:ext>
                  </a:extLst>
                </a:gridCol>
                <a:gridCol w="2449358">
                  <a:extLst>
                    <a:ext uri="{9D8B030D-6E8A-4147-A177-3AD203B41FA5}">
                      <a16:colId xmlns:a16="http://schemas.microsoft.com/office/drawing/2014/main" val="273048317"/>
                    </a:ext>
                  </a:extLst>
                </a:gridCol>
                <a:gridCol w="2363491">
                  <a:extLst>
                    <a:ext uri="{9D8B030D-6E8A-4147-A177-3AD203B41FA5}">
                      <a16:colId xmlns:a16="http://schemas.microsoft.com/office/drawing/2014/main" val="694475373"/>
                    </a:ext>
                  </a:extLst>
                </a:gridCol>
                <a:gridCol w="2535226">
                  <a:extLst>
                    <a:ext uri="{9D8B030D-6E8A-4147-A177-3AD203B41FA5}">
                      <a16:colId xmlns:a16="http://schemas.microsoft.com/office/drawing/2014/main" val="3978529188"/>
                    </a:ext>
                  </a:extLst>
                </a:gridCol>
              </a:tblGrid>
              <a:tr h="829248">
                <a:tc>
                  <a:txBody>
                    <a:bodyPr/>
                    <a:lstStyle/>
                    <a:p>
                      <a:r>
                        <a:rPr lang="en-US" sz="1800" dirty="0"/>
                        <a:t>Model</a:t>
                      </a:r>
                    </a:p>
                  </a:txBody>
                  <a:tcPr/>
                </a:tc>
                <a:tc>
                  <a:txBody>
                    <a:bodyPr/>
                    <a:lstStyle/>
                    <a:p>
                      <a:r>
                        <a:rPr lang="en-US" sz="1800" dirty="0"/>
                        <a:t>ASE from last 6 predictions </a:t>
                      </a:r>
                    </a:p>
                  </a:txBody>
                  <a:tcPr/>
                </a:tc>
                <a:tc>
                  <a:txBody>
                    <a:bodyPr/>
                    <a:lstStyle/>
                    <a:p>
                      <a:pPr lvl="0">
                        <a:buNone/>
                      </a:pPr>
                      <a:r>
                        <a:rPr lang="en-US" sz="1800" dirty="0" err="1"/>
                        <a:t>Ljung</a:t>
                      </a:r>
                      <a:r>
                        <a:rPr lang="en-US" sz="1800" dirty="0"/>
                        <a:t> test p-</a:t>
                      </a:r>
                      <a:r>
                        <a:rPr lang="en-US" sz="1800" dirty="0" err="1"/>
                        <a:t>val</a:t>
                      </a:r>
                      <a:r>
                        <a:rPr lang="en-US" sz="1800" dirty="0"/>
                        <a:t>(K=24,48)</a:t>
                      </a:r>
                    </a:p>
                  </a:txBody>
                  <a:tcPr/>
                </a:tc>
                <a:tc>
                  <a:txBody>
                    <a:bodyPr/>
                    <a:lstStyle/>
                    <a:p>
                      <a:r>
                        <a:rPr lang="en-US" sz="1800" dirty="0"/>
                        <a:t>Rolling Window ASE</a:t>
                      </a:r>
                    </a:p>
                  </a:txBody>
                  <a:tcPr/>
                </a:tc>
                <a:tc>
                  <a:txBody>
                    <a:bodyPr/>
                    <a:lstStyle/>
                    <a:p>
                      <a:pPr lvl="0">
                        <a:buNone/>
                      </a:pPr>
                      <a:r>
                        <a:rPr lang="en-US" sz="1800" dirty="0"/>
                        <a:t>Std Deviation for Rolling Window ASE</a:t>
                      </a:r>
                    </a:p>
                  </a:txBody>
                  <a:tcPr/>
                </a:tc>
                <a:extLst>
                  <a:ext uri="{0D108BD9-81ED-4DB2-BD59-A6C34878D82A}">
                    <a16:rowId xmlns:a16="http://schemas.microsoft.com/office/drawing/2014/main" val="2954520418"/>
                  </a:ext>
                </a:extLst>
              </a:tr>
              <a:tr h="710784">
                <a:tc>
                  <a:txBody>
                    <a:bodyPr/>
                    <a:lstStyle/>
                    <a:p>
                      <a:r>
                        <a:rPr lang="en-US" sz="1600" dirty="0"/>
                        <a:t>ARIMA(11,0,2) with s=6</a:t>
                      </a:r>
                    </a:p>
                  </a:txBody>
                  <a:tcPr/>
                </a:tc>
                <a:tc>
                  <a:txBody>
                    <a:bodyPr/>
                    <a:lstStyle/>
                    <a:p>
                      <a:pPr lvl="0">
                        <a:buNone/>
                      </a:pPr>
                      <a:r>
                        <a:rPr lang="en-US" sz="1600" u="none" strike="noStrike" noProof="0">
                          <a:solidFill>
                            <a:srgbClr val="00B050"/>
                          </a:solidFill>
                        </a:rPr>
                        <a:t>69,610,384</a:t>
                      </a:r>
                      <a:endParaRPr lang="en-US" sz="1600">
                        <a:solidFill>
                          <a:srgbClr val="00B050"/>
                        </a:solidFill>
                      </a:endParaRPr>
                    </a:p>
                  </a:txBody>
                  <a:tcPr/>
                </a:tc>
                <a:tc>
                  <a:txBody>
                    <a:bodyPr/>
                    <a:lstStyle/>
                    <a:p>
                      <a:pPr lvl="0">
                        <a:buNone/>
                      </a:pPr>
                      <a:r>
                        <a:rPr lang="en-US" sz="1600" u="none" strike="noStrike" noProof="0" dirty="0"/>
                        <a:t>(0.95,0.6)</a:t>
                      </a:r>
                    </a:p>
                  </a:txBody>
                  <a:tcPr/>
                </a:tc>
                <a:tc>
                  <a:txBody>
                    <a:bodyPr/>
                    <a:lstStyle/>
                    <a:p>
                      <a:pPr lvl="0">
                        <a:buNone/>
                      </a:pPr>
                      <a:r>
                        <a:rPr lang="en-US" sz="1600" u="none" strike="noStrike" noProof="0">
                          <a:solidFill>
                            <a:schemeClr val="bg1"/>
                          </a:solidFill>
                        </a:rPr>
                        <a:t>41,950,665</a:t>
                      </a:r>
                      <a:endParaRPr lang="en-US" sz="1600" dirty="0">
                        <a:solidFill>
                          <a:schemeClr val="bg1"/>
                        </a:solidFill>
                      </a:endParaRPr>
                    </a:p>
                  </a:txBody>
                  <a:tcPr/>
                </a:tc>
                <a:tc>
                  <a:txBody>
                    <a:bodyPr/>
                    <a:lstStyle/>
                    <a:p>
                      <a:pPr lvl="0">
                        <a:buNone/>
                      </a:pPr>
                      <a:r>
                        <a:rPr lang="en-US" sz="1600" u="none" strike="noStrike" noProof="0"/>
                        <a:t>35,398,412</a:t>
                      </a:r>
                      <a:endParaRPr lang="en-US" sz="1600" dirty="0"/>
                    </a:p>
                  </a:txBody>
                  <a:tcPr/>
                </a:tc>
                <a:extLst>
                  <a:ext uri="{0D108BD9-81ED-4DB2-BD59-A6C34878D82A}">
                    <a16:rowId xmlns:a16="http://schemas.microsoft.com/office/drawing/2014/main" val="1925926743"/>
                  </a:ext>
                </a:extLst>
              </a:tr>
              <a:tr h="592320">
                <a:tc>
                  <a:txBody>
                    <a:bodyPr/>
                    <a:lstStyle/>
                    <a:p>
                      <a:r>
                        <a:rPr lang="en-US" sz="1600" dirty="0"/>
                        <a:t>ARIMA(3,1,0)</a:t>
                      </a:r>
                    </a:p>
                  </a:txBody>
                  <a:tcPr/>
                </a:tc>
                <a:tc>
                  <a:txBody>
                    <a:bodyPr/>
                    <a:lstStyle/>
                    <a:p>
                      <a:pPr lvl="0">
                        <a:buNone/>
                      </a:pPr>
                      <a:r>
                        <a:rPr lang="en-US" sz="1600" u="none" strike="noStrike" noProof="0"/>
                        <a:t>123,827,211</a:t>
                      </a:r>
                      <a:endParaRPr lang="en-US" sz="1600" dirty="0"/>
                    </a:p>
                  </a:txBody>
                  <a:tcPr/>
                </a:tc>
                <a:tc>
                  <a:txBody>
                    <a:bodyPr/>
                    <a:lstStyle/>
                    <a:p>
                      <a:pPr lvl="0">
                        <a:buNone/>
                      </a:pPr>
                      <a:r>
                        <a:rPr lang="en-US" sz="1600" dirty="0"/>
                        <a:t>(0.99,0.9)</a:t>
                      </a:r>
                    </a:p>
                  </a:txBody>
                  <a:tcPr/>
                </a:tc>
                <a:tc>
                  <a:txBody>
                    <a:bodyPr/>
                    <a:lstStyle/>
                    <a:p>
                      <a:pPr lvl="0">
                        <a:buNone/>
                      </a:pPr>
                      <a:r>
                        <a:rPr lang="en-US" sz="1600" u="none" strike="noStrike" noProof="0"/>
                        <a:t>32,548,667</a:t>
                      </a:r>
                      <a:endParaRPr lang="en-US" sz="1600" dirty="0"/>
                    </a:p>
                  </a:txBody>
                  <a:tcPr/>
                </a:tc>
                <a:tc>
                  <a:txBody>
                    <a:bodyPr/>
                    <a:lstStyle/>
                    <a:p>
                      <a:pPr lvl="0">
                        <a:buNone/>
                      </a:pPr>
                      <a:r>
                        <a:rPr lang="en-US" sz="1600" u="none" strike="noStrike" noProof="0"/>
                        <a:t>43,207,241</a:t>
                      </a:r>
                      <a:endParaRPr lang="en-US" sz="1600" dirty="0"/>
                    </a:p>
                  </a:txBody>
                  <a:tcPr/>
                </a:tc>
                <a:extLst>
                  <a:ext uri="{0D108BD9-81ED-4DB2-BD59-A6C34878D82A}">
                    <a16:rowId xmlns:a16="http://schemas.microsoft.com/office/drawing/2014/main" val="2369513084"/>
                  </a:ext>
                </a:extLst>
              </a:tr>
              <a:tr h="710784">
                <a:tc>
                  <a:txBody>
                    <a:bodyPr/>
                    <a:lstStyle/>
                    <a:p>
                      <a:r>
                        <a:rPr lang="en-US" sz="1600" dirty="0"/>
                        <a:t>ARMA(2,1)</a:t>
                      </a:r>
                    </a:p>
                  </a:txBody>
                  <a:tcPr/>
                </a:tc>
                <a:tc>
                  <a:txBody>
                    <a:bodyPr/>
                    <a:lstStyle/>
                    <a:p>
                      <a:pPr lvl="0">
                        <a:buNone/>
                      </a:pPr>
                      <a:r>
                        <a:rPr lang="en-US" sz="1600" u="none" strike="noStrike" noProof="0"/>
                        <a:t>450,302,547</a:t>
                      </a:r>
                      <a:endParaRPr lang="en-US" sz="1600" dirty="0"/>
                    </a:p>
                  </a:txBody>
                  <a:tcPr/>
                </a:tc>
                <a:tc>
                  <a:txBody>
                    <a:bodyPr/>
                    <a:lstStyle/>
                    <a:p>
                      <a:pPr lvl="0" algn="r">
                        <a:lnSpc>
                          <a:spcPct val="100000"/>
                        </a:lnSpc>
                        <a:spcBef>
                          <a:spcPts val="0"/>
                        </a:spcBef>
                        <a:spcAft>
                          <a:spcPts val="0"/>
                        </a:spcAft>
                        <a:buNone/>
                      </a:pPr>
                      <a:r>
                        <a:rPr lang="en-US" sz="1600" u="none" strike="noStrike" noProof="0" dirty="0"/>
                        <a:t>(0.99,0.9)</a:t>
                      </a:r>
                    </a:p>
                    <a:p>
                      <a:pPr lvl="0">
                        <a:buNone/>
                      </a:pPr>
                      <a:endParaRPr lang="en-US" sz="1600" dirty="0"/>
                    </a:p>
                  </a:txBody>
                  <a:tcPr/>
                </a:tc>
                <a:tc>
                  <a:txBody>
                    <a:bodyPr/>
                    <a:lstStyle/>
                    <a:p>
                      <a:pPr lvl="0">
                        <a:buNone/>
                      </a:pPr>
                      <a:r>
                        <a:rPr lang="en-US" sz="1600" u="none" strike="noStrike" noProof="0">
                          <a:solidFill>
                            <a:srgbClr val="00B050"/>
                          </a:solidFill>
                        </a:rPr>
                        <a:t>25,758,608</a:t>
                      </a:r>
                      <a:endParaRPr lang="en-US" sz="1600" dirty="0">
                        <a:solidFill>
                          <a:srgbClr val="00B050"/>
                        </a:solidFill>
                      </a:endParaRPr>
                    </a:p>
                  </a:txBody>
                  <a:tcPr/>
                </a:tc>
                <a:tc>
                  <a:txBody>
                    <a:bodyPr/>
                    <a:lstStyle/>
                    <a:p>
                      <a:pPr lvl="0">
                        <a:buNone/>
                      </a:pPr>
                      <a:r>
                        <a:rPr lang="en-US" sz="1600" u="none" strike="noStrike" noProof="0"/>
                        <a:t>28,317,108</a:t>
                      </a:r>
                      <a:endParaRPr lang="en-US" sz="1600" dirty="0"/>
                    </a:p>
                  </a:txBody>
                  <a:tcPr/>
                </a:tc>
                <a:extLst>
                  <a:ext uri="{0D108BD9-81ED-4DB2-BD59-A6C34878D82A}">
                    <a16:rowId xmlns:a16="http://schemas.microsoft.com/office/drawing/2014/main" val="3461429925"/>
                  </a:ext>
                </a:extLst>
              </a:tr>
            </a:tbl>
          </a:graphicData>
        </a:graphic>
      </p:graphicFrame>
    </p:spTree>
    <p:extLst>
      <p:ext uri="{BB962C8B-B14F-4D97-AF65-F5344CB8AC3E}">
        <p14:creationId xmlns:p14="http://schemas.microsoft.com/office/powerpoint/2010/main" val="1184547143"/>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21D89A7F-E46F-4876-8F89-1C44338EC71A}"/>
              </a:ext>
            </a:extLst>
          </p:cNvPr>
          <p:cNvGraphicFramePr>
            <a:graphicFrameLocks noGrp="1"/>
          </p:cNvGraphicFramePr>
          <p:nvPr>
            <p:extLst>
              <p:ext uri="{D42A27DB-BD31-4B8C-83A1-F6EECF244321}">
                <p14:modId xmlns:p14="http://schemas.microsoft.com/office/powerpoint/2010/main" val="3126953813"/>
              </p:ext>
            </p:extLst>
          </p:nvPr>
        </p:nvGraphicFramePr>
        <p:xfrm>
          <a:off x="-25830" y="0"/>
          <a:ext cx="12246795" cy="4027776"/>
        </p:xfrm>
        <a:graphic>
          <a:graphicData uri="http://schemas.openxmlformats.org/drawingml/2006/table">
            <a:tbl>
              <a:tblPr firstRow="1" bandRow="1">
                <a:tableStyleId>{91EBBBCC-DAD2-459C-BE2E-F6DE35CF9A28}</a:tableStyleId>
              </a:tblPr>
              <a:tblGrid>
                <a:gridCol w="2449359">
                  <a:extLst>
                    <a:ext uri="{9D8B030D-6E8A-4147-A177-3AD203B41FA5}">
                      <a16:colId xmlns:a16="http://schemas.microsoft.com/office/drawing/2014/main" val="3523160222"/>
                    </a:ext>
                  </a:extLst>
                </a:gridCol>
                <a:gridCol w="2449359">
                  <a:extLst>
                    <a:ext uri="{9D8B030D-6E8A-4147-A177-3AD203B41FA5}">
                      <a16:colId xmlns:a16="http://schemas.microsoft.com/office/drawing/2014/main" val="210609080"/>
                    </a:ext>
                  </a:extLst>
                </a:gridCol>
                <a:gridCol w="2449359">
                  <a:extLst>
                    <a:ext uri="{9D8B030D-6E8A-4147-A177-3AD203B41FA5}">
                      <a16:colId xmlns:a16="http://schemas.microsoft.com/office/drawing/2014/main" val="273048317"/>
                    </a:ext>
                  </a:extLst>
                </a:gridCol>
                <a:gridCol w="2449359">
                  <a:extLst>
                    <a:ext uri="{9D8B030D-6E8A-4147-A177-3AD203B41FA5}">
                      <a16:colId xmlns:a16="http://schemas.microsoft.com/office/drawing/2014/main" val="694475373"/>
                    </a:ext>
                  </a:extLst>
                </a:gridCol>
                <a:gridCol w="2449359">
                  <a:extLst>
                    <a:ext uri="{9D8B030D-6E8A-4147-A177-3AD203B41FA5}">
                      <a16:colId xmlns:a16="http://schemas.microsoft.com/office/drawing/2014/main" val="3978529188"/>
                    </a:ext>
                  </a:extLst>
                </a:gridCol>
              </a:tblGrid>
              <a:tr h="829248">
                <a:tc>
                  <a:txBody>
                    <a:bodyPr/>
                    <a:lstStyle/>
                    <a:p>
                      <a:r>
                        <a:rPr lang="en-US" sz="1800" dirty="0"/>
                        <a:t>Model</a:t>
                      </a:r>
                    </a:p>
                  </a:txBody>
                  <a:tcPr/>
                </a:tc>
                <a:tc>
                  <a:txBody>
                    <a:bodyPr/>
                    <a:lstStyle/>
                    <a:p>
                      <a:r>
                        <a:rPr lang="en-US" sz="1800" dirty="0"/>
                        <a:t>ASE from last 6 predictions </a:t>
                      </a:r>
                    </a:p>
                  </a:txBody>
                  <a:tcPr/>
                </a:tc>
                <a:tc>
                  <a:txBody>
                    <a:bodyPr/>
                    <a:lstStyle/>
                    <a:p>
                      <a:pPr lvl="0">
                        <a:buNone/>
                      </a:pPr>
                      <a:r>
                        <a:rPr lang="en-US" sz="1800" err="1"/>
                        <a:t>Ljung</a:t>
                      </a:r>
                      <a:r>
                        <a:rPr lang="en-US" sz="1800" dirty="0"/>
                        <a:t> test p-</a:t>
                      </a:r>
                      <a:r>
                        <a:rPr lang="en-US" sz="1800" err="1"/>
                        <a:t>val</a:t>
                      </a:r>
                      <a:r>
                        <a:rPr lang="en-US" sz="1800" dirty="0"/>
                        <a:t>(K=24,48)</a:t>
                      </a:r>
                    </a:p>
                  </a:txBody>
                  <a:tcPr/>
                </a:tc>
                <a:tc>
                  <a:txBody>
                    <a:bodyPr/>
                    <a:lstStyle/>
                    <a:p>
                      <a:r>
                        <a:rPr lang="en-US" sz="1800" dirty="0"/>
                        <a:t>Rolling Window ASE</a:t>
                      </a:r>
                    </a:p>
                  </a:txBody>
                  <a:tcPr/>
                </a:tc>
                <a:tc>
                  <a:txBody>
                    <a:bodyPr/>
                    <a:lstStyle/>
                    <a:p>
                      <a:pPr lvl="0">
                        <a:buNone/>
                      </a:pPr>
                      <a:r>
                        <a:rPr lang="en-US" sz="1800" dirty="0"/>
                        <a:t>Std Deviation for Rolling Window ASE</a:t>
                      </a:r>
                    </a:p>
                  </a:txBody>
                  <a:tcPr/>
                </a:tc>
                <a:extLst>
                  <a:ext uri="{0D108BD9-81ED-4DB2-BD59-A6C34878D82A}">
                    <a16:rowId xmlns:a16="http://schemas.microsoft.com/office/drawing/2014/main" val="2954520418"/>
                  </a:ext>
                </a:extLst>
              </a:tr>
              <a:tr h="710784">
                <a:tc>
                  <a:txBody>
                    <a:bodyPr/>
                    <a:lstStyle/>
                    <a:p>
                      <a:r>
                        <a:rPr lang="en-US" sz="1600" dirty="0"/>
                        <a:t>ARIMA(11,0,2) with s=6</a:t>
                      </a:r>
                    </a:p>
                  </a:txBody>
                  <a:tcPr/>
                </a:tc>
                <a:tc>
                  <a:txBody>
                    <a:bodyPr/>
                    <a:lstStyle/>
                    <a:p>
                      <a:pPr lvl="0">
                        <a:buNone/>
                      </a:pPr>
                      <a:r>
                        <a:rPr lang="en-US" sz="1600" u="none" strike="noStrike" noProof="0">
                          <a:solidFill>
                            <a:srgbClr val="00B050"/>
                          </a:solidFill>
                        </a:rPr>
                        <a:t>69,610,384</a:t>
                      </a:r>
                      <a:endParaRPr lang="en-US" sz="1600">
                        <a:solidFill>
                          <a:srgbClr val="00B050"/>
                        </a:solidFill>
                      </a:endParaRPr>
                    </a:p>
                  </a:txBody>
                  <a:tcPr/>
                </a:tc>
                <a:tc>
                  <a:txBody>
                    <a:bodyPr/>
                    <a:lstStyle/>
                    <a:p>
                      <a:pPr lvl="0">
                        <a:buNone/>
                      </a:pPr>
                      <a:r>
                        <a:rPr lang="en-US" sz="1600" u="none" strike="noStrike" noProof="0" dirty="0"/>
                        <a:t>(0.95,0.6)</a:t>
                      </a:r>
                    </a:p>
                  </a:txBody>
                  <a:tcPr/>
                </a:tc>
                <a:tc>
                  <a:txBody>
                    <a:bodyPr/>
                    <a:lstStyle/>
                    <a:p>
                      <a:pPr lvl="0">
                        <a:buNone/>
                      </a:pPr>
                      <a:r>
                        <a:rPr lang="en-US" sz="1600" u="none" strike="noStrike" noProof="0">
                          <a:solidFill>
                            <a:schemeClr val="bg1"/>
                          </a:solidFill>
                        </a:rPr>
                        <a:t>41,950,665</a:t>
                      </a:r>
                      <a:endParaRPr lang="en-US" sz="1600" dirty="0">
                        <a:solidFill>
                          <a:schemeClr val="bg1"/>
                        </a:solidFill>
                      </a:endParaRPr>
                    </a:p>
                  </a:txBody>
                  <a:tcPr/>
                </a:tc>
                <a:tc>
                  <a:txBody>
                    <a:bodyPr/>
                    <a:lstStyle/>
                    <a:p>
                      <a:pPr lvl="0">
                        <a:buNone/>
                      </a:pPr>
                      <a:r>
                        <a:rPr lang="en-US" sz="1600" u="none" strike="noStrike" noProof="0"/>
                        <a:t>35,398,412</a:t>
                      </a:r>
                      <a:endParaRPr lang="en-US" sz="1600" dirty="0"/>
                    </a:p>
                  </a:txBody>
                  <a:tcPr/>
                </a:tc>
                <a:extLst>
                  <a:ext uri="{0D108BD9-81ED-4DB2-BD59-A6C34878D82A}">
                    <a16:rowId xmlns:a16="http://schemas.microsoft.com/office/drawing/2014/main" val="1925926743"/>
                  </a:ext>
                </a:extLst>
              </a:tr>
              <a:tr h="592320">
                <a:tc>
                  <a:txBody>
                    <a:bodyPr/>
                    <a:lstStyle/>
                    <a:p>
                      <a:r>
                        <a:rPr lang="en-US" sz="1600" dirty="0"/>
                        <a:t>ARIMA(3,1,0)</a:t>
                      </a:r>
                    </a:p>
                  </a:txBody>
                  <a:tcPr/>
                </a:tc>
                <a:tc>
                  <a:txBody>
                    <a:bodyPr/>
                    <a:lstStyle/>
                    <a:p>
                      <a:pPr lvl="0">
                        <a:buNone/>
                      </a:pPr>
                      <a:r>
                        <a:rPr lang="en-US" sz="1600" u="none" strike="noStrike" noProof="0"/>
                        <a:t>123,827,211</a:t>
                      </a:r>
                      <a:endParaRPr lang="en-US" sz="1600" dirty="0"/>
                    </a:p>
                  </a:txBody>
                  <a:tcPr/>
                </a:tc>
                <a:tc>
                  <a:txBody>
                    <a:bodyPr/>
                    <a:lstStyle/>
                    <a:p>
                      <a:pPr lvl="0">
                        <a:buNone/>
                      </a:pPr>
                      <a:r>
                        <a:rPr lang="en-US" sz="1600" dirty="0"/>
                        <a:t>(0.99,0.9)</a:t>
                      </a:r>
                    </a:p>
                  </a:txBody>
                  <a:tcPr/>
                </a:tc>
                <a:tc>
                  <a:txBody>
                    <a:bodyPr/>
                    <a:lstStyle/>
                    <a:p>
                      <a:pPr lvl="0">
                        <a:buNone/>
                      </a:pPr>
                      <a:r>
                        <a:rPr lang="en-US" sz="1600" u="none" strike="noStrike" noProof="0"/>
                        <a:t>32,548,667</a:t>
                      </a:r>
                      <a:endParaRPr lang="en-US" sz="1600" dirty="0"/>
                    </a:p>
                  </a:txBody>
                  <a:tcPr/>
                </a:tc>
                <a:tc>
                  <a:txBody>
                    <a:bodyPr/>
                    <a:lstStyle/>
                    <a:p>
                      <a:pPr lvl="0">
                        <a:buNone/>
                      </a:pPr>
                      <a:r>
                        <a:rPr lang="en-US" sz="1600" u="none" strike="noStrike" noProof="0"/>
                        <a:t>43,207,241</a:t>
                      </a:r>
                      <a:endParaRPr lang="en-US" sz="1600" dirty="0"/>
                    </a:p>
                  </a:txBody>
                  <a:tcPr/>
                </a:tc>
                <a:extLst>
                  <a:ext uri="{0D108BD9-81ED-4DB2-BD59-A6C34878D82A}">
                    <a16:rowId xmlns:a16="http://schemas.microsoft.com/office/drawing/2014/main" val="2369513084"/>
                  </a:ext>
                </a:extLst>
              </a:tr>
              <a:tr h="710784">
                <a:tc>
                  <a:txBody>
                    <a:bodyPr/>
                    <a:lstStyle/>
                    <a:p>
                      <a:r>
                        <a:rPr lang="en-US" sz="1600" dirty="0"/>
                        <a:t>ARMA(2,1)</a:t>
                      </a:r>
                    </a:p>
                  </a:txBody>
                  <a:tcPr/>
                </a:tc>
                <a:tc>
                  <a:txBody>
                    <a:bodyPr/>
                    <a:lstStyle/>
                    <a:p>
                      <a:pPr lvl="0">
                        <a:buNone/>
                      </a:pPr>
                      <a:r>
                        <a:rPr lang="en-US" sz="1600" u="none" strike="noStrike" noProof="0"/>
                        <a:t>450,302,547</a:t>
                      </a:r>
                      <a:endParaRPr lang="en-US" sz="1600" dirty="0"/>
                    </a:p>
                  </a:txBody>
                  <a:tcPr/>
                </a:tc>
                <a:tc>
                  <a:txBody>
                    <a:bodyPr/>
                    <a:lstStyle/>
                    <a:p>
                      <a:pPr lvl="0" algn="r">
                        <a:lnSpc>
                          <a:spcPct val="100000"/>
                        </a:lnSpc>
                        <a:spcBef>
                          <a:spcPts val="0"/>
                        </a:spcBef>
                        <a:spcAft>
                          <a:spcPts val="0"/>
                        </a:spcAft>
                        <a:buNone/>
                      </a:pPr>
                      <a:r>
                        <a:rPr lang="en-US" sz="1600" u="none" strike="noStrike" noProof="0" dirty="0"/>
                        <a:t>(0.99,0.9)</a:t>
                      </a:r>
                    </a:p>
                    <a:p>
                      <a:pPr lvl="0">
                        <a:buNone/>
                      </a:pPr>
                      <a:endParaRPr lang="en-US" sz="1600" dirty="0"/>
                    </a:p>
                  </a:txBody>
                  <a:tcPr/>
                </a:tc>
                <a:tc>
                  <a:txBody>
                    <a:bodyPr/>
                    <a:lstStyle/>
                    <a:p>
                      <a:pPr lvl="0">
                        <a:buNone/>
                      </a:pPr>
                      <a:r>
                        <a:rPr lang="en-US" sz="1600" u="none" strike="noStrike" noProof="0">
                          <a:solidFill>
                            <a:srgbClr val="00B050"/>
                          </a:solidFill>
                        </a:rPr>
                        <a:t>25,758,608</a:t>
                      </a:r>
                      <a:endParaRPr lang="en-US" sz="1600" dirty="0">
                        <a:solidFill>
                          <a:srgbClr val="00B050"/>
                        </a:solidFill>
                      </a:endParaRPr>
                    </a:p>
                  </a:txBody>
                  <a:tcPr/>
                </a:tc>
                <a:tc>
                  <a:txBody>
                    <a:bodyPr/>
                    <a:lstStyle/>
                    <a:p>
                      <a:pPr lvl="0">
                        <a:buNone/>
                      </a:pPr>
                      <a:r>
                        <a:rPr lang="en-US" sz="1600" u="none" strike="noStrike" noProof="0"/>
                        <a:t>28,317,108</a:t>
                      </a:r>
                      <a:endParaRPr lang="en-US" sz="1600" dirty="0"/>
                    </a:p>
                  </a:txBody>
                  <a:tcPr/>
                </a:tc>
                <a:extLst>
                  <a:ext uri="{0D108BD9-81ED-4DB2-BD59-A6C34878D82A}">
                    <a16:rowId xmlns:a16="http://schemas.microsoft.com/office/drawing/2014/main" val="3461429925"/>
                  </a:ext>
                </a:extLst>
              </a:tr>
              <a:tr h="592320">
                <a:tc>
                  <a:txBody>
                    <a:bodyPr/>
                    <a:lstStyle/>
                    <a:p>
                      <a:r>
                        <a:rPr lang="en-US" sz="1600" err="1"/>
                        <a:t>VAR_notrend</a:t>
                      </a:r>
                      <a:endParaRPr lang="en-US" sz="1600" dirty="0" err="1"/>
                    </a:p>
                  </a:txBody>
                  <a:tcPr/>
                </a:tc>
                <a:tc>
                  <a:txBody>
                    <a:bodyPr/>
                    <a:lstStyle/>
                    <a:p>
                      <a:pPr lvl="0">
                        <a:buNone/>
                      </a:pPr>
                      <a:r>
                        <a:rPr lang="en-US" sz="1600" u="none" strike="noStrike" noProof="0"/>
                        <a:t>124,283,409</a:t>
                      </a:r>
                      <a:endParaRPr lang="en-US" sz="1600" dirty="0"/>
                    </a:p>
                  </a:txBody>
                  <a:tcPr/>
                </a:tc>
                <a:tc>
                  <a:txBody>
                    <a:bodyPr/>
                    <a:lstStyle/>
                    <a:p>
                      <a:pPr lvl="0">
                        <a:buNone/>
                      </a:pPr>
                      <a:endParaRPr lang="en-US" sz="1600" dirty="0"/>
                    </a:p>
                  </a:txBody>
                  <a:tcPr/>
                </a:tc>
                <a:tc>
                  <a:txBody>
                    <a:bodyPr/>
                    <a:lstStyle/>
                    <a:p>
                      <a:pPr lvl="0">
                        <a:buNone/>
                      </a:pPr>
                      <a:r>
                        <a:rPr lang="en-US" sz="1600" b="0" i="0" u="none" strike="noStrike" noProof="0">
                          <a:solidFill>
                            <a:srgbClr val="FF0000"/>
                          </a:solidFill>
                          <a:latin typeface="Calibri"/>
                        </a:rPr>
                        <a:t>715,115,551</a:t>
                      </a:r>
                      <a:endParaRPr lang="en-US">
                        <a:solidFill>
                          <a:srgbClr val="FF0000"/>
                        </a:solidFill>
                      </a:endParaRPr>
                    </a:p>
                  </a:txBody>
                  <a:tcPr/>
                </a:tc>
                <a:tc>
                  <a:txBody>
                    <a:bodyPr/>
                    <a:lstStyle/>
                    <a:p>
                      <a:pPr lvl="0">
                        <a:buNone/>
                      </a:pPr>
                      <a:r>
                        <a:rPr lang="en-US" sz="1600" b="0" i="0" u="none" strike="noStrike" noProof="0">
                          <a:latin typeface="Calibri"/>
                        </a:rPr>
                        <a:t>1,694,417,203</a:t>
                      </a:r>
                      <a:endParaRPr lang="en-US"/>
                    </a:p>
                  </a:txBody>
                  <a:tcPr/>
                </a:tc>
                <a:extLst>
                  <a:ext uri="{0D108BD9-81ED-4DB2-BD59-A6C34878D82A}">
                    <a16:rowId xmlns:a16="http://schemas.microsoft.com/office/drawing/2014/main" val="2897026238"/>
                  </a:ext>
                </a:extLst>
              </a:tr>
              <a:tr h="592320">
                <a:tc>
                  <a:txBody>
                    <a:bodyPr/>
                    <a:lstStyle/>
                    <a:p>
                      <a:r>
                        <a:rPr lang="en-US" sz="1600" err="1"/>
                        <a:t>VAR_withtrend</a:t>
                      </a:r>
                      <a:endParaRPr lang="en-US" sz="1600" dirty="0" err="1"/>
                    </a:p>
                  </a:txBody>
                  <a:tcPr/>
                </a:tc>
                <a:tc>
                  <a:txBody>
                    <a:bodyPr/>
                    <a:lstStyle/>
                    <a:p>
                      <a:pPr lvl="0">
                        <a:buNone/>
                      </a:pPr>
                      <a:r>
                        <a:rPr lang="en-US" sz="1600" u="none" strike="noStrike" noProof="0"/>
                        <a:t>108,256,317</a:t>
                      </a:r>
                      <a:endParaRPr lang="en-US" sz="1600" dirty="0"/>
                    </a:p>
                  </a:txBody>
                  <a:tcPr/>
                </a:tc>
                <a:tc>
                  <a:txBody>
                    <a:bodyPr/>
                    <a:lstStyle/>
                    <a:p>
                      <a:pPr lvl="0">
                        <a:buNone/>
                      </a:pPr>
                      <a:endParaRPr lang="en-US" sz="1600" dirty="0"/>
                    </a:p>
                  </a:txBody>
                  <a:tcPr/>
                </a:tc>
                <a:tc>
                  <a:txBody>
                    <a:bodyPr/>
                    <a:lstStyle/>
                    <a:p>
                      <a:pPr lvl="0">
                        <a:buNone/>
                      </a:pPr>
                      <a:r>
                        <a:rPr lang="en-US" sz="1600" b="0" i="0" u="none" strike="noStrike" noProof="0">
                          <a:solidFill>
                            <a:srgbClr val="FF0000"/>
                          </a:solidFill>
                          <a:latin typeface="Calibri"/>
                        </a:rPr>
                        <a:t>258,450,781</a:t>
                      </a:r>
                      <a:endParaRPr lang="en-US">
                        <a:solidFill>
                          <a:srgbClr val="FF0000"/>
                        </a:solidFill>
                      </a:endParaRPr>
                    </a:p>
                  </a:txBody>
                  <a:tcPr/>
                </a:tc>
                <a:tc>
                  <a:txBody>
                    <a:bodyPr/>
                    <a:lstStyle/>
                    <a:p>
                      <a:pPr lvl="0">
                        <a:buNone/>
                      </a:pPr>
                      <a:r>
                        <a:rPr lang="en-US" sz="1600" b="0" i="0" u="none" strike="noStrike" noProof="0">
                          <a:latin typeface="Calibri"/>
                        </a:rPr>
                        <a:t>257,488,754</a:t>
                      </a:r>
                      <a:endParaRPr lang="en-US"/>
                    </a:p>
                  </a:txBody>
                  <a:tcPr/>
                </a:tc>
                <a:extLst>
                  <a:ext uri="{0D108BD9-81ED-4DB2-BD59-A6C34878D82A}">
                    <a16:rowId xmlns:a16="http://schemas.microsoft.com/office/drawing/2014/main" val="11847945"/>
                  </a:ext>
                </a:extLst>
              </a:tr>
            </a:tbl>
          </a:graphicData>
        </a:graphic>
      </p:graphicFrame>
    </p:spTree>
    <p:extLst>
      <p:ext uri="{BB962C8B-B14F-4D97-AF65-F5344CB8AC3E}">
        <p14:creationId xmlns:p14="http://schemas.microsoft.com/office/powerpoint/2010/main" val="135947584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21D89A7F-E46F-4876-8F89-1C44338EC71A}"/>
              </a:ext>
            </a:extLst>
          </p:cNvPr>
          <p:cNvGraphicFramePr>
            <a:graphicFrameLocks noGrp="1"/>
          </p:cNvGraphicFramePr>
          <p:nvPr>
            <p:extLst>
              <p:ext uri="{D42A27DB-BD31-4B8C-83A1-F6EECF244321}">
                <p14:modId xmlns:p14="http://schemas.microsoft.com/office/powerpoint/2010/main" val="2048537769"/>
              </p:ext>
            </p:extLst>
          </p:nvPr>
        </p:nvGraphicFramePr>
        <p:xfrm>
          <a:off x="-25830" y="0"/>
          <a:ext cx="12246795" cy="5449344"/>
        </p:xfrm>
        <a:graphic>
          <a:graphicData uri="http://schemas.openxmlformats.org/drawingml/2006/table">
            <a:tbl>
              <a:tblPr firstRow="1" bandRow="1">
                <a:tableStyleId>{91EBBBCC-DAD2-459C-BE2E-F6DE35CF9A28}</a:tableStyleId>
              </a:tblPr>
              <a:tblGrid>
                <a:gridCol w="2449359">
                  <a:extLst>
                    <a:ext uri="{9D8B030D-6E8A-4147-A177-3AD203B41FA5}">
                      <a16:colId xmlns:a16="http://schemas.microsoft.com/office/drawing/2014/main" val="3523160222"/>
                    </a:ext>
                  </a:extLst>
                </a:gridCol>
                <a:gridCol w="2449359">
                  <a:extLst>
                    <a:ext uri="{9D8B030D-6E8A-4147-A177-3AD203B41FA5}">
                      <a16:colId xmlns:a16="http://schemas.microsoft.com/office/drawing/2014/main" val="210609080"/>
                    </a:ext>
                  </a:extLst>
                </a:gridCol>
                <a:gridCol w="2449359">
                  <a:extLst>
                    <a:ext uri="{9D8B030D-6E8A-4147-A177-3AD203B41FA5}">
                      <a16:colId xmlns:a16="http://schemas.microsoft.com/office/drawing/2014/main" val="273048317"/>
                    </a:ext>
                  </a:extLst>
                </a:gridCol>
                <a:gridCol w="2449359">
                  <a:extLst>
                    <a:ext uri="{9D8B030D-6E8A-4147-A177-3AD203B41FA5}">
                      <a16:colId xmlns:a16="http://schemas.microsoft.com/office/drawing/2014/main" val="694475373"/>
                    </a:ext>
                  </a:extLst>
                </a:gridCol>
                <a:gridCol w="2449359">
                  <a:extLst>
                    <a:ext uri="{9D8B030D-6E8A-4147-A177-3AD203B41FA5}">
                      <a16:colId xmlns:a16="http://schemas.microsoft.com/office/drawing/2014/main" val="3978529188"/>
                    </a:ext>
                  </a:extLst>
                </a:gridCol>
              </a:tblGrid>
              <a:tr h="829248">
                <a:tc>
                  <a:txBody>
                    <a:bodyPr/>
                    <a:lstStyle/>
                    <a:p>
                      <a:r>
                        <a:rPr lang="en-US" sz="1800" dirty="0"/>
                        <a:t>Model</a:t>
                      </a:r>
                    </a:p>
                  </a:txBody>
                  <a:tcPr/>
                </a:tc>
                <a:tc>
                  <a:txBody>
                    <a:bodyPr/>
                    <a:lstStyle/>
                    <a:p>
                      <a:r>
                        <a:rPr lang="en-US" sz="1800" dirty="0"/>
                        <a:t>ASE from last 6 predictions </a:t>
                      </a:r>
                    </a:p>
                  </a:txBody>
                  <a:tcPr/>
                </a:tc>
                <a:tc>
                  <a:txBody>
                    <a:bodyPr/>
                    <a:lstStyle/>
                    <a:p>
                      <a:pPr lvl="0">
                        <a:buNone/>
                      </a:pPr>
                      <a:r>
                        <a:rPr lang="en-US" sz="1800" err="1"/>
                        <a:t>Ljung</a:t>
                      </a:r>
                      <a:r>
                        <a:rPr lang="en-US" sz="1800" dirty="0"/>
                        <a:t> test p-</a:t>
                      </a:r>
                      <a:r>
                        <a:rPr lang="en-US" sz="1800" err="1"/>
                        <a:t>val</a:t>
                      </a:r>
                      <a:r>
                        <a:rPr lang="en-US" sz="1800" dirty="0"/>
                        <a:t>(K=24,48)</a:t>
                      </a:r>
                    </a:p>
                  </a:txBody>
                  <a:tcPr/>
                </a:tc>
                <a:tc>
                  <a:txBody>
                    <a:bodyPr/>
                    <a:lstStyle/>
                    <a:p>
                      <a:r>
                        <a:rPr lang="en-US" sz="1800" dirty="0"/>
                        <a:t>Rolling Window ASE</a:t>
                      </a:r>
                    </a:p>
                  </a:txBody>
                  <a:tcPr/>
                </a:tc>
                <a:tc>
                  <a:txBody>
                    <a:bodyPr/>
                    <a:lstStyle/>
                    <a:p>
                      <a:pPr lvl="0">
                        <a:buNone/>
                      </a:pPr>
                      <a:r>
                        <a:rPr lang="en-US" sz="1800" dirty="0"/>
                        <a:t>Std Deviation for Rolling Window ASE</a:t>
                      </a:r>
                    </a:p>
                  </a:txBody>
                  <a:tcPr/>
                </a:tc>
                <a:extLst>
                  <a:ext uri="{0D108BD9-81ED-4DB2-BD59-A6C34878D82A}">
                    <a16:rowId xmlns:a16="http://schemas.microsoft.com/office/drawing/2014/main" val="2954520418"/>
                  </a:ext>
                </a:extLst>
              </a:tr>
              <a:tr h="710784">
                <a:tc>
                  <a:txBody>
                    <a:bodyPr/>
                    <a:lstStyle/>
                    <a:p>
                      <a:r>
                        <a:rPr lang="en-US" sz="1600" dirty="0"/>
                        <a:t>ARIMA(11,0,2) with s=6</a:t>
                      </a:r>
                    </a:p>
                  </a:txBody>
                  <a:tcPr/>
                </a:tc>
                <a:tc>
                  <a:txBody>
                    <a:bodyPr/>
                    <a:lstStyle/>
                    <a:p>
                      <a:pPr lvl="0">
                        <a:buNone/>
                      </a:pPr>
                      <a:r>
                        <a:rPr lang="en-US" sz="1600" u="none" strike="noStrike" noProof="0">
                          <a:solidFill>
                            <a:srgbClr val="00B050"/>
                          </a:solidFill>
                        </a:rPr>
                        <a:t>69,610,384</a:t>
                      </a:r>
                      <a:endParaRPr lang="en-US" sz="1600">
                        <a:solidFill>
                          <a:srgbClr val="00B050"/>
                        </a:solidFill>
                      </a:endParaRPr>
                    </a:p>
                  </a:txBody>
                  <a:tcPr/>
                </a:tc>
                <a:tc>
                  <a:txBody>
                    <a:bodyPr/>
                    <a:lstStyle/>
                    <a:p>
                      <a:pPr lvl="0">
                        <a:buNone/>
                      </a:pPr>
                      <a:r>
                        <a:rPr lang="en-US" sz="1600" u="none" strike="noStrike" noProof="0" dirty="0"/>
                        <a:t>(0.95,0.6)</a:t>
                      </a:r>
                    </a:p>
                  </a:txBody>
                  <a:tcPr/>
                </a:tc>
                <a:tc>
                  <a:txBody>
                    <a:bodyPr/>
                    <a:lstStyle/>
                    <a:p>
                      <a:pPr lvl="0">
                        <a:buNone/>
                      </a:pPr>
                      <a:r>
                        <a:rPr lang="en-US" sz="1600" u="none" strike="noStrike" noProof="0">
                          <a:solidFill>
                            <a:schemeClr val="bg1"/>
                          </a:solidFill>
                        </a:rPr>
                        <a:t>41,950,665</a:t>
                      </a:r>
                      <a:endParaRPr lang="en-US" sz="1600" dirty="0">
                        <a:solidFill>
                          <a:schemeClr val="bg1"/>
                        </a:solidFill>
                      </a:endParaRPr>
                    </a:p>
                  </a:txBody>
                  <a:tcPr/>
                </a:tc>
                <a:tc>
                  <a:txBody>
                    <a:bodyPr/>
                    <a:lstStyle/>
                    <a:p>
                      <a:pPr lvl="0">
                        <a:buNone/>
                      </a:pPr>
                      <a:r>
                        <a:rPr lang="en-US" sz="1600" u="none" strike="noStrike" noProof="0"/>
                        <a:t>35,398,412</a:t>
                      </a:r>
                      <a:endParaRPr lang="en-US" sz="1600" dirty="0"/>
                    </a:p>
                  </a:txBody>
                  <a:tcPr/>
                </a:tc>
                <a:extLst>
                  <a:ext uri="{0D108BD9-81ED-4DB2-BD59-A6C34878D82A}">
                    <a16:rowId xmlns:a16="http://schemas.microsoft.com/office/drawing/2014/main" val="1925926743"/>
                  </a:ext>
                </a:extLst>
              </a:tr>
              <a:tr h="592320">
                <a:tc>
                  <a:txBody>
                    <a:bodyPr/>
                    <a:lstStyle/>
                    <a:p>
                      <a:r>
                        <a:rPr lang="en-US" sz="1600" dirty="0"/>
                        <a:t>ARIMA(3,1,0)</a:t>
                      </a:r>
                    </a:p>
                  </a:txBody>
                  <a:tcPr/>
                </a:tc>
                <a:tc>
                  <a:txBody>
                    <a:bodyPr/>
                    <a:lstStyle/>
                    <a:p>
                      <a:pPr lvl="0">
                        <a:buNone/>
                      </a:pPr>
                      <a:r>
                        <a:rPr lang="en-US" sz="1600" u="none" strike="noStrike" noProof="0"/>
                        <a:t>123,827,211</a:t>
                      </a:r>
                      <a:endParaRPr lang="en-US" sz="1600" dirty="0"/>
                    </a:p>
                  </a:txBody>
                  <a:tcPr/>
                </a:tc>
                <a:tc>
                  <a:txBody>
                    <a:bodyPr/>
                    <a:lstStyle/>
                    <a:p>
                      <a:pPr lvl="0">
                        <a:buNone/>
                      </a:pPr>
                      <a:r>
                        <a:rPr lang="en-US" sz="1600" dirty="0"/>
                        <a:t>(0.99,0.9)</a:t>
                      </a:r>
                    </a:p>
                  </a:txBody>
                  <a:tcPr/>
                </a:tc>
                <a:tc>
                  <a:txBody>
                    <a:bodyPr/>
                    <a:lstStyle/>
                    <a:p>
                      <a:pPr lvl="0">
                        <a:buNone/>
                      </a:pPr>
                      <a:r>
                        <a:rPr lang="en-US" sz="1600" u="none" strike="noStrike" noProof="0"/>
                        <a:t>32,548,667</a:t>
                      </a:r>
                      <a:endParaRPr lang="en-US" sz="1600" dirty="0"/>
                    </a:p>
                  </a:txBody>
                  <a:tcPr/>
                </a:tc>
                <a:tc>
                  <a:txBody>
                    <a:bodyPr/>
                    <a:lstStyle/>
                    <a:p>
                      <a:pPr lvl="0">
                        <a:buNone/>
                      </a:pPr>
                      <a:r>
                        <a:rPr lang="en-US" sz="1600" u="none" strike="noStrike" noProof="0"/>
                        <a:t>43,207,241</a:t>
                      </a:r>
                      <a:endParaRPr lang="en-US" sz="1600" dirty="0"/>
                    </a:p>
                  </a:txBody>
                  <a:tcPr/>
                </a:tc>
                <a:extLst>
                  <a:ext uri="{0D108BD9-81ED-4DB2-BD59-A6C34878D82A}">
                    <a16:rowId xmlns:a16="http://schemas.microsoft.com/office/drawing/2014/main" val="2369513084"/>
                  </a:ext>
                </a:extLst>
              </a:tr>
              <a:tr h="710784">
                <a:tc>
                  <a:txBody>
                    <a:bodyPr/>
                    <a:lstStyle/>
                    <a:p>
                      <a:r>
                        <a:rPr lang="en-US" sz="1600" dirty="0"/>
                        <a:t>ARMA(2,1)</a:t>
                      </a:r>
                    </a:p>
                  </a:txBody>
                  <a:tcPr/>
                </a:tc>
                <a:tc>
                  <a:txBody>
                    <a:bodyPr/>
                    <a:lstStyle/>
                    <a:p>
                      <a:pPr lvl="0">
                        <a:buNone/>
                      </a:pPr>
                      <a:r>
                        <a:rPr lang="en-US" sz="1600" u="none" strike="noStrike" noProof="0"/>
                        <a:t>450,302,547</a:t>
                      </a:r>
                      <a:endParaRPr lang="en-US" sz="1600" dirty="0"/>
                    </a:p>
                  </a:txBody>
                  <a:tcPr/>
                </a:tc>
                <a:tc>
                  <a:txBody>
                    <a:bodyPr/>
                    <a:lstStyle/>
                    <a:p>
                      <a:pPr lvl="0" algn="r">
                        <a:lnSpc>
                          <a:spcPct val="100000"/>
                        </a:lnSpc>
                        <a:spcBef>
                          <a:spcPts val="0"/>
                        </a:spcBef>
                        <a:spcAft>
                          <a:spcPts val="0"/>
                        </a:spcAft>
                        <a:buNone/>
                      </a:pPr>
                      <a:r>
                        <a:rPr lang="en-US" sz="1600" u="none" strike="noStrike" noProof="0" dirty="0"/>
                        <a:t>(0.99,0.9)</a:t>
                      </a:r>
                    </a:p>
                    <a:p>
                      <a:pPr lvl="0">
                        <a:buNone/>
                      </a:pPr>
                      <a:endParaRPr lang="en-US" sz="1600" dirty="0"/>
                    </a:p>
                  </a:txBody>
                  <a:tcPr/>
                </a:tc>
                <a:tc>
                  <a:txBody>
                    <a:bodyPr/>
                    <a:lstStyle/>
                    <a:p>
                      <a:pPr lvl="0">
                        <a:buNone/>
                      </a:pPr>
                      <a:r>
                        <a:rPr lang="en-US" sz="1600" u="none" strike="noStrike" noProof="0">
                          <a:solidFill>
                            <a:srgbClr val="00B050"/>
                          </a:solidFill>
                        </a:rPr>
                        <a:t>25,758,608</a:t>
                      </a:r>
                      <a:endParaRPr lang="en-US" sz="1600" dirty="0">
                        <a:solidFill>
                          <a:srgbClr val="00B050"/>
                        </a:solidFill>
                      </a:endParaRPr>
                    </a:p>
                  </a:txBody>
                  <a:tcPr/>
                </a:tc>
                <a:tc>
                  <a:txBody>
                    <a:bodyPr/>
                    <a:lstStyle/>
                    <a:p>
                      <a:pPr lvl="0">
                        <a:buNone/>
                      </a:pPr>
                      <a:r>
                        <a:rPr lang="en-US" sz="1600" u="none" strike="noStrike" noProof="0"/>
                        <a:t>28,317,108</a:t>
                      </a:r>
                      <a:endParaRPr lang="en-US" sz="1600" dirty="0"/>
                    </a:p>
                  </a:txBody>
                  <a:tcPr/>
                </a:tc>
                <a:extLst>
                  <a:ext uri="{0D108BD9-81ED-4DB2-BD59-A6C34878D82A}">
                    <a16:rowId xmlns:a16="http://schemas.microsoft.com/office/drawing/2014/main" val="3461429925"/>
                  </a:ext>
                </a:extLst>
              </a:tr>
              <a:tr h="592320">
                <a:tc>
                  <a:txBody>
                    <a:bodyPr/>
                    <a:lstStyle/>
                    <a:p>
                      <a:r>
                        <a:rPr lang="en-US" sz="1600" err="1"/>
                        <a:t>VAR_notrend</a:t>
                      </a:r>
                      <a:endParaRPr lang="en-US" sz="1600" dirty="0" err="1"/>
                    </a:p>
                  </a:txBody>
                  <a:tcPr/>
                </a:tc>
                <a:tc>
                  <a:txBody>
                    <a:bodyPr/>
                    <a:lstStyle/>
                    <a:p>
                      <a:pPr lvl="0">
                        <a:buNone/>
                      </a:pPr>
                      <a:r>
                        <a:rPr lang="en-US" sz="1600" u="none" strike="noStrike" noProof="0"/>
                        <a:t>124,283,409</a:t>
                      </a:r>
                      <a:endParaRPr lang="en-US" sz="1600" dirty="0"/>
                    </a:p>
                  </a:txBody>
                  <a:tcPr/>
                </a:tc>
                <a:tc>
                  <a:txBody>
                    <a:bodyPr/>
                    <a:lstStyle/>
                    <a:p>
                      <a:pPr lvl="0">
                        <a:buNone/>
                      </a:pPr>
                      <a:endParaRPr lang="en-US" sz="1600" dirty="0"/>
                    </a:p>
                  </a:txBody>
                  <a:tcPr/>
                </a:tc>
                <a:tc>
                  <a:txBody>
                    <a:bodyPr/>
                    <a:lstStyle/>
                    <a:p>
                      <a:pPr lvl="0">
                        <a:buNone/>
                      </a:pPr>
                      <a:r>
                        <a:rPr lang="en-US" sz="1600" b="0" i="0" u="none" strike="noStrike" noProof="0">
                          <a:solidFill>
                            <a:srgbClr val="FF0000"/>
                          </a:solidFill>
                          <a:latin typeface="Calibri"/>
                        </a:rPr>
                        <a:t>715,115,551</a:t>
                      </a:r>
                      <a:endParaRPr lang="en-US">
                        <a:solidFill>
                          <a:srgbClr val="FF0000"/>
                        </a:solidFill>
                      </a:endParaRPr>
                    </a:p>
                  </a:txBody>
                  <a:tcPr/>
                </a:tc>
                <a:tc>
                  <a:txBody>
                    <a:bodyPr/>
                    <a:lstStyle/>
                    <a:p>
                      <a:pPr lvl="0">
                        <a:buNone/>
                      </a:pPr>
                      <a:r>
                        <a:rPr lang="en-US" sz="1600" b="0" i="0" u="none" strike="noStrike" noProof="0">
                          <a:latin typeface="Calibri"/>
                        </a:rPr>
                        <a:t>1,694,417,203</a:t>
                      </a:r>
                      <a:endParaRPr lang="en-US"/>
                    </a:p>
                  </a:txBody>
                  <a:tcPr/>
                </a:tc>
                <a:extLst>
                  <a:ext uri="{0D108BD9-81ED-4DB2-BD59-A6C34878D82A}">
                    <a16:rowId xmlns:a16="http://schemas.microsoft.com/office/drawing/2014/main" val="2897026238"/>
                  </a:ext>
                </a:extLst>
              </a:tr>
              <a:tr h="592320">
                <a:tc>
                  <a:txBody>
                    <a:bodyPr/>
                    <a:lstStyle/>
                    <a:p>
                      <a:r>
                        <a:rPr lang="en-US" sz="1600" err="1"/>
                        <a:t>VAR_withtrend</a:t>
                      </a:r>
                      <a:endParaRPr lang="en-US" sz="1600" dirty="0" err="1"/>
                    </a:p>
                  </a:txBody>
                  <a:tcPr/>
                </a:tc>
                <a:tc>
                  <a:txBody>
                    <a:bodyPr/>
                    <a:lstStyle/>
                    <a:p>
                      <a:pPr lvl="0">
                        <a:buNone/>
                      </a:pPr>
                      <a:r>
                        <a:rPr lang="en-US" sz="1600" u="none" strike="noStrike" noProof="0"/>
                        <a:t>108,256,317</a:t>
                      </a:r>
                      <a:endParaRPr lang="en-US" sz="1600" dirty="0"/>
                    </a:p>
                  </a:txBody>
                  <a:tcPr/>
                </a:tc>
                <a:tc>
                  <a:txBody>
                    <a:bodyPr/>
                    <a:lstStyle/>
                    <a:p>
                      <a:pPr lvl="0">
                        <a:buNone/>
                      </a:pPr>
                      <a:endParaRPr lang="en-US" sz="1600" dirty="0"/>
                    </a:p>
                  </a:txBody>
                  <a:tcPr/>
                </a:tc>
                <a:tc>
                  <a:txBody>
                    <a:bodyPr/>
                    <a:lstStyle/>
                    <a:p>
                      <a:pPr lvl="0">
                        <a:buNone/>
                      </a:pPr>
                      <a:r>
                        <a:rPr lang="en-US" sz="1600" b="0" i="0" u="none" strike="noStrike" noProof="0">
                          <a:solidFill>
                            <a:srgbClr val="FF0000"/>
                          </a:solidFill>
                          <a:latin typeface="Calibri"/>
                        </a:rPr>
                        <a:t>258,450,781</a:t>
                      </a:r>
                      <a:endParaRPr lang="en-US">
                        <a:solidFill>
                          <a:srgbClr val="FF0000"/>
                        </a:solidFill>
                      </a:endParaRPr>
                    </a:p>
                  </a:txBody>
                  <a:tcPr/>
                </a:tc>
                <a:tc>
                  <a:txBody>
                    <a:bodyPr/>
                    <a:lstStyle/>
                    <a:p>
                      <a:pPr lvl="0">
                        <a:buNone/>
                      </a:pPr>
                      <a:r>
                        <a:rPr lang="en-US" sz="1600" b="0" i="0" u="none" strike="noStrike" noProof="0">
                          <a:latin typeface="Calibri"/>
                        </a:rPr>
                        <a:t>257,488,754</a:t>
                      </a:r>
                      <a:endParaRPr lang="en-US"/>
                    </a:p>
                  </a:txBody>
                  <a:tcPr/>
                </a:tc>
                <a:extLst>
                  <a:ext uri="{0D108BD9-81ED-4DB2-BD59-A6C34878D82A}">
                    <a16:rowId xmlns:a16="http://schemas.microsoft.com/office/drawing/2014/main" val="11847945"/>
                  </a:ext>
                </a:extLst>
              </a:tr>
              <a:tr h="710784">
                <a:tc>
                  <a:txBody>
                    <a:bodyPr/>
                    <a:lstStyle/>
                    <a:p>
                      <a:r>
                        <a:rPr lang="en-US" sz="1600" err="1"/>
                        <a:t>NeuralNetwork_with</a:t>
                      </a:r>
                      <a:r>
                        <a:rPr lang="en-US" sz="1600" dirty="0"/>
                        <a:t> </a:t>
                      </a:r>
                      <a:r>
                        <a:rPr lang="en-US" sz="1600" err="1"/>
                        <a:t>timeonly</a:t>
                      </a:r>
                      <a:endParaRPr lang="en-US" sz="1600" dirty="0" err="1"/>
                    </a:p>
                  </a:txBody>
                  <a:tcPr/>
                </a:tc>
                <a:tc>
                  <a:txBody>
                    <a:bodyPr/>
                    <a:lstStyle/>
                    <a:p>
                      <a:pPr lvl="0">
                        <a:buNone/>
                      </a:pPr>
                      <a:r>
                        <a:rPr lang="en-US" sz="1600" u="none" strike="noStrike" noProof="0"/>
                        <a:t>188,605,183</a:t>
                      </a:r>
                      <a:endParaRPr lang="en-US" sz="1600" dirty="0"/>
                    </a:p>
                  </a:txBody>
                  <a:tcPr/>
                </a:tc>
                <a:tc>
                  <a:txBody>
                    <a:bodyPr/>
                    <a:lstStyle/>
                    <a:p>
                      <a:pPr lvl="0">
                        <a:buNone/>
                      </a:pPr>
                      <a:endParaRPr lang="en-US" sz="1600" dirty="0"/>
                    </a:p>
                  </a:txBody>
                  <a:tcPr/>
                </a:tc>
                <a:tc>
                  <a:txBody>
                    <a:bodyPr/>
                    <a:lstStyle/>
                    <a:p>
                      <a:pPr lvl="0">
                        <a:buNone/>
                      </a:pPr>
                      <a:r>
                        <a:rPr lang="en-US" sz="1600" b="0" i="0" u="none" strike="noStrike" noProof="0"/>
                        <a:t>36,506,859</a:t>
                      </a:r>
                      <a:endParaRPr lang="en-US">
                        <a:solidFill>
                          <a:srgbClr val="00B050"/>
                        </a:solidFill>
                      </a:endParaRPr>
                    </a:p>
                  </a:txBody>
                  <a:tcPr/>
                </a:tc>
                <a:tc>
                  <a:txBody>
                    <a:bodyPr/>
                    <a:lstStyle/>
                    <a:p>
                      <a:pPr lvl="0">
                        <a:buNone/>
                      </a:pPr>
                      <a:endParaRPr lang="en-US" sz="1600" b="0" i="0" u="none" strike="noStrike" noProof="0" dirty="0">
                        <a:latin typeface="Calibri"/>
                      </a:endParaRPr>
                    </a:p>
                    <a:p>
                      <a:pPr lvl="0">
                        <a:buNone/>
                      </a:pPr>
                      <a:r>
                        <a:rPr lang="en-US" sz="1600" b="0" i="0" u="none" strike="noStrike" noProof="0"/>
                        <a:t>58,733,356</a:t>
                      </a:r>
                      <a:endParaRPr lang="en-US"/>
                    </a:p>
                  </a:txBody>
                  <a:tcPr/>
                </a:tc>
                <a:extLst>
                  <a:ext uri="{0D108BD9-81ED-4DB2-BD59-A6C34878D82A}">
                    <a16:rowId xmlns:a16="http://schemas.microsoft.com/office/drawing/2014/main" val="3267680667"/>
                  </a:ext>
                </a:extLst>
              </a:tr>
              <a:tr h="710784">
                <a:tc>
                  <a:txBody>
                    <a:bodyPr/>
                    <a:lstStyle/>
                    <a:p>
                      <a:pPr lvl="0">
                        <a:buNone/>
                      </a:pPr>
                      <a:r>
                        <a:rPr lang="en-US" sz="1600" err="1"/>
                        <a:t>NeuralNetwork_withadded_regressors</a:t>
                      </a:r>
                      <a:endParaRPr lang="en-US" sz="1600" dirty="0" err="1"/>
                    </a:p>
                  </a:txBody>
                  <a:tcPr/>
                </a:tc>
                <a:tc>
                  <a:txBody>
                    <a:bodyPr/>
                    <a:lstStyle/>
                    <a:p>
                      <a:pPr lvl="0">
                        <a:buNone/>
                      </a:pPr>
                      <a:r>
                        <a:rPr lang="en-US" sz="1600" u="none" strike="noStrike" noProof="0">
                          <a:solidFill>
                            <a:srgbClr val="00B050"/>
                          </a:solidFill>
                        </a:rPr>
                        <a:t>99,617,135</a:t>
                      </a:r>
                      <a:endParaRPr lang="en-US" sz="1600">
                        <a:solidFill>
                          <a:srgbClr val="00B050"/>
                        </a:solidFill>
                      </a:endParaRPr>
                    </a:p>
                  </a:txBody>
                  <a:tcPr/>
                </a:tc>
                <a:tc>
                  <a:txBody>
                    <a:bodyPr/>
                    <a:lstStyle/>
                    <a:p>
                      <a:pPr lvl="0">
                        <a:buNone/>
                      </a:pPr>
                      <a:endParaRPr lang="en-US" sz="1600" dirty="0"/>
                    </a:p>
                  </a:txBody>
                  <a:tcPr/>
                </a:tc>
                <a:tc>
                  <a:txBody>
                    <a:bodyPr/>
                    <a:lstStyle/>
                    <a:p>
                      <a:pPr lvl="0">
                        <a:buNone/>
                      </a:pPr>
                      <a:r>
                        <a:rPr lang="en-US" sz="1600" b="0" i="0" u="none" strike="noStrike" noProof="0">
                          <a:solidFill>
                            <a:srgbClr val="00B050"/>
                          </a:solidFill>
                        </a:rPr>
                        <a:t>22,981,667</a:t>
                      </a:r>
                      <a:endParaRPr lang="en-US">
                        <a:solidFill>
                          <a:srgbClr val="00B050"/>
                        </a:solidFill>
                      </a:endParaRPr>
                    </a:p>
                  </a:txBody>
                  <a:tcPr/>
                </a:tc>
                <a:tc>
                  <a:txBody>
                    <a:bodyPr/>
                    <a:lstStyle/>
                    <a:p>
                      <a:pPr lvl="0">
                        <a:buNone/>
                      </a:pPr>
                      <a:endParaRPr lang="en-US" sz="1600" b="0" i="0" u="none" strike="noStrike" noProof="0" dirty="0">
                        <a:latin typeface="Calibri"/>
                      </a:endParaRPr>
                    </a:p>
                    <a:p>
                      <a:pPr lvl="0">
                        <a:buNone/>
                      </a:pPr>
                      <a:r>
                        <a:rPr lang="en-US" sz="1600" b="0" i="0" u="none" strike="noStrike" noProof="0"/>
                        <a:t>31,720,246</a:t>
                      </a:r>
                      <a:endParaRPr lang="en-US"/>
                    </a:p>
                  </a:txBody>
                  <a:tcPr/>
                </a:tc>
                <a:extLst>
                  <a:ext uri="{0D108BD9-81ED-4DB2-BD59-A6C34878D82A}">
                    <a16:rowId xmlns:a16="http://schemas.microsoft.com/office/drawing/2014/main" val="2299345547"/>
                  </a:ext>
                </a:extLst>
              </a:tr>
            </a:tbl>
          </a:graphicData>
        </a:graphic>
      </p:graphicFrame>
    </p:spTree>
    <p:extLst>
      <p:ext uri="{BB962C8B-B14F-4D97-AF65-F5344CB8AC3E}">
        <p14:creationId xmlns:p14="http://schemas.microsoft.com/office/powerpoint/2010/main" val="4210295656"/>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0F59E-C09C-4D43-85C9-5E5D2DC377B2}"/>
              </a:ext>
            </a:extLst>
          </p:cNvPr>
          <p:cNvSpPr>
            <a:spLocks noGrp="1"/>
          </p:cNvSpPr>
          <p:nvPr>
            <p:ph type="title"/>
          </p:nvPr>
        </p:nvSpPr>
        <p:spPr>
          <a:xfrm>
            <a:off x="803564" y="99580"/>
            <a:ext cx="10515600" cy="1221654"/>
          </a:xfrm>
        </p:spPr>
        <p:txBody>
          <a:bodyPr/>
          <a:lstStyle/>
          <a:p>
            <a:r>
              <a:rPr lang="en-US"/>
              <a:t>Ensemble Model </a:t>
            </a:r>
          </a:p>
        </p:txBody>
      </p:sp>
      <p:sp>
        <p:nvSpPr>
          <p:cNvPr id="4" name="Flowchart: Connector 3">
            <a:extLst>
              <a:ext uri="{FF2B5EF4-FFF2-40B4-BE49-F238E27FC236}">
                <a16:creationId xmlns:a16="http://schemas.microsoft.com/office/drawing/2014/main" id="{F38BD8BE-3EBD-4623-912C-D020FC4DDEA7}"/>
              </a:ext>
            </a:extLst>
          </p:cNvPr>
          <p:cNvSpPr/>
          <p:nvPr/>
        </p:nvSpPr>
        <p:spPr>
          <a:xfrm>
            <a:off x="741218" y="1672967"/>
            <a:ext cx="2154381" cy="1687887"/>
          </a:xfrm>
          <a:prstGeom prst="flowChartConnector">
            <a:avLst/>
          </a:prstGeom>
          <a:solidFill>
            <a:schemeClr val="accent2"/>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endParaRPr lang="en-US" dirty="0"/>
          </a:p>
          <a:p>
            <a:r>
              <a:rPr lang="en-US"/>
              <a:t>ARIMA(11,0,2) .       </a:t>
            </a:r>
            <a:r>
              <a:rPr lang="en-US" dirty="0"/>
              <a:t>S=6</a:t>
            </a:r>
          </a:p>
          <a:p>
            <a:endParaRPr lang="en-US" dirty="0"/>
          </a:p>
        </p:txBody>
      </p:sp>
      <p:sp>
        <p:nvSpPr>
          <p:cNvPr id="5" name="Flowchart: Connector 4">
            <a:extLst>
              <a:ext uri="{FF2B5EF4-FFF2-40B4-BE49-F238E27FC236}">
                <a16:creationId xmlns:a16="http://schemas.microsoft.com/office/drawing/2014/main" id="{B342F8E7-E6E5-43D7-A65B-1250897F11DC}"/>
              </a:ext>
            </a:extLst>
          </p:cNvPr>
          <p:cNvSpPr/>
          <p:nvPr/>
        </p:nvSpPr>
        <p:spPr>
          <a:xfrm>
            <a:off x="4913457" y="1590706"/>
            <a:ext cx="2015837" cy="1687887"/>
          </a:xfrm>
          <a:prstGeom prst="flowChartConnector">
            <a:avLst/>
          </a:prstGeom>
          <a:solidFill>
            <a:schemeClr val="accent3"/>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endParaRPr lang="en-US" dirty="0"/>
          </a:p>
          <a:p>
            <a:r>
              <a:rPr lang="en-US"/>
              <a:t>Neural-Network  with regressors</a:t>
            </a:r>
          </a:p>
        </p:txBody>
      </p:sp>
      <p:sp>
        <p:nvSpPr>
          <p:cNvPr id="7" name="Arrow: Down 6">
            <a:extLst>
              <a:ext uri="{FF2B5EF4-FFF2-40B4-BE49-F238E27FC236}">
                <a16:creationId xmlns:a16="http://schemas.microsoft.com/office/drawing/2014/main" id="{726ACF68-6AAF-4539-B906-BF8B2DE2EACC}"/>
              </a:ext>
            </a:extLst>
          </p:cNvPr>
          <p:cNvSpPr/>
          <p:nvPr/>
        </p:nvSpPr>
        <p:spPr>
          <a:xfrm rot="-2460000">
            <a:off x="2375615" y="3502637"/>
            <a:ext cx="484632" cy="978408"/>
          </a:xfrm>
          <a:prstGeom prst="downArrow">
            <a:avLst/>
          </a:prstGeom>
          <a:solidFill>
            <a:schemeClr val="accent4">
              <a:lumMod val="5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9" name="Arrow: Down 8">
            <a:extLst>
              <a:ext uri="{FF2B5EF4-FFF2-40B4-BE49-F238E27FC236}">
                <a16:creationId xmlns:a16="http://schemas.microsoft.com/office/drawing/2014/main" id="{FCEE14C4-25CF-428D-BD7B-774B47B19372}"/>
              </a:ext>
            </a:extLst>
          </p:cNvPr>
          <p:cNvSpPr/>
          <p:nvPr/>
        </p:nvSpPr>
        <p:spPr>
          <a:xfrm rot="2880000">
            <a:off x="4504309" y="3483875"/>
            <a:ext cx="484632" cy="978408"/>
          </a:xfrm>
          <a:prstGeom prst="downArrow">
            <a:avLst/>
          </a:prstGeom>
          <a:solidFill>
            <a:schemeClr val="accent4">
              <a:lumMod val="5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0" name="Isosceles Triangle 9">
            <a:extLst>
              <a:ext uri="{FF2B5EF4-FFF2-40B4-BE49-F238E27FC236}">
                <a16:creationId xmlns:a16="http://schemas.microsoft.com/office/drawing/2014/main" id="{FC080D9D-89DA-41B2-8712-05112D58595D}"/>
              </a:ext>
            </a:extLst>
          </p:cNvPr>
          <p:cNvSpPr/>
          <p:nvPr/>
        </p:nvSpPr>
        <p:spPr>
          <a:xfrm rot="10800000">
            <a:off x="2696602" y="4778665"/>
            <a:ext cx="2018976" cy="1595581"/>
          </a:xfrm>
          <a:prstGeom prst="triangle">
            <a:avLst/>
          </a:prstGeom>
          <a:solidFill>
            <a:schemeClr val="accent4">
              <a:lumMod val="7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1" name="Flowchart: Connector 10">
            <a:extLst>
              <a:ext uri="{FF2B5EF4-FFF2-40B4-BE49-F238E27FC236}">
                <a16:creationId xmlns:a16="http://schemas.microsoft.com/office/drawing/2014/main" id="{AE1CF06A-8567-4D33-8F1A-2A66B5754EA6}"/>
              </a:ext>
            </a:extLst>
          </p:cNvPr>
          <p:cNvSpPr/>
          <p:nvPr/>
        </p:nvSpPr>
        <p:spPr>
          <a:xfrm>
            <a:off x="3164320" y="5046230"/>
            <a:ext cx="457200" cy="457200"/>
          </a:xfrm>
          <a:prstGeom prst="flowChartConnector">
            <a:avLst/>
          </a:prstGeom>
          <a:solidFill>
            <a:schemeClr val="accent2"/>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2" name="Flowchart: Connector 11">
            <a:extLst>
              <a:ext uri="{FF2B5EF4-FFF2-40B4-BE49-F238E27FC236}">
                <a16:creationId xmlns:a16="http://schemas.microsoft.com/office/drawing/2014/main" id="{5BB7BAE0-74C9-4C8D-9B97-E2B71BD8A8CB}"/>
              </a:ext>
            </a:extLst>
          </p:cNvPr>
          <p:cNvSpPr/>
          <p:nvPr/>
        </p:nvSpPr>
        <p:spPr>
          <a:xfrm>
            <a:off x="3757469" y="5108286"/>
            <a:ext cx="457200" cy="457200"/>
          </a:xfrm>
          <a:prstGeom prst="flowChartConnector">
            <a:avLst/>
          </a:prstGeom>
          <a:solidFill>
            <a:schemeClr val="accent3"/>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3" name="TextBox 12">
            <a:extLst>
              <a:ext uri="{FF2B5EF4-FFF2-40B4-BE49-F238E27FC236}">
                <a16:creationId xmlns:a16="http://schemas.microsoft.com/office/drawing/2014/main" id="{36CFE773-A5B3-4B89-B4E1-43D4705FB86E}"/>
              </a:ext>
            </a:extLst>
          </p:cNvPr>
          <p:cNvSpPr txBox="1"/>
          <p:nvPr/>
        </p:nvSpPr>
        <p:spPr>
          <a:xfrm>
            <a:off x="309707" y="5181888"/>
            <a:ext cx="274320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US" sz="2000" b="1">
                <a:solidFill>
                  <a:schemeClr val="accent4">
                    <a:lumMod val="75000"/>
                  </a:schemeClr>
                </a:solidFill>
              </a:rPr>
              <a:t>ASE : </a:t>
            </a:r>
            <a:r>
              <a:rPr lang="en-US" sz="2000" b="1">
                <a:solidFill>
                  <a:schemeClr val="accent4">
                    <a:lumMod val="75000"/>
                  </a:schemeClr>
                </a:solidFill>
                <a:ea typeface="+mn-lt"/>
                <a:cs typeface="+mn-lt"/>
              </a:rPr>
              <a:t>40,893,249</a:t>
            </a:r>
            <a:endParaRPr lang="en-US" sz="2000" b="1" i="0" u="none" strike="noStrike" cap="none" spc="0" normalizeH="0" baseline="0">
              <a:ln>
                <a:noFill/>
              </a:ln>
              <a:solidFill>
                <a:schemeClr val="accent4">
                  <a:lumMod val="75000"/>
                </a:schemeClr>
              </a:solidFill>
              <a:effectLst/>
              <a:uFillTx/>
              <a:latin typeface="+mn-lt"/>
              <a:ea typeface="+mn-ea"/>
              <a:cs typeface="+mn-cs"/>
            </a:endParaRPr>
          </a:p>
        </p:txBody>
      </p:sp>
    </p:spTree>
    <p:extLst>
      <p:ext uri="{BB962C8B-B14F-4D97-AF65-F5344CB8AC3E}">
        <p14:creationId xmlns:p14="http://schemas.microsoft.com/office/powerpoint/2010/main" val="881286638"/>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0F59E-C09C-4D43-85C9-5E5D2DC377B2}"/>
              </a:ext>
            </a:extLst>
          </p:cNvPr>
          <p:cNvSpPr>
            <a:spLocks noGrp="1"/>
          </p:cNvSpPr>
          <p:nvPr>
            <p:ph type="title"/>
          </p:nvPr>
        </p:nvSpPr>
        <p:spPr>
          <a:xfrm>
            <a:off x="803564" y="99580"/>
            <a:ext cx="10515600" cy="1221654"/>
          </a:xfrm>
        </p:spPr>
        <p:txBody>
          <a:bodyPr/>
          <a:lstStyle/>
          <a:p>
            <a:r>
              <a:rPr lang="en-US"/>
              <a:t>Ensemble Model </a:t>
            </a:r>
          </a:p>
        </p:txBody>
      </p:sp>
      <p:sp>
        <p:nvSpPr>
          <p:cNvPr id="4" name="Flowchart: Connector 3">
            <a:extLst>
              <a:ext uri="{FF2B5EF4-FFF2-40B4-BE49-F238E27FC236}">
                <a16:creationId xmlns:a16="http://schemas.microsoft.com/office/drawing/2014/main" id="{F38BD8BE-3EBD-4623-912C-D020FC4DDEA7}"/>
              </a:ext>
            </a:extLst>
          </p:cNvPr>
          <p:cNvSpPr/>
          <p:nvPr/>
        </p:nvSpPr>
        <p:spPr>
          <a:xfrm>
            <a:off x="741218" y="1672967"/>
            <a:ext cx="2154381" cy="1687887"/>
          </a:xfrm>
          <a:prstGeom prst="flowChartConnector">
            <a:avLst/>
          </a:prstGeom>
          <a:solidFill>
            <a:schemeClr val="accent2"/>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endParaRPr lang="en-US" dirty="0"/>
          </a:p>
          <a:p>
            <a:r>
              <a:rPr lang="en-US"/>
              <a:t>ARIMA(11,0,2) .       </a:t>
            </a:r>
            <a:r>
              <a:rPr lang="en-US" dirty="0"/>
              <a:t>S=6</a:t>
            </a:r>
          </a:p>
          <a:p>
            <a:endParaRPr lang="en-US" dirty="0"/>
          </a:p>
        </p:txBody>
      </p:sp>
      <p:sp>
        <p:nvSpPr>
          <p:cNvPr id="5" name="Flowchart: Connector 4">
            <a:extLst>
              <a:ext uri="{FF2B5EF4-FFF2-40B4-BE49-F238E27FC236}">
                <a16:creationId xmlns:a16="http://schemas.microsoft.com/office/drawing/2014/main" id="{B342F8E7-E6E5-43D7-A65B-1250897F11DC}"/>
              </a:ext>
            </a:extLst>
          </p:cNvPr>
          <p:cNvSpPr/>
          <p:nvPr/>
        </p:nvSpPr>
        <p:spPr>
          <a:xfrm>
            <a:off x="4913457" y="1590706"/>
            <a:ext cx="2015837" cy="1687887"/>
          </a:xfrm>
          <a:prstGeom prst="flowChartConnector">
            <a:avLst/>
          </a:prstGeom>
          <a:solidFill>
            <a:schemeClr val="accent3"/>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endParaRPr lang="en-US" dirty="0"/>
          </a:p>
          <a:p>
            <a:r>
              <a:rPr lang="en-US"/>
              <a:t>Neural-Network  with regressors</a:t>
            </a:r>
          </a:p>
        </p:txBody>
      </p:sp>
      <p:sp>
        <p:nvSpPr>
          <p:cNvPr id="7" name="Arrow: Down 6">
            <a:extLst>
              <a:ext uri="{FF2B5EF4-FFF2-40B4-BE49-F238E27FC236}">
                <a16:creationId xmlns:a16="http://schemas.microsoft.com/office/drawing/2014/main" id="{726ACF68-6AAF-4539-B906-BF8B2DE2EACC}"/>
              </a:ext>
            </a:extLst>
          </p:cNvPr>
          <p:cNvSpPr/>
          <p:nvPr/>
        </p:nvSpPr>
        <p:spPr>
          <a:xfrm rot="-2460000">
            <a:off x="2375615" y="3502637"/>
            <a:ext cx="484632" cy="978408"/>
          </a:xfrm>
          <a:prstGeom prst="downArrow">
            <a:avLst/>
          </a:prstGeom>
          <a:solidFill>
            <a:schemeClr val="accent4">
              <a:lumMod val="5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9" name="Arrow: Down 8">
            <a:extLst>
              <a:ext uri="{FF2B5EF4-FFF2-40B4-BE49-F238E27FC236}">
                <a16:creationId xmlns:a16="http://schemas.microsoft.com/office/drawing/2014/main" id="{FCEE14C4-25CF-428D-BD7B-774B47B19372}"/>
              </a:ext>
            </a:extLst>
          </p:cNvPr>
          <p:cNvSpPr/>
          <p:nvPr/>
        </p:nvSpPr>
        <p:spPr>
          <a:xfrm rot="2880000">
            <a:off x="4504309" y="3483875"/>
            <a:ext cx="484632" cy="978408"/>
          </a:xfrm>
          <a:prstGeom prst="downArrow">
            <a:avLst/>
          </a:prstGeom>
          <a:solidFill>
            <a:schemeClr val="accent4">
              <a:lumMod val="5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0" name="Isosceles Triangle 9">
            <a:extLst>
              <a:ext uri="{FF2B5EF4-FFF2-40B4-BE49-F238E27FC236}">
                <a16:creationId xmlns:a16="http://schemas.microsoft.com/office/drawing/2014/main" id="{FC080D9D-89DA-41B2-8712-05112D58595D}"/>
              </a:ext>
            </a:extLst>
          </p:cNvPr>
          <p:cNvSpPr/>
          <p:nvPr/>
        </p:nvSpPr>
        <p:spPr>
          <a:xfrm rot="10800000">
            <a:off x="2696602" y="4778665"/>
            <a:ext cx="2018976" cy="1595581"/>
          </a:xfrm>
          <a:prstGeom prst="triangle">
            <a:avLst/>
          </a:prstGeom>
          <a:solidFill>
            <a:schemeClr val="accent4">
              <a:lumMod val="7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1" name="Flowchart: Connector 10">
            <a:extLst>
              <a:ext uri="{FF2B5EF4-FFF2-40B4-BE49-F238E27FC236}">
                <a16:creationId xmlns:a16="http://schemas.microsoft.com/office/drawing/2014/main" id="{AE1CF06A-8567-4D33-8F1A-2A66B5754EA6}"/>
              </a:ext>
            </a:extLst>
          </p:cNvPr>
          <p:cNvSpPr/>
          <p:nvPr/>
        </p:nvSpPr>
        <p:spPr>
          <a:xfrm>
            <a:off x="3164320" y="5046230"/>
            <a:ext cx="457200" cy="457200"/>
          </a:xfrm>
          <a:prstGeom prst="flowChartConnector">
            <a:avLst/>
          </a:prstGeom>
          <a:solidFill>
            <a:schemeClr val="accent2"/>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2" name="Flowchart: Connector 11">
            <a:extLst>
              <a:ext uri="{FF2B5EF4-FFF2-40B4-BE49-F238E27FC236}">
                <a16:creationId xmlns:a16="http://schemas.microsoft.com/office/drawing/2014/main" id="{5BB7BAE0-74C9-4C8D-9B97-E2B71BD8A8CB}"/>
              </a:ext>
            </a:extLst>
          </p:cNvPr>
          <p:cNvSpPr/>
          <p:nvPr/>
        </p:nvSpPr>
        <p:spPr>
          <a:xfrm>
            <a:off x="3757469" y="5108286"/>
            <a:ext cx="457200" cy="457200"/>
          </a:xfrm>
          <a:prstGeom prst="flowChartConnector">
            <a:avLst/>
          </a:prstGeom>
          <a:solidFill>
            <a:schemeClr val="accent3"/>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Flowchart: Connector 13">
            <a:extLst>
              <a:ext uri="{FF2B5EF4-FFF2-40B4-BE49-F238E27FC236}">
                <a16:creationId xmlns:a16="http://schemas.microsoft.com/office/drawing/2014/main" id="{3DF470D0-929A-4D12-8BFF-102E802D608A}"/>
              </a:ext>
            </a:extLst>
          </p:cNvPr>
          <p:cNvSpPr/>
          <p:nvPr/>
        </p:nvSpPr>
        <p:spPr>
          <a:xfrm>
            <a:off x="8573366" y="1590707"/>
            <a:ext cx="2015837" cy="1687887"/>
          </a:xfrm>
          <a:prstGeom prst="flowChartConnector">
            <a:avLst/>
          </a:prstGeom>
          <a:solidFill>
            <a:schemeClr val="accent4">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endParaRPr lang="en-US" dirty="0"/>
          </a:p>
          <a:p>
            <a:endParaRPr lang="en-US" dirty="0"/>
          </a:p>
          <a:p>
            <a:r>
              <a:rPr lang="en-US"/>
              <a:t>    ARMA(2,1)</a:t>
            </a:r>
          </a:p>
          <a:p>
            <a:endParaRPr lang="en-US" dirty="0"/>
          </a:p>
        </p:txBody>
      </p:sp>
      <p:sp>
        <p:nvSpPr>
          <p:cNvPr id="15" name="Arrow: Down 14">
            <a:extLst>
              <a:ext uri="{FF2B5EF4-FFF2-40B4-BE49-F238E27FC236}">
                <a16:creationId xmlns:a16="http://schemas.microsoft.com/office/drawing/2014/main" id="{FBD6A311-4406-4197-946E-F20B8F53837C}"/>
              </a:ext>
            </a:extLst>
          </p:cNvPr>
          <p:cNvSpPr/>
          <p:nvPr/>
        </p:nvSpPr>
        <p:spPr>
          <a:xfrm rot="-2460000">
            <a:off x="6762887" y="3398727"/>
            <a:ext cx="484632" cy="978408"/>
          </a:xfrm>
          <a:prstGeom prst="downArrow">
            <a:avLst/>
          </a:prstGeom>
          <a:solidFill>
            <a:schemeClr val="accent4">
              <a:lumMod val="5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6" name="Arrow: Down 15">
            <a:extLst>
              <a:ext uri="{FF2B5EF4-FFF2-40B4-BE49-F238E27FC236}">
                <a16:creationId xmlns:a16="http://schemas.microsoft.com/office/drawing/2014/main" id="{9F0DB652-CEF5-4D4E-A233-E47635556A65}"/>
              </a:ext>
            </a:extLst>
          </p:cNvPr>
          <p:cNvSpPr/>
          <p:nvPr/>
        </p:nvSpPr>
        <p:spPr>
          <a:xfrm rot="2880000">
            <a:off x="8475945" y="3403056"/>
            <a:ext cx="484632" cy="978408"/>
          </a:xfrm>
          <a:prstGeom prst="downArrow">
            <a:avLst/>
          </a:prstGeom>
          <a:solidFill>
            <a:schemeClr val="accent4">
              <a:lumMod val="5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Isosceles Triangle 16">
            <a:extLst>
              <a:ext uri="{FF2B5EF4-FFF2-40B4-BE49-F238E27FC236}">
                <a16:creationId xmlns:a16="http://schemas.microsoft.com/office/drawing/2014/main" id="{AEABF322-22AC-4660-AB52-5E7D0E6A73BC}"/>
              </a:ext>
            </a:extLst>
          </p:cNvPr>
          <p:cNvSpPr/>
          <p:nvPr/>
        </p:nvSpPr>
        <p:spPr>
          <a:xfrm rot="10800000">
            <a:off x="6922238" y="4709392"/>
            <a:ext cx="2018976" cy="1595581"/>
          </a:xfrm>
          <a:prstGeom prst="triangle">
            <a:avLst/>
          </a:prstGeom>
          <a:solidFill>
            <a:schemeClr val="accent4">
              <a:lumMod val="7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Flowchart: Connector 17">
            <a:extLst>
              <a:ext uri="{FF2B5EF4-FFF2-40B4-BE49-F238E27FC236}">
                <a16:creationId xmlns:a16="http://schemas.microsoft.com/office/drawing/2014/main" id="{FDD43FBC-775F-4A97-8BA9-92A752C7C3E9}"/>
              </a:ext>
            </a:extLst>
          </p:cNvPr>
          <p:cNvSpPr/>
          <p:nvPr/>
        </p:nvSpPr>
        <p:spPr>
          <a:xfrm>
            <a:off x="7382741" y="5050558"/>
            <a:ext cx="457200" cy="457200"/>
          </a:xfrm>
          <a:prstGeom prst="flowChartConnector">
            <a:avLst/>
          </a:prstGeom>
          <a:solidFill>
            <a:schemeClr val="accent3"/>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Flowchart: Connector 18">
            <a:extLst>
              <a:ext uri="{FF2B5EF4-FFF2-40B4-BE49-F238E27FC236}">
                <a16:creationId xmlns:a16="http://schemas.microsoft.com/office/drawing/2014/main" id="{D4D65B74-4BB1-4E38-B533-67A547208D5C}"/>
              </a:ext>
            </a:extLst>
          </p:cNvPr>
          <p:cNvSpPr/>
          <p:nvPr/>
        </p:nvSpPr>
        <p:spPr>
          <a:xfrm>
            <a:off x="8110104" y="4877376"/>
            <a:ext cx="457200" cy="457200"/>
          </a:xfrm>
          <a:prstGeom prst="flowChartConnector">
            <a:avLst/>
          </a:prstGeom>
          <a:solidFill>
            <a:schemeClr val="accent4">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TextBox 19">
            <a:extLst>
              <a:ext uri="{FF2B5EF4-FFF2-40B4-BE49-F238E27FC236}">
                <a16:creationId xmlns:a16="http://schemas.microsoft.com/office/drawing/2014/main" id="{5C171A83-DC9B-42A8-9D27-A1DDEDD01169}"/>
              </a:ext>
            </a:extLst>
          </p:cNvPr>
          <p:cNvSpPr txBox="1"/>
          <p:nvPr/>
        </p:nvSpPr>
        <p:spPr>
          <a:xfrm>
            <a:off x="9638434" y="5216524"/>
            <a:ext cx="274320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US" sz="2000" b="1">
                <a:solidFill>
                  <a:schemeClr val="accent4">
                    <a:lumMod val="75000"/>
                  </a:schemeClr>
                </a:solidFill>
              </a:rPr>
              <a:t>ASE : </a:t>
            </a:r>
            <a:r>
              <a:rPr lang="en-US" sz="2000" b="1">
                <a:solidFill>
                  <a:schemeClr val="accent4">
                    <a:lumMod val="75000"/>
                  </a:schemeClr>
                </a:solidFill>
                <a:ea typeface="+mn-lt"/>
                <a:cs typeface="+mn-lt"/>
              </a:rPr>
              <a:t>115,296,289</a:t>
            </a:r>
            <a:endParaRPr lang="en-US" sz="2000" b="1" i="0" u="none" strike="noStrike" cap="none" spc="0" normalizeH="0" baseline="0">
              <a:ln>
                <a:noFill/>
              </a:ln>
              <a:solidFill>
                <a:schemeClr val="accent4">
                  <a:lumMod val="75000"/>
                </a:schemeClr>
              </a:solidFill>
              <a:effectLst/>
              <a:uFillTx/>
              <a:latin typeface="+mn-lt"/>
              <a:ea typeface="+mn-ea"/>
              <a:cs typeface="+mn-cs"/>
            </a:endParaRPr>
          </a:p>
        </p:txBody>
      </p:sp>
    </p:spTree>
    <p:extLst>
      <p:ext uri="{BB962C8B-B14F-4D97-AF65-F5344CB8AC3E}">
        <p14:creationId xmlns:p14="http://schemas.microsoft.com/office/powerpoint/2010/main" val="17540379"/>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21D89A7F-E46F-4876-8F89-1C44338EC71A}"/>
              </a:ext>
            </a:extLst>
          </p:cNvPr>
          <p:cNvGraphicFramePr>
            <a:graphicFrameLocks noGrp="1"/>
          </p:cNvGraphicFramePr>
          <p:nvPr>
            <p:extLst>
              <p:ext uri="{D42A27DB-BD31-4B8C-83A1-F6EECF244321}">
                <p14:modId xmlns:p14="http://schemas.microsoft.com/office/powerpoint/2010/main" val="2945022398"/>
              </p:ext>
            </p:extLst>
          </p:nvPr>
        </p:nvGraphicFramePr>
        <p:xfrm>
          <a:off x="-25830" y="0"/>
          <a:ext cx="12246795" cy="7095264"/>
        </p:xfrm>
        <a:graphic>
          <a:graphicData uri="http://schemas.openxmlformats.org/drawingml/2006/table">
            <a:tbl>
              <a:tblPr firstRow="1" bandRow="1">
                <a:tableStyleId>{91EBBBCC-DAD2-459C-BE2E-F6DE35CF9A28}</a:tableStyleId>
              </a:tblPr>
              <a:tblGrid>
                <a:gridCol w="2449359">
                  <a:extLst>
                    <a:ext uri="{9D8B030D-6E8A-4147-A177-3AD203B41FA5}">
                      <a16:colId xmlns:a16="http://schemas.microsoft.com/office/drawing/2014/main" val="3523160222"/>
                    </a:ext>
                  </a:extLst>
                </a:gridCol>
                <a:gridCol w="2449359">
                  <a:extLst>
                    <a:ext uri="{9D8B030D-6E8A-4147-A177-3AD203B41FA5}">
                      <a16:colId xmlns:a16="http://schemas.microsoft.com/office/drawing/2014/main" val="210609080"/>
                    </a:ext>
                  </a:extLst>
                </a:gridCol>
                <a:gridCol w="2449359">
                  <a:extLst>
                    <a:ext uri="{9D8B030D-6E8A-4147-A177-3AD203B41FA5}">
                      <a16:colId xmlns:a16="http://schemas.microsoft.com/office/drawing/2014/main" val="273048317"/>
                    </a:ext>
                  </a:extLst>
                </a:gridCol>
                <a:gridCol w="2449359">
                  <a:extLst>
                    <a:ext uri="{9D8B030D-6E8A-4147-A177-3AD203B41FA5}">
                      <a16:colId xmlns:a16="http://schemas.microsoft.com/office/drawing/2014/main" val="694475373"/>
                    </a:ext>
                  </a:extLst>
                </a:gridCol>
                <a:gridCol w="2449359">
                  <a:extLst>
                    <a:ext uri="{9D8B030D-6E8A-4147-A177-3AD203B41FA5}">
                      <a16:colId xmlns:a16="http://schemas.microsoft.com/office/drawing/2014/main" val="3978529188"/>
                    </a:ext>
                  </a:extLst>
                </a:gridCol>
              </a:tblGrid>
              <a:tr h="829248">
                <a:tc>
                  <a:txBody>
                    <a:bodyPr/>
                    <a:lstStyle/>
                    <a:p>
                      <a:r>
                        <a:rPr lang="en-US" sz="1800" dirty="0"/>
                        <a:t>Model</a:t>
                      </a:r>
                    </a:p>
                  </a:txBody>
                  <a:tcPr/>
                </a:tc>
                <a:tc>
                  <a:txBody>
                    <a:bodyPr/>
                    <a:lstStyle/>
                    <a:p>
                      <a:r>
                        <a:rPr lang="en-US" sz="1800" dirty="0"/>
                        <a:t>ASE from last 6 predictions </a:t>
                      </a:r>
                    </a:p>
                  </a:txBody>
                  <a:tcPr/>
                </a:tc>
                <a:tc>
                  <a:txBody>
                    <a:bodyPr/>
                    <a:lstStyle/>
                    <a:p>
                      <a:pPr lvl="0">
                        <a:buNone/>
                      </a:pPr>
                      <a:r>
                        <a:rPr lang="en-US" sz="1800" err="1"/>
                        <a:t>Ljung</a:t>
                      </a:r>
                      <a:r>
                        <a:rPr lang="en-US" sz="1800" dirty="0"/>
                        <a:t> test p-</a:t>
                      </a:r>
                      <a:r>
                        <a:rPr lang="en-US" sz="1800" err="1"/>
                        <a:t>val</a:t>
                      </a:r>
                      <a:r>
                        <a:rPr lang="en-US" sz="1800" dirty="0"/>
                        <a:t>(K=24,48)</a:t>
                      </a:r>
                    </a:p>
                  </a:txBody>
                  <a:tcPr/>
                </a:tc>
                <a:tc>
                  <a:txBody>
                    <a:bodyPr/>
                    <a:lstStyle/>
                    <a:p>
                      <a:r>
                        <a:rPr lang="en-US" sz="1800" dirty="0"/>
                        <a:t>Rolling Window ASE</a:t>
                      </a:r>
                    </a:p>
                  </a:txBody>
                  <a:tcPr/>
                </a:tc>
                <a:tc>
                  <a:txBody>
                    <a:bodyPr/>
                    <a:lstStyle/>
                    <a:p>
                      <a:pPr lvl="0">
                        <a:buNone/>
                      </a:pPr>
                      <a:r>
                        <a:rPr lang="en-US" sz="1800" dirty="0"/>
                        <a:t>Std Deviation for Rolling Window ASE</a:t>
                      </a:r>
                    </a:p>
                  </a:txBody>
                  <a:tcPr/>
                </a:tc>
                <a:extLst>
                  <a:ext uri="{0D108BD9-81ED-4DB2-BD59-A6C34878D82A}">
                    <a16:rowId xmlns:a16="http://schemas.microsoft.com/office/drawing/2014/main" val="2954520418"/>
                  </a:ext>
                </a:extLst>
              </a:tr>
              <a:tr h="710784">
                <a:tc>
                  <a:txBody>
                    <a:bodyPr/>
                    <a:lstStyle/>
                    <a:p>
                      <a:r>
                        <a:rPr lang="en-US" sz="1600" dirty="0"/>
                        <a:t>ARIMA(11,0,2) with s=6</a:t>
                      </a:r>
                    </a:p>
                  </a:txBody>
                  <a:tcPr/>
                </a:tc>
                <a:tc>
                  <a:txBody>
                    <a:bodyPr/>
                    <a:lstStyle/>
                    <a:p>
                      <a:pPr lvl="0">
                        <a:buNone/>
                      </a:pPr>
                      <a:r>
                        <a:rPr lang="en-US" sz="1600" u="none" strike="noStrike" noProof="0">
                          <a:solidFill>
                            <a:schemeClr val="bg1"/>
                          </a:solidFill>
                        </a:rPr>
                        <a:t>69,610,384</a:t>
                      </a:r>
                      <a:endParaRPr lang="en-US" sz="1600">
                        <a:solidFill>
                          <a:schemeClr val="bg1"/>
                        </a:solidFill>
                      </a:endParaRPr>
                    </a:p>
                  </a:txBody>
                  <a:tcPr/>
                </a:tc>
                <a:tc>
                  <a:txBody>
                    <a:bodyPr/>
                    <a:lstStyle/>
                    <a:p>
                      <a:pPr lvl="0">
                        <a:buNone/>
                      </a:pPr>
                      <a:r>
                        <a:rPr lang="en-US" sz="1600" u="none" strike="noStrike" noProof="0" dirty="0"/>
                        <a:t>(0.95,0.6)</a:t>
                      </a:r>
                    </a:p>
                  </a:txBody>
                  <a:tcPr/>
                </a:tc>
                <a:tc>
                  <a:txBody>
                    <a:bodyPr/>
                    <a:lstStyle/>
                    <a:p>
                      <a:pPr lvl="0">
                        <a:buNone/>
                      </a:pPr>
                      <a:r>
                        <a:rPr lang="en-US" sz="1600" u="none" strike="noStrike" noProof="0">
                          <a:solidFill>
                            <a:schemeClr val="bg1"/>
                          </a:solidFill>
                        </a:rPr>
                        <a:t>41,950,665</a:t>
                      </a:r>
                      <a:endParaRPr lang="en-US" sz="1600" dirty="0">
                        <a:solidFill>
                          <a:schemeClr val="bg1"/>
                        </a:solidFill>
                      </a:endParaRPr>
                    </a:p>
                  </a:txBody>
                  <a:tcPr/>
                </a:tc>
                <a:tc>
                  <a:txBody>
                    <a:bodyPr/>
                    <a:lstStyle/>
                    <a:p>
                      <a:pPr lvl="0">
                        <a:buNone/>
                      </a:pPr>
                      <a:r>
                        <a:rPr lang="en-US" sz="1600" u="none" strike="noStrike" noProof="0"/>
                        <a:t>35,398,412</a:t>
                      </a:r>
                      <a:endParaRPr lang="en-US" sz="1600" dirty="0"/>
                    </a:p>
                  </a:txBody>
                  <a:tcPr/>
                </a:tc>
                <a:extLst>
                  <a:ext uri="{0D108BD9-81ED-4DB2-BD59-A6C34878D82A}">
                    <a16:rowId xmlns:a16="http://schemas.microsoft.com/office/drawing/2014/main" val="1925926743"/>
                  </a:ext>
                </a:extLst>
              </a:tr>
              <a:tr h="592320">
                <a:tc>
                  <a:txBody>
                    <a:bodyPr/>
                    <a:lstStyle/>
                    <a:p>
                      <a:r>
                        <a:rPr lang="en-US" sz="1600" dirty="0"/>
                        <a:t>ARIMA(3,1,0)</a:t>
                      </a:r>
                    </a:p>
                  </a:txBody>
                  <a:tcPr/>
                </a:tc>
                <a:tc>
                  <a:txBody>
                    <a:bodyPr/>
                    <a:lstStyle/>
                    <a:p>
                      <a:pPr lvl="0">
                        <a:buNone/>
                      </a:pPr>
                      <a:r>
                        <a:rPr lang="en-US" sz="1600" u="none" strike="noStrike" noProof="0">
                          <a:solidFill>
                            <a:schemeClr val="bg1"/>
                          </a:solidFill>
                        </a:rPr>
                        <a:t>123,827,211</a:t>
                      </a:r>
                      <a:endParaRPr lang="en-US" sz="1600">
                        <a:solidFill>
                          <a:schemeClr val="bg1"/>
                        </a:solidFill>
                      </a:endParaRPr>
                    </a:p>
                  </a:txBody>
                  <a:tcPr/>
                </a:tc>
                <a:tc>
                  <a:txBody>
                    <a:bodyPr/>
                    <a:lstStyle/>
                    <a:p>
                      <a:pPr lvl="0">
                        <a:buNone/>
                      </a:pPr>
                      <a:r>
                        <a:rPr lang="en-US" sz="1600" dirty="0"/>
                        <a:t>(0.99,0.9)</a:t>
                      </a:r>
                    </a:p>
                  </a:txBody>
                  <a:tcPr/>
                </a:tc>
                <a:tc>
                  <a:txBody>
                    <a:bodyPr/>
                    <a:lstStyle/>
                    <a:p>
                      <a:pPr lvl="0">
                        <a:buNone/>
                      </a:pPr>
                      <a:r>
                        <a:rPr lang="en-US" sz="1600" u="none" strike="noStrike" noProof="0">
                          <a:solidFill>
                            <a:schemeClr val="bg1"/>
                          </a:solidFill>
                        </a:rPr>
                        <a:t>32,548,667</a:t>
                      </a:r>
                      <a:endParaRPr lang="en-US" sz="1600">
                        <a:solidFill>
                          <a:schemeClr val="bg1"/>
                        </a:solidFill>
                      </a:endParaRPr>
                    </a:p>
                  </a:txBody>
                  <a:tcPr/>
                </a:tc>
                <a:tc>
                  <a:txBody>
                    <a:bodyPr/>
                    <a:lstStyle/>
                    <a:p>
                      <a:pPr lvl="0">
                        <a:buNone/>
                      </a:pPr>
                      <a:r>
                        <a:rPr lang="en-US" sz="1600" u="none" strike="noStrike" noProof="0"/>
                        <a:t>43,207,241</a:t>
                      </a:r>
                      <a:endParaRPr lang="en-US" sz="1600" dirty="0"/>
                    </a:p>
                  </a:txBody>
                  <a:tcPr/>
                </a:tc>
                <a:extLst>
                  <a:ext uri="{0D108BD9-81ED-4DB2-BD59-A6C34878D82A}">
                    <a16:rowId xmlns:a16="http://schemas.microsoft.com/office/drawing/2014/main" val="2369513084"/>
                  </a:ext>
                </a:extLst>
              </a:tr>
              <a:tr h="710784">
                <a:tc>
                  <a:txBody>
                    <a:bodyPr/>
                    <a:lstStyle/>
                    <a:p>
                      <a:r>
                        <a:rPr lang="en-US" sz="1600" dirty="0"/>
                        <a:t>ARMA(2,1)</a:t>
                      </a:r>
                    </a:p>
                  </a:txBody>
                  <a:tcPr/>
                </a:tc>
                <a:tc>
                  <a:txBody>
                    <a:bodyPr/>
                    <a:lstStyle/>
                    <a:p>
                      <a:pPr lvl="0">
                        <a:buNone/>
                      </a:pPr>
                      <a:r>
                        <a:rPr lang="en-US" sz="1600" u="none" strike="noStrike" noProof="0">
                          <a:solidFill>
                            <a:schemeClr val="bg1"/>
                          </a:solidFill>
                        </a:rPr>
                        <a:t>450,302,547</a:t>
                      </a:r>
                      <a:endParaRPr lang="en-US" sz="1600">
                        <a:solidFill>
                          <a:schemeClr val="bg1"/>
                        </a:solidFill>
                      </a:endParaRPr>
                    </a:p>
                  </a:txBody>
                  <a:tcPr/>
                </a:tc>
                <a:tc>
                  <a:txBody>
                    <a:bodyPr/>
                    <a:lstStyle/>
                    <a:p>
                      <a:pPr lvl="0" algn="r">
                        <a:lnSpc>
                          <a:spcPct val="100000"/>
                        </a:lnSpc>
                        <a:spcBef>
                          <a:spcPts val="0"/>
                        </a:spcBef>
                        <a:spcAft>
                          <a:spcPts val="0"/>
                        </a:spcAft>
                        <a:buNone/>
                      </a:pPr>
                      <a:r>
                        <a:rPr lang="en-US" sz="1600" u="none" strike="noStrike" noProof="0" dirty="0"/>
                        <a:t>(0.99,0.9)</a:t>
                      </a:r>
                    </a:p>
                    <a:p>
                      <a:pPr lvl="0">
                        <a:buNone/>
                      </a:pPr>
                      <a:endParaRPr lang="en-US" sz="1600" dirty="0"/>
                    </a:p>
                  </a:txBody>
                  <a:tcPr/>
                </a:tc>
                <a:tc>
                  <a:txBody>
                    <a:bodyPr/>
                    <a:lstStyle/>
                    <a:p>
                      <a:pPr lvl="0">
                        <a:buNone/>
                      </a:pPr>
                      <a:r>
                        <a:rPr lang="en-US" sz="1600" u="none" strike="noStrike" noProof="0">
                          <a:solidFill>
                            <a:schemeClr val="bg1"/>
                          </a:solidFill>
                        </a:rPr>
                        <a:t>25,758,608</a:t>
                      </a:r>
                      <a:endParaRPr lang="en-US" sz="1600">
                        <a:solidFill>
                          <a:schemeClr val="bg1"/>
                        </a:solidFill>
                      </a:endParaRPr>
                    </a:p>
                  </a:txBody>
                  <a:tcPr/>
                </a:tc>
                <a:tc>
                  <a:txBody>
                    <a:bodyPr/>
                    <a:lstStyle/>
                    <a:p>
                      <a:pPr lvl="0">
                        <a:buNone/>
                      </a:pPr>
                      <a:r>
                        <a:rPr lang="en-US" sz="1600" u="none" strike="noStrike" noProof="0"/>
                        <a:t>28,317,108</a:t>
                      </a:r>
                      <a:endParaRPr lang="en-US" sz="1600" dirty="0"/>
                    </a:p>
                  </a:txBody>
                  <a:tcPr/>
                </a:tc>
                <a:extLst>
                  <a:ext uri="{0D108BD9-81ED-4DB2-BD59-A6C34878D82A}">
                    <a16:rowId xmlns:a16="http://schemas.microsoft.com/office/drawing/2014/main" val="3461429925"/>
                  </a:ext>
                </a:extLst>
              </a:tr>
              <a:tr h="592320">
                <a:tc>
                  <a:txBody>
                    <a:bodyPr/>
                    <a:lstStyle/>
                    <a:p>
                      <a:r>
                        <a:rPr lang="en-US" sz="1600" err="1"/>
                        <a:t>VAR_notrend</a:t>
                      </a:r>
                      <a:endParaRPr lang="en-US" sz="1600" dirty="0" err="1"/>
                    </a:p>
                  </a:txBody>
                  <a:tcPr/>
                </a:tc>
                <a:tc>
                  <a:txBody>
                    <a:bodyPr/>
                    <a:lstStyle/>
                    <a:p>
                      <a:pPr lvl="0">
                        <a:buNone/>
                      </a:pPr>
                      <a:r>
                        <a:rPr lang="en-US" sz="1600" u="none" strike="noStrike" noProof="0">
                          <a:solidFill>
                            <a:schemeClr val="bg1"/>
                          </a:solidFill>
                        </a:rPr>
                        <a:t>124,283,409</a:t>
                      </a:r>
                      <a:endParaRPr lang="en-US" sz="1600">
                        <a:solidFill>
                          <a:schemeClr val="bg1"/>
                        </a:solidFill>
                      </a:endParaRPr>
                    </a:p>
                  </a:txBody>
                  <a:tcPr/>
                </a:tc>
                <a:tc>
                  <a:txBody>
                    <a:bodyPr/>
                    <a:lstStyle/>
                    <a:p>
                      <a:pPr lvl="0">
                        <a:buNone/>
                      </a:pPr>
                      <a:endParaRPr lang="en-US" sz="1600" dirty="0"/>
                    </a:p>
                  </a:txBody>
                  <a:tcPr/>
                </a:tc>
                <a:tc>
                  <a:txBody>
                    <a:bodyPr/>
                    <a:lstStyle/>
                    <a:p>
                      <a:pPr lvl="0">
                        <a:buNone/>
                      </a:pPr>
                      <a:r>
                        <a:rPr lang="en-US" sz="1600" b="0" i="0" u="none" strike="noStrike" noProof="0">
                          <a:solidFill>
                            <a:schemeClr val="bg1"/>
                          </a:solidFill>
                          <a:latin typeface="Calibri"/>
                        </a:rPr>
                        <a:t>715,115,551</a:t>
                      </a:r>
                      <a:endParaRPr lang="en-US">
                        <a:solidFill>
                          <a:schemeClr val="bg1"/>
                        </a:solidFill>
                      </a:endParaRPr>
                    </a:p>
                  </a:txBody>
                  <a:tcPr/>
                </a:tc>
                <a:tc>
                  <a:txBody>
                    <a:bodyPr/>
                    <a:lstStyle/>
                    <a:p>
                      <a:pPr lvl="0">
                        <a:buNone/>
                      </a:pPr>
                      <a:r>
                        <a:rPr lang="en-US" sz="1600" b="0" i="0" u="none" strike="noStrike" noProof="0">
                          <a:latin typeface="Calibri"/>
                        </a:rPr>
                        <a:t>1,694,417,203</a:t>
                      </a:r>
                      <a:endParaRPr lang="en-US"/>
                    </a:p>
                  </a:txBody>
                  <a:tcPr/>
                </a:tc>
                <a:extLst>
                  <a:ext uri="{0D108BD9-81ED-4DB2-BD59-A6C34878D82A}">
                    <a16:rowId xmlns:a16="http://schemas.microsoft.com/office/drawing/2014/main" val="2897026238"/>
                  </a:ext>
                </a:extLst>
              </a:tr>
              <a:tr h="592320">
                <a:tc>
                  <a:txBody>
                    <a:bodyPr/>
                    <a:lstStyle/>
                    <a:p>
                      <a:r>
                        <a:rPr lang="en-US" sz="1600" err="1"/>
                        <a:t>VAR_withtrend</a:t>
                      </a:r>
                      <a:endParaRPr lang="en-US" sz="1600" dirty="0" err="1"/>
                    </a:p>
                  </a:txBody>
                  <a:tcPr/>
                </a:tc>
                <a:tc>
                  <a:txBody>
                    <a:bodyPr/>
                    <a:lstStyle/>
                    <a:p>
                      <a:pPr lvl="0">
                        <a:buNone/>
                      </a:pPr>
                      <a:r>
                        <a:rPr lang="en-US" sz="1600" u="none" strike="noStrike" noProof="0">
                          <a:solidFill>
                            <a:schemeClr val="bg1"/>
                          </a:solidFill>
                        </a:rPr>
                        <a:t>108,256,317</a:t>
                      </a:r>
                      <a:endParaRPr lang="en-US" sz="1600">
                        <a:solidFill>
                          <a:schemeClr val="bg1"/>
                        </a:solidFill>
                      </a:endParaRPr>
                    </a:p>
                  </a:txBody>
                  <a:tcPr/>
                </a:tc>
                <a:tc>
                  <a:txBody>
                    <a:bodyPr/>
                    <a:lstStyle/>
                    <a:p>
                      <a:pPr lvl="0">
                        <a:buNone/>
                      </a:pPr>
                      <a:endParaRPr lang="en-US" sz="1600" dirty="0"/>
                    </a:p>
                  </a:txBody>
                  <a:tcPr/>
                </a:tc>
                <a:tc>
                  <a:txBody>
                    <a:bodyPr/>
                    <a:lstStyle/>
                    <a:p>
                      <a:pPr lvl="0">
                        <a:buNone/>
                      </a:pPr>
                      <a:r>
                        <a:rPr lang="en-US" sz="1600" b="0" i="0" u="none" strike="noStrike" noProof="0">
                          <a:solidFill>
                            <a:schemeClr val="bg1"/>
                          </a:solidFill>
                          <a:latin typeface="Calibri"/>
                        </a:rPr>
                        <a:t>258,450,781</a:t>
                      </a:r>
                      <a:endParaRPr lang="en-US">
                        <a:solidFill>
                          <a:schemeClr val="bg1"/>
                        </a:solidFill>
                      </a:endParaRPr>
                    </a:p>
                  </a:txBody>
                  <a:tcPr/>
                </a:tc>
                <a:tc>
                  <a:txBody>
                    <a:bodyPr/>
                    <a:lstStyle/>
                    <a:p>
                      <a:pPr lvl="0">
                        <a:buNone/>
                      </a:pPr>
                      <a:r>
                        <a:rPr lang="en-US" sz="1600" b="0" i="0" u="none" strike="noStrike" noProof="0">
                          <a:latin typeface="Calibri"/>
                        </a:rPr>
                        <a:t>257,488,754</a:t>
                      </a:r>
                      <a:endParaRPr lang="en-US"/>
                    </a:p>
                  </a:txBody>
                  <a:tcPr/>
                </a:tc>
                <a:extLst>
                  <a:ext uri="{0D108BD9-81ED-4DB2-BD59-A6C34878D82A}">
                    <a16:rowId xmlns:a16="http://schemas.microsoft.com/office/drawing/2014/main" val="11847945"/>
                  </a:ext>
                </a:extLst>
              </a:tr>
              <a:tr h="710784">
                <a:tc>
                  <a:txBody>
                    <a:bodyPr/>
                    <a:lstStyle/>
                    <a:p>
                      <a:r>
                        <a:rPr lang="en-US" sz="1600" err="1"/>
                        <a:t>NeuralNetwork_with</a:t>
                      </a:r>
                      <a:r>
                        <a:rPr lang="en-US" sz="1600" dirty="0"/>
                        <a:t> </a:t>
                      </a:r>
                      <a:r>
                        <a:rPr lang="en-US" sz="1600" err="1"/>
                        <a:t>timeonly</a:t>
                      </a:r>
                      <a:endParaRPr lang="en-US" sz="1600" dirty="0" err="1"/>
                    </a:p>
                  </a:txBody>
                  <a:tcPr/>
                </a:tc>
                <a:tc>
                  <a:txBody>
                    <a:bodyPr/>
                    <a:lstStyle/>
                    <a:p>
                      <a:pPr lvl="0">
                        <a:buNone/>
                      </a:pPr>
                      <a:r>
                        <a:rPr lang="en-US" sz="1600" u="none" strike="noStrike" noProof="0">
                          <a:solidFill>
                            <a:schemeClr val="bg1"/>
                          </a:solidFill>
                        </a:rPr>
                        <a:t>188,605,183</a:t>
                      </a:r>
                      <a:endParaRPr lang="en-US" sz="1600">
                        <a:solidFill>
                          <a:schemeClr val="bg1"/>
                        </a:solidFill>
                      </a:endParaRPr>
                    </a:p>
                  </a:txBody>
                  <a:tcPr/>
                </a:tc>
                <a:tc>
                  <a:txBody>
                    <a:bodyPr/>
                    <a:lstStyle/>
                    <a:p>
                      <a:pPr lvl="0">
                        <a:buNone/>
                      </a:pPr>
                      <a:endParaRPr lang="en-US" sz="1600" dirty="0"/>
                    </a:p>
                  </a:txBody>
                  <a:tcPr/>
                </a:tc>
                <a:tc>
                  <a:txBody>
                    <a:bodyPr/>
                    <a:lstStyle/>
                    <a:p>
                      <a:pPr lvl="0">
                        <a:buNone/>
                      </a:pPr>
                      <a:endParaRPr lang="en-US" sz="1600" b="0" i="0" u="none" strike="noStrike" noProof="0" dirty="0">
                        <a:solidFill>
                          <a:schemeClr val="bg1"/>
                        </a:solidFill>
                        <a:latin typeface="Calibri"/>
                      </a:endParaRPr>
                    </a:p>
                    <a:p>
                      <a:pPr lvl="0">
                        <a:buNone/>
                      </a:pPr>
                      <a:r>
                        <a:rPr lang="en-US" sz="1600" b="0" i="0" u="none" strike="noStrike" noProof="0">
                          <a:solidFill>
                            <a:schemeClr val="bg1"/>
                          </a:solidFill>
                        </a:rPr>
                        <a:t>36,506,859</a:t>
                      </a:r>
                      <a:endParaRPr lang="en-US">
                        <a:solidFill>
                          <a:schemeClr val="bg1"/>
                        </a:solidFill>
                      </a:endParaRPr>
                    </a:p>
                  </a:txBody>
                  <a:tcPr/>
                </a:tc>
                <a:tc>
                  <a:txBody>
                    <a:bodyPr/>
                    <a:lstStyle/>
                    <a:p>
                      <a:pPr lvl="0">
                        <a:buNone/>
                      </a:pPr>
                      <a:endParaRPr lang="en-US" sz="1600" b="0" i="0" u="none" strike="noStrike" noProof="0" dirty="0">
                        <a:latin typeface="Calibri"/>
                      </a:endParaRPr>
                    </a:p>
                    <a:p>
                      <a:pPr lvl="0">
                        <a:buNone/>
                      </a:pPr>
                      <a:r>
                        <a:rPr lang="en-US" sz="1600" b="0" i="0" u="none" strike="noStrike" noProof="0"/>
                        <a:t>58,733,356</a:t>
                      </a:r>
                      <a:endParaRPr lang="en-US"/>
                    </a:p>
                  </a:txBody>
                  <a:tcPr/>
                </a:tc>
                <a:extLst>
                  <a:ext uri="{0D108BD9-81ED-4DB2-BD59-A6C34878D82A}">
                    <a16:rowId xmlns:a16="http://schemas.microsoft.com/office/drawing/2014/main" val="3267680667"/>
                  </a:ext>
                </a:extLst>
              </a:tr>
              <a:tr h="710784">
                <a:tc>
                  <a:txBody>
                    <a:bodyPr/>
                    <a:lstStyle/>
                    <a:p>
                      <a:pPr lvl="0">
                        <a:buNone/>
                      </a:pPr>
                      <a:r>
                        <a:rPr lang="en-US" sz="1600" err="1"/>
                        <a:t>NeuralNetwork_withadded_regressors</a:t>
                      </a:r>
                      <a:endParaRPr lang="en-US" sz="1600" dirty="0" err="1"/>
                    </a:p>
                  </a:txBody>
                  <a:tcPr/>
                </a:tc>
                <a:tc>
                  <a:txBody>
                    <a:bodyPr/>
                    <a:lstStyle/>
                    <a:p>
                      <a:pPr lvl="0">
                        <a:buNone/>
                      </a:pPr>
                      <a:r>
                        <a:rPr lang="en-US" sz="1600" u="none" strike="noStrike" noProof="0">
                          <a:solidFill>
                            <a:schemeClr val="bg1"/>
                          </a:solidFill>
                        </a:rPr>
                        <a:t>99,617,135</a:t>
                      </a:r>
                      <a:endParaRPr lang="en-US" sz="1600">
                        <a:solidFill>
                          <a:schemeClr val="bg1"/>
                        </a:solidFill>
                      </a:endParaRPr>
                    </a:p>
                  </a:txBody>
                  <a:tcPr/>
                </a:tc>
                <a:tc>
                  <a:txBody>
                    <a:bodyPr/>
                    <a:lstStyle/>
                    <a:p>
                      <a:pPr lvl="0">
                        <a:buNone/>
                      </a:pPr>
                      <a:endParaRPr lang="en-US" sz="1600" dirty="0"/>
                    </a:p>
                  </a:txBody>
                  <a:tcPr/>
                </a:tc>
                <a:tc>
                  <a:txBody>
                    <a:bodyPr/>
                    <a:lstStyle/>
                    <a:p>
                      <a:pPr lvl="0">
                        <a:buNone/>
                      </a:pPr>
                      <a:endParaRPr lang="en-US" sz="1600" b="0" i="0" u="none" strike="noStrike" noProof="0" dirty="0">
                        <a:solidFill>
                          <a:schemeClr val="bg1"/>
                        </a:solidFill>
                        <a:latin typeface="Calibri"/>
                      </a:endParaRPr>
                    </a:p>
                    <a:p>
                      <a:pPr lvl="0">
                        <a:buNone/>
                      </a:pPr>
                      <a:r>
                        <a:rPr lang="en-US" sz="1600" b="0" i="0" u="none" strike="noStrike" noProof="0">
                          <a:solidFill>
                            <a:schemeClr val="bg1"/>
                          </a:solidFill>
                        </a:rPr>
                        <a:t>22,981,667</a:t>
                      </a:r>
                      <a:endParaRPr lang="en-US">
                        <a:solidFill>
                          <a:schemeClr val="bg1"/>
                        </a:solidFill>
                      </a:endParaRPr>
                    </a:p>
                  </a:txBody>
                  <a:tcPr/>
                </a:tc>
                <a:tc>
                  <a:txBody>
                    <a:bodyPr/>
                    <a:lstStyle/>
                    <a:p>
                      <a:pPr lvl="0">
                        <a:buNone/>
                      </a:pPr>
                      <a:endParaRPr lang="en-US" sz="1600" b="0" i="0" u="none" strike="noStrike" noProof="0" dirty="0">
                        <a:latin typeface="Calibri"/>
                      </a:endParaRPr>
                    </a:p>
                    <a:p>
                      <a:pPr lvl="0">
                        <a:buNone/>
                      </a:pPr>
                      <a:r>
                        <a:rPr lang="en-US" sz="1600" b="0" i="0" u="none" strike="noStrike" noProof="0"/>
                        <a:t>31,720,246</a:t>
                      </a:r>
                      <a:endParaRPr lang="en-US"/>
                    </a:p>
                  </a:txBody>
                  <a:tcPr/>
                </a:tc>
                <a:extLst>
                  <a:ext uri="{0D108BD9-81ED-4DB2-BD59-A6C34878D82A}">
                    <a16:rowId xmlns:a16="http://schemas.microsoft.com/office/drawing/2014/main" val="2299345547"/>
                  </a:ext>
                </a:extLst>
              </a:tr>
              <a:tr h="710784">
                <a:tc>
                  <a:txBody>
                    <a:bodyPr/>
                    <a:lstStyle/>
                    <a:p>
                      <a:pPr lvl="0">
                        <a:buNone/>
                      </a:pPr>
                      <a:r>
                        <a:rPr lang="en-US" sz="1600" dirty="0"/>
                        <a:t>Ensemble1(ARIMA(11,0,2)S=6 + NeuralN/W with </a:t>
                      </a:r>
                      <a:r>
                        <a:rPr lang="en-US" sz="1600"/>
                        <a:t>added regressors</a:t>
                      </a:r>
                      <a:endParaRPr lang="en-US" sz="1600" dirty="0"/>
                    </a:p>
                  </a:txBody>
                  <a:tcPr/>
                </a:tc>
                <a:tc>
                  <a:txBody>
                    <a:bodyPr/>
                    <a:lstStyle/>
                    <a:p>
                      <a:pPr lvl="0">
                        <a:buNone/>
                      </a:pPr>
                      <a:r>
                        <a:rPr lang="en-US" sz="1600" b="1" i="0" u="none" strike="noStrike" noProof="0">
                          <a:solidFill>
                            <a:srgbClr val="00B050"/>
                          </a:solidFill>
                        </a:rPr>
                        <a:t>40,893,249</a:t>
                      </a:r>
                      <a:endParaRPr lang="en-US" b="1">
                        <a:solidFill>
                          <a:srgbClr val="00B050"/>
                        </a:solidFill>
                      </a:endParaRPr>
                    </a:p>
                  </a:txBody>
                  <a:tcPr/>
                </a:tc>
                <a:tc>
                  <a:txBody>
                    <a:bodyPr/>
                    <a:lstStyle/>
                    <a:p>
                      <a:pPr lvl="0">
                        <a:buNone/>
                      </a:pPr>
                      <a:endParaRPr lang="en-US" sz="1600" dirty="0"/>
                    </a:p>
                  </a:txBody>
                  <a:tcPr/>
                </a:tc>
                <a:tc>
                  <a:txBody>
                    <a:bodyPr/>
                    <a:lstStyle/>
                    <a:p>
                      <a:pPr lvl="0">
                        <a:buNone/>
                      </a:pPr>
                      <a:endParaRPr lang="en-US" sz="1600" b="0" i="0" u="none" strike="noStrike" noProof="0" dirty="0">
                        <a:solidFill>
                          <a:srgbClr val="00B050"/>
                        </a:solidFill>
                      </a:endParaRPr>
                    </a:p>
                  </a:txBody>
                  <a:tcPr/>
                </a:tc>
                <a:tc>
                  <a:txBody>
                    <a:bodyPr/>
                    <a:lstStyle/>
                    <a:p>
                      <a:pPr lvl="0">
                        <a:buNone/>
                      </a:pPr>
                      <a:endParaRPr lang="en-US" sz="1600" b="0" i="0" u="none" strike="noStrike" noProof="0" dirty="0"/>
                    </a:p>
                  </a:txBody>
                  <a:tcPr/>
                </a:tc>
                <a:extLst>
                  <a:ext uri="{0D108BD9-81ED-4DB2-BD59-A6C34878D82A}">
                    <a16:rowId xmlns:a16="http://schemas.microsoft.com/office/drawing/2014/main" val="4232980109"/>
                  </a:ext>
                </a:extLst>
              </a:tr>
              <a:tr h="710784">
                <a:tc>
                  <a:txBody>
                    <a:bodyPr/>
                    <a:lstStyle/>
                    <a:p>
                      <a:pPr lvl="0">
                        <a:buNone/>
                      </a:pPr>
                      <a:r>
                        <a:rPr lang="en-US" sz="1600"/>
                        <a:t>Ensemble2(ARMA(2,1) + </a:t>
                      </a:r>
                      <a:r>
                        <a:rPr lang="en-US" sz="1600" b="0" i="0" u="none" strike="noStrike" noProof="0">
                          <a:latin typeface="Calibri"/>
                        </a:rPr>
                        <a:t>NeuralN/W with added regressors)</a:t>
                      </a:r>
                      <a:r>
                        <a:rPr lang="en-US" sz="1600" dirty="0"/>
                        <a:t> </a:t>
                      </a:r>
                    </a:p>
                  </a:txBody>
                  <a:tcPr/>
                </a:tc>
                <a:tc>
                  <a:txBody>
                    <a:bodyPr/>
                    <a:lstStyle/>
                    <a:p>
                      <a:pPr lvl="0" algn="r">
                        <a:lnSpc>
                          <a:spcPct val="100000"/>
                        </a:lnSpc>
                        <a:spcBef>
                          <a:spcPts val="0"/>
                        </a:spcBef>
                        <a:spcAft>
                          <a:spcPts val="0"/>
                        </a:spcAft>
                        <a:buNone/>
                      </a:pPr>
                      <a:r>
                        <a:rPr lang="en-US" sz="1600" b="0" i="0" u="none" strike="noStrike" noProof="0">
                          <a:solidFill>
                            <a:schemeClr val="bg1"/>
                          </a:solidFill>
                        </a:rPr>
                        <a:t>115,296,289</a:t>
                      </a:r>
                    </a:p>
                  </a:txBody>
                  <a:tcPr/>
                </a:tc>
                <a:tc>
                  <a:txBody>
                    <a:bodyPr/>
                    <a:lstStyle/>
                    <a:p>
                      <a:pPr lvl="0">
                        <a:buNone/>
                      </a:pPr>
                      <a:endParaRPr lang="en-US" sz="1600" dirty="0"/>
                    </a:p>
                  </a:txBody>
                  <a:tcPr/>
                </a:tc>
                <a:tc>
                  <a:txBody>
                    <a:bodyPr/>
                    <a:lstStyle/>
                    <a:p>
                      <a:pPr lvl="0">
                        <a:buNone/>
                      </a:pPr>
                      <a:endParaRPr lang="en-US" sz="1600" b="0" i="0" u="none" strike="noStrike" noProof="0" dirty="0">
                        <a:solidFill>
                          <a:srgbClr val="00B050"/>
                        </a:solidFill>
                      </a:endParaRPr>
                    </a:p>
                  </a:txBody>
                  <a:tcPr/>
                </a:tc>
                <a:tc>
                  <a:txBody>
                    <a:bodyPr/>
                    <a:lstStyle/>
                    <a:p>
                      <a:pPr lvl="0">
                        <a:buNone/>
                      </a:pPr>
                      <a:endParaRPr lang="en-US" sz="1600" b="0" i="0" u="none" strike="noStrike" noProof="0" dirty="0"/>
                    </a:p>
                  </a:txBody>
                  <a:tcPr/>
                </a:tc>
                <a:extLst>
                  <a:ext uri="{0D108BD9-81ED-4DB2-BD59-A6C34878D82A}">
                    <a16:rowId xmlns:a16="http://schemas.microsoft.com/office/drawing/2014/main" val="2514280701"/>
                  </a:ext>
                </a:extLst>
              </a:tr>
            </a:tbl>
          </a:graphicData>
        </a:graphic>
      </p:graphicFrame>
    </p:spTree>
    <p:extLst>
      <p:ext uri="{BB962C8B-B14F-4D97-AF65-F5344CB8AC3E}">
        <p14:creationId xmlns:p14="http://schemas.microsoft.com/office/powerpoint/2010/main" val="40693985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290C0-573E-4F5B-9980-58CC8CEE860C}"/>
              </a:ext>
            </a:extLst>
          </p:cNvPr>
          <p:cNvSpPr>
            <a:spLocks noGrp="1"/>
          </p:cNvSpPr>
          <p:nvPr>
            <p:ph type="title"/>
          </p:nvPr>
        </p:nvSpPr>
        <p:spPr/>
        <p:txBody>
          <a:bodyPr/>
          <a:lstStyle/>
          <a:p>
            <a:r>
              <a:rPr lang="en-US"/>
              <a:t>Predictions of last 6 values using preferred model</a:t>
            </a:r>
          </a:p>
        </p:txBody>
      </p:sp>
      <p:pic>
        <p:nvPicPr>
          <p:cNvPr id="4" name="Picture 4" descr="A close up of a map&#10;&#10;Description generated with very high confidence">
            <a:extLst>
              <a:ext uri="{FF2B5EF4-FFF2-40B4-BE49-F238E27FC236}">
                <a16:creationId xmlns:a16="http://schemas.microsoft.com/office/drawing/2014/main" id="{DC4F84D2-1C1C-460A-9126-301EC69F905A}"/>
              </a:ext>
            </a:extLst>
          </p:cNvPr>
          <p:cNvPicPr>
            <a:picLocks noChangeAspect="1"/>
          </p:cNvPicPr>
          <p:nvPr/>
        </p:nvPicPr>
        <p:blipFill>
          <a:blip r:embed="rId2"/>
          <a:stretch>
            <a:fillRect/>
          </a:stretch>
        </p:blipFill>
        <p:spPr>
          <a:xfrm>
            <a:off x="1198535" y="1892957"/>
            <a:ext cx="7444352" cy="4609002"/>
          </a:xfrm>
          <a:prstGeom prst="rect">
            <a:avLst/>
          </a:prstGeom>
        </p:spPr>
      </p:pic>
    </p:spTree>
    <p:extLst>
      <p:ext uri="{BB962C8B-B14F-4D97-AF65-F5344CB8AC3E}">
        <p14:creationId xmlns:p14="http://schemas.microsoft.com/office/powerpoint/2010/main" val="27638692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itle 1"/>
          <p:cNvSpPr txBox="1">
            <a:spLocks noGrp="1"/>
          </p:cNvSpPr>
          <p:nvPr>
            <p:ph type="title"/>
          </p:nvPr>
        </p:nvSpPr>
        <p:spPr>
          <a:xfrm>
            <a:off x="176842" y="365125"/>
            <a:ext cx="11867072" cy="966130"/>
          </a:xfrm>
          <a:prstGeom prst="rect">
            <a:avLst/>
          </a:prstGeom>
        </p:spPr>
        <p:txBody>
          <a:bodyPr/>
          <a:lstStyle/>
          <a:p>
            <a:r>
              <a:rPr lang="en-US" dirty="0"/>
              <a:t>Gold Prices in International Market</a:t>
            </a:r>
            <a:endParaRPr dirty="0"/>
          </a:p>
        </p:txBody>
      </p:sp>
      <p:graphicFrame>
        <p:nvGraphicFramePr>
          <p:cNvPr id="137" name="Table 7"/>
          <p:cNvGraphicFramePr/>
          <p:nvPr/>
        </p:nvGraphicFramePr>
        <p:xfrm>
          <a:off x="234461" y="1664675"/>
          <a:ext cx="11912595" cy="3903784"/>
        </p:xfrm>
        <a:graphic>
          <a:graphicData uri="http://schemas.openxmlformats.org/drawingml/2006/table">
            <a:tbl>
              <a:tblPr firstRow="1" bandRow="1">
                <a:tableStyleId>{4C3C2611-4C71-4FC5-86AE-919BDF0F9419}</a:tableStyleId>
              </a:tblPr>
              <a:tblGrid>
                <a:gridCol w="3970865">
                  <a:extLst>
                    <a:ext uri="{9D8B030D-6E8A-4147-A177-3AD203B41FA5}">
                      <a16:colId xmlns:a16="http://schemas.microsoft.com/office/drawing/2014/main" val="20000"/>
                    </a:ext>
                  </a:extLst>
                </a:gridCol>
                <a:gridCol w="3970865">
                  <a:extLst>
                    <a:ext uri="{9D8B030D-6E8A-4147-A177-3AD203B41FA5}">
                      <a16:colId xmlns:a16="http://schemas.microsoft.com/office/drawing/2014/main" val="20001"/>
                    </a:ext>
                  </a:extLst>
                </a:gridCol>
                <a:gridCol w="3970865">
                  <a:extLst>
                    <a:ext uri="{9D8B030D-6E8A-4147-A177-3AD203B41FA5}">
                      <a16:colId xmlns:a16="http://schemas.microsoft.com/office/drawing/2014/main" val="20002"/>
                    </a:ext>
                  </a:extLst>
                </a:gridCol>
              </a:tblGrid>
              <a:tr h="668215">
                <a:tc>
                  <a:txBody>
                    <a:bodyPr/>
                    <a:lstStyle/>
                    <a:p>
                      <a:pPr algn="ctr">
                        <a:defRPr sz="1800" b="0"/>
                      </a:pPr>
                      <a:r>
                        <a:rPr b="1">
                          <a:solidFill>
                            <a:srgbClr val="FFFFFF"/>
                          </a:solidFill>
                        </a:rPr>
                        <a:t>US. Dollar . ( KEY Currencies )</a:t>
                      </a:r>
                    </a:p>
                  </a:txBody>
                  <a:tcPr marL="45720" marR="45720" horzOverflow="overflow">
                    <a:lnL w="12700">
                      <a:solidFill>
                        <a:srgbClr val="000000"/>
                      </a:solidFill>
                    </a:lnL>
                    <a:lnR w="12700">
                      <a:miter lim="400000"/>
                    </a:lnR>
                    <a:lnT w="12700">
                      <a:solidFill>
                        <a:srgbClr val="000000"/>
                      </a:solidFill>
                    </a:lnT>
                    <a:lnB w="12700">
                      <a:solidFill>
                        <a:srgbClr val="000000"/>
                      </a:solidFill>
                    </a:lnB>
                    <a:solidFill>
                      <a:srgbClr val="000000"/>
                    </a:solidFill>
                  </a:tcPr>
                </a:tc>
                <a:tc>
                  <a:txBody>
                    <a:bodyPr/>
                    <a:lstStyle/>
                    <a:p>
                      <a:pPr algn="ctr">
                        <a:defRPr sz="1800" b="0"/>
                      </a:pPr>
                      <a:r>
                        <a:rPr b="1">
                          <a:solidFill>
                            <a:srgbClr val="FFFFFF"/>
                          </a:solidFill>
                        </a:rPr>
                        <a:t>Indian.rupee ( TOP Consumer )</a:t>
                      </a:r>
                    </a:p>
                  </a:txBody>
                  <a:tcPr marL="45720" marR="45720" horzOverflow="overflow">
                    <a:lnL w="12700">
                      <a:miter lim="400000"/>
                    </a:lnL>
                    <a:lnR w="12700">
                      <a:miter lim="400000"/>
                    </a:lnR>
                    <a:lnT w="12700">
                      <a:solidFill>
                        <a:srgbClr val="000000"/>
                      </a:solidFill>
                    </a:lnT>
                    <a:lnB w="12700">
                      <a:solidFill>
                        <a:srgbClr val="000000"/>
                      </a:solidFill>
                    </a:lnB>
                    <a:solidFill>
                      <a:srgbClr val="000000"/>
                    </a:solidFill>
                  </a:tcPr>
                </a:tc>
                <a:tc>
                  <a:txBody>
                    <a:bodyPr/>
                    <a:lstStyle/>
                    <a:p>
                      <a:pPr algn="ctr">
                        <a:defRPr sz="1800" b="0"/>
                      </a:pPr>
                      <a:r>
                        <a:rPr b="1">
                          <a:solidFill>
                            <a:srgbClr val="FFFFFF"/>
                          </a:solidFill>
                        </a:rPr>
                        <a:t>SouthAfrican.rand ( TOP Producer )</a:t>
                      </a:r>
                    </a:p>
                  </a:txBody>
                  <a:tcPr marL="45720" marR="45720" horzOverflow="overflow">
                    <a:lnL w="12700">
                      <a:miter lim="400000"/>
                    </a:lnL>
                    <a:lnR w="12700">
                      <a:solidFill>
                        <a:srgbClr val="000000"/>
                      </a:solidFill>
                    </a:lnR>
                    <a:lnT w="12700">
                      <a:solidFill>
                        <a:srgbClr val="000000"/>
                      </a:solidFill>
                    </a:lnT>
                    <a:lnB w="12700">
                      <a:solidFill>
                        <a:srgbClr val="000000"/>
                      </a:solidFill>
                    </a:lnB>
                    <a:solidFill>
                      <a:srgbClr val="000000"/>
                    </a:solidFill>
                  </a:tcPr>
                </a:tc>
                <a:extLst>
                  <a:ext uri="{0D108BD9-81ED-4DB2-BD59-A6C34878D82A}">
                    <a16:rowId xmlns:a16="http://schemas.microsoft.com/office/drawing/2014/main" val="10000"/>
                  </a:ext>
                </a:extLst>
              </a:tr>
              <a:tr h="3235569">
                <a:tc>
                  <a:txBody>
                    <a:bodyPr/>
                    <a:lstStyle/>
                    <a:p>
                      <a:pPr algn="l">
                        <a:defRPr sz="1800"/>
                      </a:pPr>
                      <a:endParaRPr/>
                    </a:p>
                  </a:txBody>
                  <a:tcPr marL="45720" marR="45720" horzOverflow="overflow">
                    <a:lnL w="12700">
                      <a:solidFill>
                        <a:srgbClr val="000000"/>
                      </a:solidFill>
                    </a:lnL>
                    <a:lnR w="12700">
                      <a:miter lim="400000"/>
                    </a:lnR>
                    <a:lnT w="12700">
                      <a:solidFill>
                        <a:srgbClr val="000000"/>
                      </a:solidFill>
                    </a:lnT>
                    <a:lnB w="12700">
                      <a:solidFill>
                        <a:srgbClr val="000000"/>
                      </a:solidFill>
                    </a:lnB>
                    <a:solidFill>
                      <a:srgbClr val="E6E6E6"/>
                    </a:solidFill>
                  </a:tcPr>
                </a:tc>
                <a:tc>
                  <a:txBody>
                    <a:bodyPr/>
                    <a:lstStyle/>
                    <a:p>
                      <a:pPr algn="l">
                        <a:defRPr sz="1800"/>
                      </a:pPr>
                      <a:endParaRPr/>
                    </a:p>
                  </a:txBody>
                  <a:tcPr marL="45720" marR="45720" horzOverflow="overflow">
                    <a:lnL w="12700">
                      <a:miter lim="400000"/>
                    </a:lnL>
                    <a:lnR w="12700">
                      <a:miter lim="400000"/>
                    </a:lnR>
                    <a:lnT w="12700">
                      <a:solidFill>
                        <a:srgbClr val="000000"/>
                      </a:solidFill>
                    </a:lnT>
                    <a:lnB w="12700">
                      <a:solidFill>
                        <a:srgbClr val="000000"/>
                      </a:solidFill>
                    </a:lnB>
                    <a:solidFill>
                      <a:srgbClr val="E6E6E6"/>
                    </a:solidFill>
                  </a:tcPr>
                </a:tc>
                <a:tc>
                  <a:txBody>
                    <a:bodyPr/>
                    <a:lstStyle/>
                    <a:p>
                      <a:pPr algn="l">
                        <a:defRPr sz="1800"/>
                      </a:pPr>
                      <a:endParaRPr/>
                    </a:p>
                  </a:txBody>
                  <a:tcPr marL="45720" marR="45720" horzOverflow="overflow">
                    <a:lnL w="12700">
                      <a:miter lim="400000"/>
                    </a:lnL>
                    <a:lnR w="12700">
                      <a:solidFill>
                        <a:srgbClr val="000000"/>
                      </a:solidFill>
                    </a:lnR>
                    <a:lnT w="12700">
                      <a:solidFill>
                        <a:srgbClr val="000000"/>
                      </a:solidFill>
                    </a:lnT>
                    <a:lnB w="12700">
                      <a:solidFill>
                        <a:srgbClr val="000000"/>
                      </a:solidFill>
                    </a:lnB>
                    <a:solidFill>
                      <a:srgbClr val="E6E6E6"/>
                    </a:solidFill>
                  </a:tcPr>
                </a:tc>
                <a:extLst>
                  <a:ext uri="{0D108BD9-81ED-4DB2-BD59-A6C34878D82A}">
                    <a16:rowId xmlns:a16="http://schemas.microsoft.com/office/drawing/2014/main" val="10001"/>
                  </a:ext>
                </a:extLst>
              </a:tr>
            </a:tbl>
          </a:graphicData>
        </a:graphic>
      </p:graphicFrame>
      <p:pic>
        <p:nvPicPr>
          <p:cNvPr id="138" name="Picture 9" descr="Picture 9"/>
          <p:cNvPicPr>
            <a:picLocks noChangeAspect="1"/>
          </p:cNvPicPr>
          <p:nvPr/>
        </p:nvPicPr>
        <p:blipFill>
          <a:blip r:embed="rId2"/>
          <a:stretch>
            <a:fillRect/>
          </a:stretch>
        </p:blipFill>
        <p:spPr>
          <a:xfrm>
            <a:off x="422031" y="2567508"/>
            <a:ext cx="3505201" cy="2473258"/>
          </a:xfrm>
          <a:prstGeom prst="rect">
            <a:avLst/>
          </a:prstGeom>
          <a:ln w="12700">
            <a:miter lim="400000"/>
          </a:ln>
        </p:spPr>
      </p:pic>
      <p:pic>
        <p:nvPicPr>
          <p:cNvPr id="139" name="Picture 11" descr="Picture 11"/>
          <p:cNvPicPr>
            <a:picLocks noChangeAspect="1"/>
          </p:cNvPicPr>
          <p:nvPr/>
        </p:nvPicPr>
        <p:blipFill>
          <a:blip r:embed="rId3"/>
          <a:stretch>
            <a:fillRect/>
          </a:stretch>
        </p:blipFill>
        <p:spPr>
          <a:xfrm>
            <a:off x="4407877" y="2678105"/>
            <a:ext cx="3540370" cy="2427911"/>
          </a:xfrm>
          <a:prstGeom prst="rect">
            <a:avLst/>
          </a:prstGeom>
          <a:ln w="12700">
            <a:miter lim="400000"/>
          </a:ln>
        </p:spPr>
      </p:pic>
      <p:pic>
        <p:nvPicPr>
          <p:cNvPr id="140" name="Picture 13" descr="Picture 13"/>
          <p:cNvPicPr>
            <a:picLocks noChangeAspect="1"/>
          </p:cNvPicPr>
          <p:nvPr/>
        </p:nvPicPr>
        <p:blipFill>
          <a:blip r:embed="rId4"/>
          <a:stretch>
            <a:fillRect/>
          </a:stretch>
        </p:blipFill>
        <p:spPr>
          <a:xfrm>
            <a:off x="8311661" y="2676999"/>
            <a:ext cx="3622431" cy="2430124"/>
          </a:xfrm>
          <a:prstGeom prst="rect">
            <a:avLst/>
          </a:prstGeom>
          <a:ln w="12700">
            <a:miter lim="400000"/>
          </a:ln>
        </p:spPr>
      </p:pic>
      <p:sp>
        <p:nvSpPr>
          <p:cNvPr id="141" name="Star: 5 Points 14"/>
          <p:cNvSpPr/>
          <p:nvPr/>
        </p:nvSpPr>
        <p:spPr>
          <a:xfrm rot="20640000">
            <a:off x="-1" y="1236785"/>
            <a:ext cx="949570" cy="902677"/>
          </a:xfrm>
          <a:prstGeom prst="star5">
            <a:avLst>
              <a:gd name="adj" fmla="val 19098"/>
              <a:gd name="hf" fmla="val 105146"/>
              <a:gd name="vf" fmla="val 110557"/>
            </a:avLst>
          </a:prstGeom>
          <a:solidFill>
            <a:srgbClr val="FFD966"/>
          </a:solidFill>
          <a:ln w="12700">
            <a:solidFill>
              <a:srgbClr val="32538F"/>
            </a:solidFill>
            <a:miter/>
          </a:ln>
        </p:spPr>
        <p:txBody>
          <a:bodyPr lIns="45719" rIns="45719" anchor="ctr"/>
          <a:lstStyle/>
          <a:p>
            <a:pPr algn="ctr">
              <a:defRPr>
                <a:solidFill>
                  <a:srgbClr val="FFFFFF"/>
                </a:solidFill>
              </a:defRPr>
            </a:pPr>
            <a:endParaRPr/>
          </a:p>
        </p:txBody>
      </p:sp>
      <p:sp>
        <p:nvSpPr>
          <p:cNvPr id="142" name="TextBox 15"/>
          <p:cNvSpPr txBox="1"/>
          <p:nvPr/>
        </p:nvSpPr>
        <p:spPr>
          <a:xfrm>
            <a:off x="698738" y="5960852"/>
            <a:ext cx="9931880" cy="1158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600"/>
            </a:lvl1pPr>
          </a:lstStyle>
          <a:p>
            <a:r>
              <a:t>Monthly Average price from Jan-1979 to Feb 2020 </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1340B-68A2-4744-BB37-72668C8A18D6}"/>
              </a:ext>
            </a:extLst>
          </p:cNvPr>
          <p:cNvSpPr>
            <a:spLocks noGrp="1"/>
          </p:cNvSpPr>
          <p:nvPr>
            <p:ph type="title"/>
          </p:nvPr>
        </p:nvSpPr>
        <p:spPr>
          <a:xfrm>
            <a:off x="838200" y="365125"/>
            <a:ext cx="4303363" cy="5058071"/>
          </a:xfrm>
        </p:spPr>
        <p:txBody>
          <a:bodyPr/>
          <a:lstStyle/>
          <a:p>
            <a:r>
              <a:rPr lang="en-US"/>
              <a:t>THANK YOU</a:t>
            </a:r>
          </a:p>
        </p:txBody>
      </p:sp>
      <p:pic>
        <p:nvPicPr>
          <p:cNvPr id="4" name="Picture 4" descr="Picture 4">
            <a:extLst>
              <a:ext uri="{FF2B5EF4-FFF2-40B4-BE49-F238E27FC236}">
                <a16:creationId xmlns:a16="http://schemas.microsoft.com/office/drawing/2014/main" id="{0F1A1E7A-C204-4090-9411-323F4754D426}"/>
              </a:ext>
            </a:extLst>
          </p:cNvPr>
          <p:cNvPicPr>
            <a:picLocks noChangeAspect="1"/>
          </p:cNvPicPr>
          <p:nvPr/>
        </p:nvPicPr>
        <p:blipFill>
          <a:blip r:embed="rId2"/>
          <a:srcRect l="21095"/>
          <a:stretch>
            <a:fillRect/>
          </a:stretch>
        </p:blipFill>
        <p:spPr>
          <a:xfrm>
            <a:off x="5878848" y="14386"/>
            <a:ext cx="6313092" cy="6857988"/>
          </a:xfrm>
          <a:custGeom>
            <a:avLst/>
            <a:gdLst/>
            <a:ahLst/>
            <a:cxnLst>
              <a:cxn ang="0">
                <a:pos x="wd2" y="hd2"/>
              </a:cxn>
              <a:cxn ang="5400000">
                <a:pos x="wd2" y="hd2"/>
              </a:cxn>
              <a:cxn ang="10800000">
                <a:pos x="wd2" y="hd2"/>
              </a:cxn>
              <a:cxn ang="16200000">
                <a:pos x="wd2" y="hd2"/>
              </a:cxn>
            </a:cxnLst>
            <a:rect l="0" t="0" r="r" b="b"/>
            <a:pathLst>
              <a:path w="21600" h="21600" extrusionOk="0">
                <a:moveTo>
                  <a:pt x="224" y="0"/>
                </a:moveTo>
                <a:lnTo>
                  <a:pt x="107" y="900"/>
                </a:lnTo>
                <a:cubicBezTo>
                  <a:pt x="36" y="1590"/>
                  <a:pt x="0" y="2290"/>
                  <a:pt x="0" y="2998"/>
                </a:cubicBezTo>
                <a:cubicBezTo>
                  <a:pt x="0" y="10781"/>
                  <a:pt x="4417" y="17615"/>
                  <a:pt x="11071" y="21490"/>
                </a:cubicBezTo>
                <a:lnTo>
                  <a:pt x="11271" y="21600"/>
                </a:lnTo>
                <a:lnTo>
                  <a:pt x="21600" y="21600"/>
                </a:lnTo>
                <a:lnTo>
                  <a:pt x="21600" y="0"/>
                </a:lnTo>
                <a:lnTo>
                  <a:pt x="224" y="0"/>
                </a:lnTo>
                <a:close/>
              </a:path>
            </a:pathLst>
          </a:custGeom>
          <a:ln w="12700">
            <a:miter lim="400000"/>
          </a:ln>
        </p:spPr>
      </p:pic>
    </p:spTree>
    <p:extLst>
      <p:ext uri="{BB962C8B-B14F-4D97-AF65-F5344CB8AC3E}">
        <p14:creationId xmlns:p14="http://schemas.microsoft.com/office/powerpoint/2010/main" val="253858073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itle 1"/>
          <p:cNvSpPr txBox="1">
            <a:spLocks noGrp="1"/>
          </p:cNvSpPr>
          <p:nvPr>
            <p:ph type="title"/>
          </p:nvPr>
        </p:nvSpPr>
        <p:spPr>
          <a:xfrm>
            <a:off x="655320" y="365125"/>
            <a:ext cx="5120114" cy="1692794"/>
          </a:xfrm>
          <a:prstGeom prst="rect">
            <a:avLst/>
          </a:prstGeom>
        </p:spPr>
        <p:txBody>
          <a:bodyPr/>
          <a:lstStyle/>
          <a:p>
            <a:r>
              <a:rPr lang="en-US" dirty="0"/>
              <a:t>Gold Prices in Local market</a:t>
            </a:r>
          </a:p>
        </p:txBody>
      </p:sp>
      <p:sp>
        <p:nvSpPr>
          <p:cNvPr id="189" name="Straight Arrow Connector 12"/>
          <p:cNvSpPr/>
          <p:nvPr/>
        </p:nvSpPr>
        <p:spPr>
          <a:xfrm>
            <a:off x="655319" y="2316479"/>
            <a:ext cx="4572002" cy="1"/>
          </a:xfrm>
          <a:prstGeom prst="line">
            <a:avLst/>
          </a:prstGeom>
          <a:ln w="19050" cap="sq">
            <a:solidFill>
              <a:srgbClr val="000000"/>
            </a:solidFill>
            <a:miter/>
          </a:ln>
        </p:spPr>
        <p:txBody>
          <a:bodyPr lIns="45719" rIns="45719"/>
          <a:lstStyle/>
          <a:p>
            <a:endParaRPr/>
          </a:p>
        </p:txBody>
      </p:sp>
      <p:sp>
        <p:nvSpPr>
          <p:cNvPr id="190" name="Content Placeholder 9"/>
          <p:cNvSpPr txBox="1">
            <a:spLocks noGrp="1"/>
          </p:cNvSpPr>
          <p:nvPr>
            <p:ph type="body" sz="half" idx="1"/>
          </p:nvPr>
        </p:nvSpPr>
        <p:spPr>
          <a:xfrm>
            <a:off x="655320" y="2388128"/>
            <a:ext cx="5120115" cy="3649135"/>
          </a:xfrm>
          <a:prstGeom prst="rect">
            <a:avLst/>
          </a:prstGeom>
        </p:spPr>
        <p:txBody>
          <a:bodyPr/>
          <a:lstStyle/>
          <a:p>
            <a:pPr marL="0" indent="0">
              <a:buSzTx/>
              <a:buNone/>
              <a:defRPr sz="1800"/>
            </a:pPr>
            <a:endParaRPr/>
          </a:p>
          <a:p>
            <a:r>
              <a:t>Consumers in the largest markets of China and India base their buying decisions on the local price of gold. These regional prices often deviate from the international price of gold, reflecting local dynamics in those markets</a:t>
            </a:r>
          </a:p>
        </p:txBody>
      </p:sp>
      <p:pic>
        <p:nvPicPr>
          <p:cNvPr id="191" name="Picture 4" descr="Picture 4"/>
          <p:cNvPicPr>
            <a:picLocks noChangeAspect="1"/>
          </p:cNvPicPr>
          <p:nvPr/>
        </p:nvPicPr>
        <p:blipFill>
          <a:blip r:embed="rId2"/>
          <a:srcRect l="21095"/>
          <a:stretch>
            <a:fillRect/>
          </a:stretch>
        </p:blipFill>
        <p:spPr>
          <a:xfrm>
            <a:off x="5878848" y="14386"/>
            <a:ext cx="6313092" cy="6857988"/>
          </a:xfrm>
          <a:custGeom>
            <a:avLst/>
            <a:gdLst/>
            <a:ahLst/>
            <a:cxnLst>
              <a:cxn ang="0">
                <a:pos x="wd2" y="hd2"/>
              </a:cxn>
              <a:cxn ang="5400000">
                <a:pos x="wd2" y="hd2"/>
              </a:cxn>
              <a:cxn ang="10800000">
                <a:pos x="wd2" y="hd2"/>
              </a:cxn>
              <a:cxn ang="16200000">
                <a:pos x="wd2" y="hd2"/>
              </a:cxn>
            </a:cxnLst>
            <a:rect l="0" t="0" r="r" b="b"/>
            <a:pathLst>
              <a:path w="21600" h="21600" extrusionOk="0">
                <a:moveTo>
                  <a:pt x="224" y="0"/>
                </a:moveTo>
                <a:lnTo>
                  <a:pt x="107" y="900"/>
                </a:lnTo>
                <a:cubicBezTo>
                  <a:pt x="36" y="1590"/>
                  <a:pt x="0" y="2290"/>
                  <a:pt x="0" y="2998"/>
                </a:cubicBezTo>
                <a:cubicBezTo>
                  <a:pt x="0" y="10781"/>
                  <a:pt x="4417" y="17615"/>
                  <a:pt x="11071" y="21490"/>
                </a:cubicBezTo>
                <a:lnTo>
                  <a:pt x="11271" y="21600"/>
                </a:lnTo>
                <a:lnTo>
                  <a:pt x="21600" y="21600"/>
                </a:lnTo>
                <a:lnTo>
                  <a:pt x="21600" y="0"/>
                </a:lnTo>
                <a:lnTo>
                  <a:pt x="224" y="0"/>
                </a:lnTo>
                <a:close/>
              </a:path>
            </a:pathLst>
          </a:custGeom>
          <a:ln w="12700">
            <a:miter lim="400000"/>
          </a:ln>
        </p:spPr>
      </p:pic>
      <p:sp>
        <p:nvSpPr>
          <p:cNvPr id="192" name="TextBox 5"/>
          <p:cNvSpPr txBox="1"/>
          <p:nvPr/>
        </p:nvSpPr>
        <p:spPr>
          <a:xfrm>
            <a:off x="9769167" y="6657944"/>
            <a:ext cx="2422833" cy="205741"/>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lgn="r">
              <a:spcBef>
                <a:spcPts val="600"/>
              </a:spcBef>
              <a:defRPr sz="700">
                <a:solidFill>
                  <a:srgbClr val="FFFFFF"/>
                </a:solidFill>
              </a:defRPr>
            </a:pPr>
            <a:r>
              <a:rPr u="sng">
                <a:solidFill>
                  <a:srgbClr val="0563C1"/>
                </a:solidFill>
                <a:uFill>
                  <a:solidFill>
                    <a:srgbClr val="0563C1"/>
                  </a:solidFill>
                </a:uFill>
                <a:hlinkClick r:id="rId3"/>
              </a:rPr>
              <a:t>This Photo</a:t>
            </a:r>
            <a:r>
              <a:t> by Unknown author is licensed under </a:t>
            </a:r>
            <a:r>
              <a:rPr u="sng">
                <a:solidFill>
                  <a:srgbClr val="0563C1"/>
                </a:solidFill>
                <a:uFill>
                  <a:solidFill>
                    <a:srgbClr val="0563C1"/>
                  </a:solidFill>
                </a:uFill>
                <a:hlinkClick r:id="rId4"/>
              </a:rPr>
              <a:t>CC BY-SA</a:t>
            </a:r>
            <a:r>
              <a: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ontent Placeholder 9"/>
          <p:cNvSpPr txBox="1">
            <a:spLocks noGrp="1"/>
          </p:cNvSpPr>
          <p:nvPr>
            <p:ph type="body" idx="1"/>
          </p:nvPr>
        </p:nvSpPr>
        <p:spPr>
          <a:xfrm>
            <a:off x="4807279" y="1083275"/>
            <a:ext cx="7378707" cy="4939262"/>
          </a:xfrm>
          <a:prstGeom prst="rect">
            <a:avLst/>
          </a:prstGeom>
        </p:spPr>
        <p:txBody>
          <a:bodyPr lIns="45719" rIns="45719" anchor="t">
            <a:normAutofit/>
          </a:bodyPr>
          <a:lstStyle/>
          <a:p>
            <a:pPr marL="0" indent="0" algn="ctr" defTabSz="896111">
              <a:spcBef>
                <a:spcPts val="900"/>
              </a:spcBef>
              <a:buNone/>
              <a:defRPr sz="2744"/>
            </a:pPr>
            <a:endParaRPr lang="en-US" sz="5400" dirty="0"/>
          </a:p>
          <a:p>
            <a:pPr marL="0" indent="0" algn="ctr" defTabSz="896111">
              <a:spcBef>
                <a:spcPts val="900"/>
              </a:spcBef>
              <a:buNone/>
              <a:defRPr sz="2744"/>
            </a:pPr>
            <a:endParaRPr lang="en-US" sz="5400" dirty="0"/>
          </a:p>
          <a:p>
            <a:pPr marL="0" indent="0" algn="ctr" defTabSz="896111">
              <a:spcBef>
                <a:spcPts val="900"/>
              </a:spcBef>
              <a:buNone/>
              <a:defRPr sz="2744"/>
            </a:pPr>
            <a:r>
              <a:rPr lang="en-US" sz="5400" dirty="0"/>
              <a:t>INDIAN Local Market </a:t>
            </a:r>
            <a:endParaRPr lang="en-US" sz="2700" dirty="0"/>
          </a:p>
          <a:p>
            <a:pPr marL="0" indent="0" algn="ctr" defTabSz="896111">
              <a:spcBef>
                <a:spcPts val="900"/>
              </a:spcBef>
              <a:buNone/>
              <a:defRPr sz="2744"/>
            </a:pPr>
            <a:r>
              <a:rPr lang="en-US" sz="5400" dirty="0"/>
              <a:t>for Gold</a:t>
            </a:r>
            <a:endParaRPr lang="en-US"/>
          </a:p>
        </p:txBody>
      </p:sp>
      <p:pic>
        <p:nvPicPr>
          <p:cNvPr id="132" name="Picture 4" descr="Picture 4"/>
          <p:cNvPicPr>
            <a:picLocks noChangeAspect="1"/>
          </p:cNvPicPr>
          <p:nvPr/>
        </p:nvPicPr>
        <p:blipFill>
          <a:blip r:embed="rId2"/>
          <a:srcRect l="33014" r="9048"/>
          <a:stretch>
            <a:fillRect/>
          </a:stretch>
        </p:blipFill>
        <p:spPr>
          <a:xfrm>
            <a:off x="20" y="9"/>
            <a:ext cx="4635571" cy="6857991"/>
          </a:xfrm>
          <a:prstGeom prst="rect">
            <a:avLst/>
          </a:prstGeom>
          <a:ln w="12700">
            <a:miter lim="400000"/>
          </a:ln>
        </p:spPr>
      </p:pic>
      <p:sp>
        <p:nvSpPr>
          <p:cNvPr id="133" name="TextBox 5"/>
          <p:cNvSpPr txBox="1"/>
          <p:nvPr/>
        </p:nvSpPr>
        <p:spPr>
          <a:xfrm>
            <a:off x="2212758" y="6657944"/>
            <a:ext cx="2422834" cy="205741"/>
          </a:xfrm>
          <a:prstGeom prst="rect">
            <a:avLst/>
          </a:prstGeom>
          <a:solidFill>
            <a:srgbClr val="000000"/>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r">
              <a:spcBef>
                <a:spcPts val="600"/>
              </a:spcBef>
              <a:defRPr sz="700">
                <a:solidFill>
                  <a:srgbClr val="FFFFFF"/>
                </a:solidFill>
              </a:defRPr>
            </a:pPr>
            <a:r>
              <a:rPr u="sng">
                <a:solidFill>
                  <a:srgbClr val="0563C1"/>
                </a:solidFill>
                <a:uFill>
                  <a:solidFill>
                    <a:srgbClr val="0563C1"/>
                  </a:solidFill>
                </a:uFill>
                <a:hlinkClick r:id="rId3"/>
              </a:rPr>
              <a:t>This Photo</a:t>
            </a:r>
            <a:r>
              <a:t> by Unknown author is licensed under </a:t>
            </a:r>
            <a:r>
              <a:rPr u="sng">
                <a:solidFill>
                  <a:srgbClr val="0563C1"/>
                </a:solidFill>
                <a:uFill>
                  <a:solidFill>
                    <a:srgbClr val="0563C1"/>
                  </a:solidFill>
                </a:uFill>
                <a:hlinkClick r:id="rId4"/>
              </a:rPr>
              <a:t>CC BY-SA</a:t>
            </a:r>
            <a:r>
              <a:t>.</a:t>
            </a:r>
          </a:p>
        </p:txBody>
      </p:sp>
    </p:spTree>
    <p:extLst>
      <p:ext uri="{BB962C8B-B14F-4D97-AF65-F5344CB8AC3E}">
        <p14:creationId xmlns:p14="http://schemas.microsoft.com/office/powerpoint/2010/main" val="127531993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itle 1"/>
          <p:cNvSpPr txBox="1">
            <a:spLocks noGrp="1"/>
          </p:cNvSpPr>
          <p:nvPr>
            <p:ph type="title"/>
          </p:nvPr>
        </p:nvSpPr>
        <p:spPr>
          <a:xfrm>
            <a:off x="987775" y="126305"/>
            <a:ext cx="8743096" cy="757828"/>
          </a:xfrm>
          <a:prstGeom prst="rect">
            <a:avLst/>
          </a:prstGeom>
        </p:spPr>
        <p:txBody>
          <a:bodyPr anchor="b">
            <a:noAutofit/>
          </a:bodyPr>
          <a:lstStyle>
            <a:lvl1pPr defTabSz="649223">
              <a:defRPr sz="2768"/>
            </a:lvl1pPr>
          </a:lstStyle>
          <a:p>
            <a:r>
              <a:rPr lang="en-US" sz="3200"/>
              <a:t>Data transformation considering additional variables</a:t>
            </a:r>
          </a:p>
        </p:txBody>
      </p:sp>
      <p:sp>
        <p:nvSpPr>
          <p:cNvPr id="173" name="TextBox 17"/>
          <p:cNvSpPr txBox="1"/>
          <p:nvPr/>
        </p:nvSpPr>
        <p:spPr>
          <a:xfrm>
            <a:off x="6288301" y="161440"/>
            <a:ext cx="4956313"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t">
            <a:spAutoFit/>
          </a:bodyPr>
          <a:lstStyle>
            <a:lvl1pPr>
              <a:defRPr sz="2800">
                <a:solidFill>
                  <a:srgbClr val="BF9000"/>
                </a:solidFill>
              </a:defRPr>
            </a:lvl1pPr>
          </a:lstStyle>
          <a:p>
            <a:endParaRPr lang="en-US" dirty="0"/>
          </a:p>
        </p:txBody>
      </p:sp>
      <p:graphicFrame>
        <p:nvGraphicFramePr>
          <p:cNvPr id="3" name="Table 3">
            <a:extLst>
              <a:ext uri="{FF2B5EF4-FFF2-40B4-BE49-F238E27FC236}">
                <a16:creationId xmlns:a16="http://schemas.microsoft.com/office/drawing/2014/main" id="{0D5DEB9A-186F-441E-A18A-3664C65312A5}"/>
              </a:ext>
            </a:extLst>
          </p:cNvPr>
          <p:cNvGraphicFramePr>
            <a:graphicFrameLocks noGrp="1"/>
          </p:cNvGraphicFramePr>
          <p:nvPr>
            <p:extLst>
              <p:ext uri="{D42A27DB-BD31-4B8C-83A1-F6EECF244321}">
                <p14:modId xmlns:p14="http://schemas.microsoft.com/office/powerpoint/2010/main" val="1973254804"/>
              </p:ext>
            </p:extLst>
          </p:nvPr>
        </p:nvGraphicFramePr>
        <p:xfrm>
          <a:off x="852407" y="1226948"/>
          <a:ext cx="10217400" cy="1859795"/>
        </p:xfrm>
        <a:graphic>
          <a:graphicData uri="http://schemas.openxmlformats.org/drawingml/2006/table">
            <a:tbl>
              <a:tblPr firstRow="1" bandRow="1">
                <a:tableStyleId>{91EBBBCC-DAD2-459C-BE2E-F6DE35CF9A28}</a:tableStyleId>
              </a:tblPr>
              <a:tblGrid>
                <a:gridCol w="3831602">
                  <a:extLst>
                    <a:ext uri="{9D8B030D-6E8A-4147-A177-3AD203B41FA5}">
                      <a16:colId xmlns:a16="http://schemas.microsoft.com/office/drawing/2014/main" val="4719679"/>
                    </a:ext>
                  </a:extLst>
                </a:gridCol>
                <a:gridCol w="3192899">
                  <a:extLst>
                    <a:ext uri="{9D8B030D-6E8A-4147-A177-3AD203B41FA5}">
                      <a16:colId xmlns:a16="http://schemas.microsoft.com/office/drawing/2014/main" val="1202090306"/>
                    </a:ext>
                  </a:extLst>
                </a:gridCol>
                <a:gridCol w="3192899">
                  <a:extLst>
                    <a:ext uri="{9D8B030D-6E8A-4147-A177-3AD203B41FA5}">
                      <a16:colId xmlns:a16="http://schemas.microsoft.com/office/drawing/2014/main" val="859940679"/>
                    </a:ext>
                  </a:extLst>
                </a:gridCol>
              </a:tblGrid>
              <a:tr h="371959">
                <a:tc>
                  <a:txBody>
                    <a:bodyPr/>
                    <a:lstStyle/>
                    <a:p>
                      <a:pPr algn="ctr"/>
                      <a:r>
                        <a:rPr lang="en-US" sz="1600"/>
                        <a:t>DATA</a:t>
                      </a:r>
                      <a:endParaRPr lang="en-US" sz="1600" dirty="0"/>
                    </a:p>
                  </a:txBody>
                  <a:tcPr/>
                </a:tc>
                <a:tc>
                  <a:txBody>
                    <a:bodyPr/>
                    <a:lstStyle/>
                    <a:p>
                      <a:pPr algn="ctr"/>
                      <a:r>
                        <a:rPr lang="en-US" sz="1600"/>
                        <a:t>DATE AVAILABILITY</a:t>
                      </a:r>
                      <a:endParaRPr lang="en-US" sz="1600" dirty="0"/>
                    </a:p>
                  </a:txBody>
                  <a:tcPr/>
                </a:tc>
                <a:tc>
                  <a:txBody>
                    <a:bodyPr/>
                    <a:lstStyle/>
                    <a:p>
                      <a:pPr algn="ctr"/>
                      <a:r>
                        <a:rPr lang="en-US" sz="1600"/>
                        <a:t>USABLE ?</a:t>
                      </a:r>
                      <a:endParaRPr lang="en-US" sz="1600" dirty="0"/>
                    </a:p>
                  </a:txBody>
                  <a:tcPr/>
                </a:tc>
                <a:extLst>
                  <a:ext uri="{0D108BD9-81ED-4DB2-BD59-A6C34878D82A}">
                    <a16:rowId xmlns:a16="http://schemas.microsoft.com/office/drawing/2014/main" val="2262028018"/>
                  </a:ext>
                </a:extLst>
              </a:tr>
              <a:tr h="371959">
                <a:tc>
                  <a:txBody>
                    <a:bodyPr/>
                    <a:lstStyle/>
                    <a:p>
                      <a:pPr algn="ctr"/>
                      <a:r>
                        <a:rPr lang="en-US" sz="1600"/>
                        <a:t>Gold Price in INR</a:t>
                      </a:r>
                      <a:endParaRPr lang="en-US" sz="1600" dirty="0"/>
                    </a:p>
                  </a:txBody>
                  <a:tcPr/>
                </a:tc>
                <a:tc>
                  <a:txBody>
                    <a:bodyPr/>
                    <a:lstStyle/>
                    <a:p>
                      <a:pPr algn="ctr"/>
                      <a:r>
                        <a:rPr lang="en-US" sz="1600"/>
                        <a:t>Jan-1979 onwards</a:t>
                      </a:r>
                      <a:endParaRPr lang="en-US" sz="1600" dirty="0"/>
                    </a:p>
                  </a:txBody>
                  <a:tcPr/>
                </a:tc>
                <a:tc>
                  <a:txBody>
                    <a:bodyPr/>
                    <a:lstStyle/>
                    <a:p>
                      <a:pPr algn="ctr"/>
                      <a:r>
                        <a:rPr lang="en-US" sz="1600"/>
                        <a:t>Yes</a:t>
                      </a:r>
                      <a:endParaRPr lang="en-US" sz="1600" dirty="0"/>
                    </a:p>
                  </a:txBody>
                  <a:tcPr/>
                </a:tc>
                <a:extLst>
                  <a:ext uri="{0D108BD9-81ED-4DB2-BD59-A6C34878D82A}">
                    <a16:rowId xmlns:a16="http://schemas.microsoft.com/office/drawing/2014/main" val="1825521577"/>
                  </a:ext>
                </a:extLst>
              </a:tr>
              <a:tr h="371959">
                <a:tc>
                  <a:txBody>
                    <a:bodyPr/>
                    <a:lstStyle/>
                    <a:p>
                      <a:pPr algn="ctr"/>
                      <a:r>
                        <a:rPr lang="en-US" sz="1600"/>
                        <a:t>Exchange Rate</a:t>
                      </a:r>
                      <a:endParaRPr lang="en-US" sz="1600" dirty="0"/>
                    </a:p>
                  </a:txBody>
                  <a:tcPr/>
                </a:tc>
                <a:tc>
                  <a:txBody>
                    <a:bodyPr/>
                    <a:lstStyle/>
                    <a:p>
                      <a:pPr lvl="0" algn="ctr">
                        <a:lnSpc>
                          <a:spcPct val="100000"/>
                        </a:lnSpc>
                        <a:spcBef>
                          <a:spcPts val="0"/>
                        </a:spcBef>
                        <a:spcAft>
                          <a:spcPts val="0"/>
                        </a:spcAft>
                        <a:buNone/>
                      </a:pPr>
                      <a:r>
                        <a:rPr lang="en-US" sz="1600" b="0" i="0" u="none" strike="noStrike" noProof="0">
                          <a:latin typeface="Calibri"/>
                        </a:rPr>
                        <a:t>April-1973 onwards</a:t>
                      </a:r>
                    </a:p>
                  </a:txBody>
                  <a:tcPr/>
                </a:tc>
                <a:tc>
                  <a:txBody>
                    <a:bodyPr/>
                    <a:lstStyle/>
                    <a:p>
                      <a:pPr algn="ctr"/>
                      <a:r>
                        <a:rPr lang="en-US" sz="1600"/>
                        <a:t>Yes</a:t>
                      </a:r>
                      <a:endParaRPr lang="en-US" sz="1600" dirty="0"/>
                    </a:p>
                  </a:txBody>
                  <a:tcPr/>
                </a:tc>
                <a:extLst>
                  <a:ext uri="{0D108BD9-81ED-4DB2-BD59-A6C34878D82A}">
                    <a16:rowId xmlns:a16="http://schemas.microsoft.com/office/drawing/2014/main" val="1205698400"/>
                  </a:ext>
                </a:extLst>
              </a:tr>
              <a:tr h="371959">
                <a:tc>
                  <a:txBody>
                    <a:bodyPr/>
                    <a:lstStyle/>
                    <a:p>
                      <a:pPr algn="ctr"/>
                      <a:r>
                        <a:rPr lang="en-US" sz="1600"/>
                        <a:t>Central Bank Reserve Holdings</a:t>
                      </a:r>
                      <a:endParaRPr lang="en-US" sz="1600" dirty="0"/>
                    </a:p>
                  </a:txBody>
                  <a:tcPr/>
                </a:tc>
                <a:tc>
                  <a:txBody>
                    <a:bodyPr/>
                    <a:lstStyle/>
                    <a:p>
                      <a:pPr algn="ctr"/>
                      <a:r>
                        <a:rPr lang="en-US" sz="1600"/>
                        <a:t>April-2002 onwards</a:t>
                      </a:r>
                      <a:endParaRPr lang="en-US" sz="1600" dirty="0"/>
                    </a:p>
                  </a:txBody>
                  <a:tcPr/>
                </a:tc>
                <a:tc>
                  <a:txBody>
                    <a:bodyPr/>
                    <a:lstStyle/>
                    <a:p>
                      <a:pPr algn="ctr"/>
                      <a:r>
                        <a:rPr lang="en-US" sz="1600"/>
                        <a:t>No</a:t>
                      </a:r>
                      <a:endParaRPr lang="en-US" sz="1600" dirty="0"/>
                    </a:p>
                  </a:txBody>
                  <a:tcPr/>
                </a:tc>
                <a:extLst>
                  <a:ext uri="{0D108BD9-81ED-4DB2-BD59-A6C34878D82A}">
                    <a16:rowId xmlns:a16="http://schemas.microsoft.com/office/drawing/2014/main" val="1565637644"/>
                  </a:ext>
                </a:extLst>
              </a:tr>
              <a:tr h="371959">
                <a:tc>
                  <a:txBody>
                    <a:bodyPr/>
                    <a:lstStyle/>
                    <a:p>
                      <a:pPr algn="ctr"/>
                      <a:r>
                        <a:rPr lang="en-US" sz="1600"/>
                        <a:t>Premium Discount Rate</a:t>
                      </a:r>
                      <a:endParaRPr lang="en-US" sz="1600" dirty="0"/>
                    </a:p>
                  </a:txBody>
                  <a:tcPr/>
                </a:tc>
                <a:tc>
                  <a:txBody>
                    <a:bodyPr/>
                    <a:lstStyle/>
                    <a:p>
                      <a:pPr algn="ctr"/>
                      <a:r>
                        <a:rPr lang="en-US" sz="1600"/>
                        <a:t>Jan-2012 onwards</a:t>
                      </a:r>
                      <a:endParaRPr lang="en-US" sz="1600" dirty="0"/>
                    </a:p>
                  </a:txBody>
                  <a:tcPr/>
                </a:tc>
                <a:tc>
                  <a:txBody>
                    <a:bodyPr/>
                    <a:lstStyle/>
                    <a:p>
                      <a:pPr algn="ctr"/>
                      <a:r>
                        <a:rPr lang="en-US" sz="1600"/>
                        <a:t>Yes</a:t>
                      </a:r>
                      <a:endParaRPr lang="en-US" sz="1600" dirty="0"/>
                    </a:p>
                  </a:txBody>
                  <a:tcPr/>
                </a:tc>
                <a:extLst>
                  <a:ext uri="{0D108BD9-81ED-4DB2-BD59-A6C34878D82A}">
                    <a16:rowId xmlns:a16="http://schemas.microsoft.com/office/drawing/2014/main" val="4121461817"/>
                  </a:ext>
                </a:extLst>
              </a:tr>
            </a:tbl>
          </a:graphicData>
        </a:graphic>
      </p:graphicFrame>
      <p:pic>
        <p:nvPicPr>
          <p:cNvPr id="5" name="Picture 5" descr="A screenshot of a cell phone&#10;&#10;Description generated with high confidence">
            <a:extLst>
              <a:ext uri="{FF2B5EF4-FFF2-40B4-BE49-F238E27FC236}">
                <a16:creationId xmlns:a16="http://schemas.microsoft.com/office/drawing/2014/main" id="{F276AFAC-B9CD-404A-AAF3-995B995DFD7C}"/>
              </a:ext>
            </a:extLst>
          </p:cNvPr>
          <p:cNvPicPr>
            <a:picLocks noChangeAspect="1"/>
          </p:cNvPicPr>
          <p:nvPr/>
        </p:nvPicPr>
        <p:blipFill>
          <a:blip r:embed="rId2"/>
          <a:stretch>
            <a:fillRect/>
          </a:stretch>
        </p:blipFill>
        <p:spPr>
          <a:xfrm>
            <a:off x="4065722" y="3608363"/>
            <a:ext cx="3660183" cy="2224322"/>
          </a:xfrm>
          <a:prstGeom prst="rect">
            <a:avLst/>
          </a:prstGeom>
        </p:spPr>
      </p:pic>
      <p:pic>
        <p:nvPicPr>
          <p:cNvPr id="7" name="Picture 7" descr="A close up of text on a white background&#10;&#10;Description generated with very high confidence">
            <a:extLst>
              <a:ext uri="{FF2B5EF4-FFF2-40B4-BE49-F238E27FC236}">
                <a16:creationId xmlns:a16="http://schemas.microsoft.com/office/drawing/2014/main" id="{07EDDC8F-8C83-4BCE-94AB-AB86E1BBA339}"/>
              </a:ext>
            </a:extLst>
          </p:cNvPr>
          <p:cNvPicPr>
            <a:picLocks noChangeAspect="1"/>
          </p:cNvPicPr>
          <p:nvPr/>
        </p:nvPicPr>
        <p:blipFill>
          <a:blip r:embed="rId3"/>
          <a:stretch>
            <a:fillRect/>
          </a:stretch>
        </p:blipFill>
        <p:spPr>
          <a:xfrm>
            <a:off x="7991959" y="3599808"/>
            <a:ext cx="3750589" cy="2241434"/>
          </a:xfrm>
          <a:prstGeom prst="rect">
            <a:avLst/>
          </a:prstGeom>
        </p:spPr>
      </p:pic>
      <p:pic>
        <p:nvPicPr>
          <p:cNvPr id="4" name="Picture 5" descr="A close up of text on a black background&#10;&#10;Description generated with very high confidence">
            <a:extLst>
              <a:ext uri="{FF2B5EF4-FFF2-40B4-BE49-F238E27FC236}">
                <a16:creationId xmlns:a16="http://schemas.microsoft.com/office/drawing/2014/main" id="{F9E67B9E-2F9E-4305-BACB-20F3E5BFC23F}"/>
              </a:ext>
            </a:extLst>
          </p:cNvPr>
          <p:cNvPicPr>
            <a:picLocks noChangeAspect="1"/>
          </p:cNvPicPr>
          <p:nvPr/>
        </p:nvPicPr>
        <p:blipFill>
          <a:blip r:embed="rId4"/>
          <a:stretch>
            <a:fillRect/>
          </a:stretch>
        </p:blipFill>
        <p:spPr>
          <a:xfrm>
            <a:off x="191146" y="3479507"/>
            <a:ext cx="3556861" cy="2469121"/>
          </a:xfrm>
          <a:prstGeom prst="rect">
            <a:avLst/>
          </a:prstGeom>
        </p:spPr>
      </p:pic>
    </p:spTree>
    <p:extLst>
      <p:ext uri="{BB962C8B-B14F-4D97-AF65-F5344CB8AC3E}">
        <p14:creationId xmlns:p14="http://schemas.microsoft.com/office/powerpoint/2010/main" val="404270735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
          <p:cNvSpPr txBox="1">
            <a:spLocks noGrp="1"/>
          </p:cNvSpPr>
          <p:nvPr>
            <p:ph type="title"/>
          </p:nvPr>
        </p:nvSpPr>
        <p:spPr>
          <a:xfrm>
            <a:off x="2808826" y="255456"/>
            <a:ext cx="8743096" cy="1286162"/>
          </a:xfrm>
          <a:prstGeom prst="rect">
            <a:avLst/>
          </a:prstGeom>
        </p:spPr>
        <p:txBody>
          <a:bodyPr anchor="b">
            <a:normAutofit fontScale="90000"/>
          </a:bodyPr>
          <a:lstStyle/>
          <a:p>
            <a:r>
              <a:rPr lang="en-US"/>
              <a:t>Is local gold price data also stationary ?</a:t>
            </a:r>
          </a:p>
          <a:p>
            <a:endParaRPr dirty="0"/>
          </a:p>
        </p:txBody>
      </p:sp>
      <p:pic>
        <p:nvPicPr>
          <p:cNvPr id="146" name="Picture 5" descr="Picture 5"/>
          <p:cNvPicPr>
            <a:picLocks noChangeAspect="1"/>
          </p:cNvPicPr>
          <p:nvPr/>
        </p:nvPicPr>
        <p:blipFill>
          <a:blip r:embed="rId2"/>
          <a:srcRect l="33014" r="9048"/>
          <a:stretch>
            <a:fillRect/>
          </a:stretch>
        </p:blipFill>
        <p:spPr>
          <a:xfrm>
            <a:off x="20" y="9"/>
            <a:ext cx="2651496" cy="6857991"/>
          </a:xfrm>
          <a:prstGeom prst="rect">
            <a:avLst/>
          </a:prstGeom>
          <a:ln w="12700">
            <a:miter lim="400000"/>
          </a:ln>
        </p:spPr>
      </p:pic>
      <p:sp>
        <p:nvSpPr>
          <p:cNvPr id="147" name="TextBox 6"/>
          <p:cNvSpPr txBox="1"/>
          <p:nvPr/>
        </p:nvSpPr>
        <p:spPr>
          <a:xfrm>
            <a:off x="2212758" y="6657944"/>
            <a:ext cx="2422834" cy="205741"/>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lgn="r">
              <a:spcBef>
                <a:spcPts val="600"/>
              </a:spcBef>
              <a:defRPr sz="700">
                <a:solidFill>
                  <a:srgbClr val="FFFFFF"/>
                </a:solidFill>
              </a:defRPr>
            </a:pPr>
            <a:r>
              <a:rPr u="sng">
                <a:solidFill>
                  <a:srgbClr val="0563C1"/>
                </a:solidFill>
                <a:uFill>
                  <a:solidFill>
                    <a:srgbClr val="0563C1"/>
                  </a:solidFill>
                </a:uFill>
                <a:hlinkClick r:id="rId3"/>
              </a:rPr>
              <a:t>This Photo</a:t>
            </a:r>
            <a:r>
              <a:t> by Unknown author is licensed under </a:t>
            </a:r>
            <a:r>
              <a:rPr u="sng">
                <a:solidFill>
                  <a:srgbClr val="0563C1"/>
                </a:solidFill>
                <a:uFill>
                  <a:solidFill>
                    <a:srgbClr val="0563C1"/>
                  </a:solidFill>
                </a:uFill>
                <a:hlinkClick r:id="rId4"/>
              </a:rPr>
              <a:t>CC BY-SA</a:t>
            </a:r>
            <a:r>
              <a:t>.</a:t>
            </a:r>
          </a:p>
        </p:txBody>
      </p:sp>
      <p:graphicFrame>
        <p:nvGraphicFramePr>
          <p:cNvPr id="149" name="Table 15"/>
          <p:cNvGraphicFramePr/>
          <p:nvPr>
            <p:extLst>
              <p:ext uri="{D42A27DB-BD31-4B8C-83A1-F6EECF244321}">
                <p14:modId xmlns:p14="http://schemas.microsoft.com/office/powerpoint/2010/main" val="2149355231"/>
              </p:ext>
            </p:extLst>
          </p:nvPr>
        </p:nvGraphicFramePr>
        <p:xfrm>
          <a:off x="2990489" y="4787660"/>
          <a:ext cx="8168640" cy="1106312"/>
        </p:xfrm>
        <a:graphic>
          <a:graphicData uri="http://schemas.openxmlformats.org/drawingml/2006/table">
            <a:tbl>
              <a:tblPr firstRow="1">
                <a:tableStyleId>{C4B1156A-380E-4F78-BDF5-A606A8083BF9}</a:tableStyleId>
              </a:tblPr>
              <a:tblGrid>
                <a:gridCol w="4084320">
                  <a:extLst>
                    <a:ext uri="{9D8B030D-6E8A-4147-A177-3AD203B41FA5}">
                      <a16:colId xmlns:a16="http://schemas.microsoft.com/office/drawing/2014/main" val="20000"/>
                    </a:ext>
                  </a:extLst>
                </a:gridCol>
                <a:gridCol w="4084320">
                  <a:extLst>
                    <a:ext uri="{9D8B030D-6E8A-4147-A177-3AD203B41FA5}">
                      <a16:colId xmlns:a16="http://schemas.microsoft.com/office/drawing/2014/main" val="20001"/>
                    </a:ext>
                  </a:extLst>
                </a:gridCol>
              </a:tblGrid>
              <a:tr h="553156">
                <a:tc>
                  <a:txBody>
                    <a:bodyPr/>
                    <a:lstStyle/>
                    <a:p>
                      <a:pPr algn="l">
                        <a:defRPr sz="1800" b="0"/>
                      </a:pPr>
                      <a:r>
                        <a:rPr sz="2800" dirty="0"/>
                        <a:t>Mean</a:t>
                      </a:r>
                    </a:p>
                  </a:txBody>
                  <a:tcPr marL="45720" marR="45720" horzOverflow="overflow"/>
                </a:tc>
                <a:tc>
                  <a:txBody>
                    <a:bodyPr/>
                    <a:lstStyle/>
                    <a:p>
                      <a:pPr algn="l">
                        <a:defRPr sz="1800">
                          <a:solidFill>
                            <a:srgbClr val="FFFFFF"/>
                          </a:solidFill>
                        </a:defRPr>
                      </a:pPr>
                      <a:endParaRPr/>
                    </a:p>
                  </a:txBody>
                  <a:tcPr marL="45720" marR="45720" horzOverflow="overflow"/>
                </a:tc>
                <a:extLst>
                  <a:ext uri="{0D108BD9-81ED-4DB2-BD59-A6C34878D82A}">
                    <a16:rowId xmlns:a16="http://schemas.microsoft.com/office/drawing/2014/main" val="10000"/>
                  </a:ext>
                </a:extLst>
              </a:tr>
              <a:tr h="553156">
                <a:tc>
                  <a:txBody>
                    <a:bodyPr/>
                    <a:lstStyle/>
                    <a:p>
                      <a:pPr algn="l">
                        <a:defRPr sz="1800"/>
                      </a:pPr>
                      <a:r>
                        <a:rPr sz="2800" dirty="0"/>
                        <a:t>Variance</a:t>
                      </a:r>
                    </a:p>
                  </a:txBody>
                  <a:tcPr marL="45720" marR="45720" horzOverflow="overflow"/>
                </a:tc>
                <a:tc>
                  <a:txBody>
                    <a:bodyPr/>
                    <a:lstStyle/>
                    <a:p>
                      <a:pPr algn="l">
                        <a:defRPr sz="1800">
                          <a:solidFill>
                            <a:srgbClr val="FFFFFF"/>
                          </a:solidFill>
                        </a:defRPr>
                      </a:pPr>
                      <a:endParaRPr/>
                    </a:p>
                  </a:txBody>
                  <a:tcPr marL="45720" marR="45720" horzOverflow="overflow"/>
                </a:tc>
                <a:extLst>
                  <a:ext uri="{0D108BD9-81ED-4DB2-BD59-A6C34878D82A}">
                    <a16:rowId xmlns:a16="http://schemas.microsoft.com/office/drawing/2014/main" val="10001"/>
                  </a:ext>
                </a:extLst>
              </a:tr>
            </a:tbl>
          </a:graphicData>
        </a:graphic>
      </p:graphicFrame>
      <p:pic>
        <p:nvPicPr>
          <p:cNvPr id="150" name="Picture 17" descr="Picture 17"/>
          <p:cNvPicPr>
            <a:picLocks noChangeAspect="1"/>
          </p:cNvPicPr>
          <p:nvPr/>
        </p:nvPicPr>
        <p:blipFill>
          <a:blip r:embed="rId5"/>
          <a:stretch>
            <a:fillRect/>
          </a:stretch>
        </p:blipFill>
        <p:spPr>
          <a:xfrm>
            <a:off x="7794503" y="4753604"/>
            <a:ext cx="571144" cy="585701"/>
          </a:xfrm>
          <a:prstGeom prst="rect">
            <a:avLst/>
          </a:prstGeom>
          <a:ln w="12700">
            <a:miter lim="400000"/>
          </a:ln>
        </p:spPr>
      </p:pic>
      <p:pic>
        <p:nvPicPr>
          <p:cNvPr id="151" name="Picture 17" descr="Picture 17"/>
          <p:cNvPicPr>
            <a:picLocks noChangeAspect="1"/>
          </p:cNvPicPr>
          <p:nvPr/>
        </p:nvPicPr>
        <p:blipFill>
          <a:blip r:embed="rId5"/>
          <a:stretch>
            <a:fillRect/>
          </a:stretch>
        </p:blipFill>
        <p:spPr>
          <a:xfrm>
            <a:off x="8010163" y="5328697"/>
            <a:ext cx="571144" cy="585702"/>
          </a:xfrm>
          <a:prstGeom prst="rect">
            <a:avLst/>
          </a:prstGeom>
          <a:ln w="12700">
            <a:miter lim="400000"/>
          </a:ln>
        </p:spPr>
      </p:pic>
      <p:pic>
        <p:nvPicPr>
          <p:cNvPr id="2" name="Picture 2" descr="A screenshot of a cell phone&#10;&#10;Description generated with high confidence">
            <a:extLst>
              <a:ext uri="{FF2B5EF4-FFF2-40B4-BE49-F238E27FC236}">
                <a16:creationId xmlns:a16="http://schemas.microsoft.com/office/drawing/2014/main" id="{493EA257-55CD-4AA7-8014-0482125C0788}"/>
              </a:ext>
            </a:extLst>
          </p:cNvPr>
          <p:cNvPicPr>
            <a:picLocks noChangeAspect="1"/>
          </p:cNvPicPr>
          <p:nvPr/>
        </p:nvPicPr>
        <p:blipFill>
          <a:blip r:embed="rId6"/>
          <a:stretch>
            <a:fillRect/>
          </a:stretch>
        </p:blipFill>
        <p:spPr>
          <a:xfrm>
            <a:off x="2929180" y="1532157"/>
            <a:ext cx="3970148" cy="2618397"/>
          </a:xfrm>
          <a:prstGeom prst="rect">
            <a:avLst/>
          </a:prstGeom>
        </p:spPr>
      </p:pic>
    </p:spTree>
    <p:extLst>
      <p:ext uri="{BB962C8B-B14F-4D97-AF65-F5344CB8AC3E}">
        <p14:creationId xmlns:p14="http://schemas.microsoft.com/office/powerpoint/2010/main" val="62089629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
          <p:cNvSpPr txBox="1">
            <a:spLocks noGrp="1"/>
          </p:cNvSpPr>
          <p:nvPr>
            <p:ph type="title"/>
          </p:nvPr>
        </p:nvSpPr>
        <p:spPr>
          <a:xfrm>
            <a:off x="2808826" y="255456"/>
            <a:ext cx="8743096" cy="1286162"/>
          </a:xfrm>
          <a:prstGeom prst="rect">
            <a:avLst/>
          </a:prstGeom>
        </p:spPr>
        <p:txBody>
          <a:bodyPr anchor="b">
            <a:normAutofit fontScale="90000"/>
          </a:bodyPr>
          <a:lstStyle/>
          <a:p>
            <a:r>
              <a:rPr lang="en-US"/>
              <a:t>Is local gold price data also stationary ?</a:t>
            </a:r>
          </a:p>
          <a:p>
            <a:endParaRPr dirty="0"/>
          </a:p>
        </p:txBody>
      </p:sp>
      <p:pic>
        <p:nvPicPr>
          <p:cNvPr id="146" name="Picture 5" descr="Picture 5"/>
          <p:cNvPicPr>
            <a:picLocks noChangeAspect="1"/>
          </p:cNvPicPr>
          <p:nvPr/>
        </p:nvPicPr>
        <p:blipFill>
          <a:blip r:embed="rId2"/>
          <a:srcRect l="33014" r="9048"/>
          <a:stretch>
            <a:fillRect/>
          </a:stretch>
        </p:blipFill>
        <p:spPr>
          <a:xfrm>
            <a:off x="20" y="9"/>
            <a:ext cx="2651496" cy="6857991"/>
          </a:xfrm>
          <a:prstGeom prst="rect">
            <a:avLst/>
          </a:prstGeom>
          <a:ln w="12700">
            <a:miter lim="400000"/>
          </a:ln>
        </p:spPr>
      </p:pic>
      <p:sp>
        <p:nvSpPr>
          <p:cNvPr id="147" name="TextBox 6"/>
          <p:cNvSpPr txBox="1"/>
          <p:nvPr/>
        </p:nvSpPr>
        <p:spPr>
          <a:xfrm>
            <a:off x="2212758" y="6657944"/>
            <a:ext cx="2422834" cy="205741"/>
          </a:xfrm>
          <a:prstGeom prst="rect">
            <a:avLst/>
          </a:prstGeom>
          <a:solidFill>
            <a:srgbClr val="000000"/>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r">
              <a:spcBef>
                <a:spcPts val="600"/>
              </a:spcBef>
              <a:defRPr sz="700">
                <a:solidFill>
                  <a:srgbClr val="FFFFFF"/>
                </a:solidFill>
              </a:defRPr>
            </a:pPr>
            <a:r>
              <a:rPr u="sng">
                <a:solidFill>
                  <a:srgbClr val="0563C1"/>
                </a:solidFill>
                <a:uFill>
                  <a:solidFill>
                    <a:srgbClr val="0563C1"/>
                  </a:solidFill>
                </a:uFill>
                <a:hlinkClick r:id="rId3"/>
              </a:rPr>
              <a:t>This Photo</a:t>
            </a:r>
            <a:r>
              <a:t> by Unknown author is licensed under </a:t>
            </a:r>
            <a:r>
              <a:rPr u="sng">
                <a:solidFill>
                  <a:srgbClr val="0563C1"/>
                </a:solidFill>
                <a:uFill>
                  <a:solidFill>
                    <a:srgbClr val="0563C1"/>
                  </a:solidFill>
                </a:uFill>
                <a:hlinkClick r:id="rId4"/>
              </a:rPr>
              <a:t>CC BY-SA</a:t>
            </a:r>
            <a:r>
              <a:t>.</a:t>
            </a:r>
          </a:p>
        </p:txBody>
      </p:sp>
      <p:graphicFrame>
        <p:nvGraphicFramePr>
          <p:cNvPr id="149" name="Table 15"/>
          <p:cNvGraphicFramePr/>
          <p:nvPr/>
        </p:nvGraphicFramePr>
        <p:xfrm>
          <a:off x="2990489" y="4787660"/>
          <a:ext cx="8168640" cy="1659468"/>
        </p:xfrm>
        <a:graphic>
          <a:graphicData uri="http://schemas.openxmlformats.org/drawingml/2006/table">
            <a:tbl>
              <a:tblPr firstRow="1">
                <a:tableStyleId>{C4B1156A-380E-4F78-BDF5-A606A8083BF9}</a:tableStyleId>
              </a:tblPr>
              <a:tblGrid>
                <a:gridCol w="4084320">
                  <a:extLst>
                    <a:ext uri="{9D8B030D-6E8A-4147-A177-3AD203B41FA5}">
                      <a16:colId xmlns:a16="http://schemas.microsoft.com/office/drawing/2014/main" val="20000"/>
                    </a:ext>
                  </a:extLst>
                </a:gridCol>
                <a:gridCol w="4084320">
                  <a:extLst>
                    <a:ext uri="{9D8B030D-6E8A-4147-A177-3AD203B41FA5}">
                      <a16:colId xmlns:a16="http://schemas.microsoft.com/office/drawing/2014/main" val="20001"/>
                    </a:ext>
                  </a:extLst>
                </a:gridCol>
              </a:tblGrid>
              <a:tr h="553156">
                <a:tc>
                  <a:txBody>
                    <a:bodyPr/>
                    <a:lstStyle/>
                    <a:p>
                      <a:pPr algn="l">
                        <a:defRPr sz="1800" b="0"/>
                      </a:pPr>
                      <a:r>
                        <a:rPr sz="2800" dirty="0"/>
                        <a:t>Mean</a:t>
                      </a:r>
                    </a:p>
                  </a:txBody>
                  <a:tcPr marL="45720" marR="45720" horzOverflow="overflow"/>
                </a:tc>
                <a:tc>
                  <a:txBody>
                    <a:bodyPr/>
                    <a:lstStyle/>
                    <a:p>
                      <a:pPr algn="l">
                        <a:defRPr sz="1800">
                          <a:solidFill>
                            <a:srgbClr val="FFFFFF"/>
                          </a:solidFill>
                        </a:defRPr>
                      </a:pPr>
                      <a:endParaRPr/>
                    </a:p>
                  </a:txBody>
                  <a:tcPr marL="45720" marR="45720" horzOverflow="overflow"/>
                </a:tc>
                <a:extLst>
                  <a:ext uri="{0D108BD9-81ED-4DB2-BD59-A6C34878D82A}">
                    <a16:rowId xmlns:a16="http://schemas.microsoft.com/office/drawing/2014/main" val="10000"/>
                  </a:ext>
                </a:extLst>
              </a:tr>
              <a:tr h="553156">
                <a:tc>
                  <a:txBody>
                    <a:bodyPr/>
                    <a:lstStyle/>
                    <a:p>
                      <a:pPr algn="l">
                        <a:defRPr sz="1800"/>
                      </a:pPr>
                      <a:r>
                        <a:rPr sz="2800" dirty="0"/>
                        <a:t>Variance</a:t>
                      </a:r>
                    </a:p>
                  </a:txBody>
                  <a:tcPr marL="45720" marR="45720" horzOverflow="overflow"/>
                </a:tc>
                <a:tc>
                  <a:txBody>
                    <a:bodyPr/>
                    <a:lstStyle/>
                    <a:p>
                      <a:pPr algn="l">
                        <a:defRPr sz="1800">
                          <a:solidFill>
                            <a:srgbClr val="FFFFFF"/>
                          </a:solidFill>
                        </a:defRPr>
                      </a:pPr>
                      <a:endParaRPr/>
                    </a:p>
                  </a:txBody>
                  <a:tcPr marL="45720" marR="45720" horzOverflow="overflow"/>
                </a:tc>
                <a:extLst>
                  <a:ext uri="{0D108BD9-81ED-4DB2-BD59-A6C34878D82A}">
                    <a16:rowId xmlns:a16="http://schemas.microsoft.com/office/drawing/2014/main" val="10001"/>
                  </a:ext>
                </a:extLst>
              </a:tr>
              <a:tr h="553156">
                <a:tc>
                  <a:txBody>
                    <a:bodyPr/>
                    <a:lstStyle/>
                    <a:p>
                      <a:pPr algn="l">
                        <a:defRPr sz="1800"/>
                      </a:pPr>
                      <a:r>
                        <a:rPr sz="2800" dirty="0"/>
                        <a:t>ACFs</a:t>
                      </a:r>
                    </a:p>
                  </a:txBody>
                  <a:tcPr marL="45720" marR="45720" horzOverflow="overflow"/>
                </a:tc>
                <a:tc>
                  <a:txBody>
                    <a:bodyPr/>
                    <a:lstStyle/>
                    <a:p>
                      <a:pPr algn="l">
                        <a:defRPr sz="1800">
                          <a:solidFill>
                            <a:srgbClr val="FFFFFF"/>
                          </a:solidFill>
                        </a:defRPr>
                      </a:pPr>
                      <a:endParaRPr/>
                    </a:p>
                  </a:txBody>
                  <a:tcPr marL="45720" marR="45720" horzOverflow="overflow"/>
                </a:tc>
                <a:extLst>
                  <a:ext uri="{0D108BD9-81ED-4DB2-BD59-A6C34878D82A}">
                    <a16:rowId xmlns:a16="http://schemas.microsoft.com/office/drawing/2014/main" val="10002"/>
                  </a:ext>
                </a:extLst>
              </a:tr>
            </a:tbl>
          </a:graphicData>
        </a:graphic>
      </p:graphicFrame>
      <p:pic>
        <p:nvPicPr>
          <p:cNvPr id="150" name="Picture 17" descr="Picture 17"/>
          <p:cNvPicPr>
            <a:picLocks noChangeAspect="1"/>
          </p:cNvPicPr>
          <p:nvPr/>
        </p:nvPicPr>
        <p:blipFill>
          <a:blip r:embed="rId5"/>
          <a:stretch>
            <a:fillRect/>
          </a:stretch>
        </p:blipFill>
        <p:spPr>
          <a:xfrm>
            <a:off x="7794503" y="4753604"/>
            <a:ext cx="571144" cy="585701"/>
          </a:xfrm>
          <a:prstGeom prst="rect">
            <a:avLst/>
          </a:prstGeom>
          <a:ln w="12700">
            <a:miter lim="400000"/>
          </a:ln>
        </p:spPr>
      </p:pic>
      <p:pic>
        <p:nvPicPr>
          <p:cNvPr id="151" name="Picture 17" descr="Picture 17"/>
          <p:cNvPicPr>
            <a:picLocks noChangeAspect="1"/>
          </p:cNvPicPr>
          <p:nvPr/>
        </p:nvPicPr>
        <p:blipFill>
          <a:blip r:embed="rId5"/>
          <a:stretch>
            <a:fillRect/>
          </a:stretch>
        </p:blipFill>
        <p:spPr>
          <a:xfrm>
            <a:off x="8010163" y="5328697"/>
            <a:ext cx="571144" cy="585702"/>
          </a:xfrm>
          <a:prstGeom prst="rect">
            <a:avLst/>
          </a:prstGeom>
          <a:ln w="12700">
            <a:miter lim="400000"/>
          </a:ln>
        </p:spPr>
      </p:pic>
      <p:pic>
        <p:nvPicPr>
          <p:cNvPr id="152" name="Picture 17" descr="Picture 17"/>
          <p:cNvPicPr>
            <a:picLocks noChangeAspect="1"/>
          </p:cNvPicPr>
          <p:nvPr/>
        </p:nvPicPr>
        <p:blipFill>
          <a:blip r:embed="rId5"/>
          <a:stretch>
            <a:fillRect/>
          </a:stretch>
        </p:blipFill>
        <p:spPr>
          <a:xfrm>
            <a:off x="7794503" y="5903793"/>
            <a:ext cx="571144" cy="585701"/>
          </a:xfrm>
          <a:prstGeom prst="rect">
            <a:avLst/>
          </a:prstGeom>
          <a:ln w="12700">
            <a:miter lim="400000"/>
          </a:ln>
        </p:spPr>
      </p:pic>
      <p:pic>
        <p:nvPicPr>
          <p:cNvPr id="2" name="Picture 2" descr="A screenshot of a cell phone&#10;&#10;Description generated with high confidence">
            <a:extLst>
              <a:ext uri="{FF2B5EF4-FFF2-40B4-BE49-F238E27FC236}">
                <a16:creationId xmlns:a16="http://schemas.microsoft.com/office/drawing/2014/main" id="{493EA257-55CD-4AA7-8014-0482125C0788}"/>
              </a:ext>
            </a:extLst>
          </p:cNvPr>
          <p:cNvPicPr>
            <a:picLocks noChangeAspect="1"/>
          </p:cNvPicPr>
          <p:nvPr/>
        </p:nvPicPr>
        <p:blipFill>
          <a:blip r:embed="rId6"/>
          <a:stretch>
            <a:fillRect/>
          </a:stretch>
        </p:blipFill>
        <p:spPr>
          <a:xfrm>
            <a:off x="2929180" y="1532157"/>
            <a:ext cx="3970148" cy="2618397"/>
          </a:xfrm>
          <a:prstGeom prst="rect">
            <a:avLst/>
          </a:prstGeom>
        </p:spPr>
      </p:pic>
      <p:pic>
        <p:nvPicPr>
          <p:cNvPr id="3" name="Picture 4" descr="A screenshot of a cell phone&#10;&#10;Description generated with very high confidence">
            <a:extLst>
              <a:ext uri="{FF2B5EF4-FFF2-40B4-BE49-F238E27FC236}">
                <a16:creationId xmlns:a16="http://schemas.microsoft.com/office/drawing/2014/main" id="{5486B06A-3A44-4953-89DB-CC58BC2FBAE2}"/>
              </a:ext>
            </a:extLst>
          </p:cNvPr>
          <p:cNvPicPr>
            <a:picLocks noChangeAspect="1"/>
          </p:cNvPicPr>
          <p:nvPr/>
        </p:nvPicPr>
        <p:blipFill>
          <a:blip r:embed="rId7"/>
          <a:stretch>
            <a:fillRect/>
          </a:stretch>
        </p:blipFill>
        <p:spPr>
          <a:xfrm>
            <a:off x="7010400" y="1519960"/>
            <a:ext cx="3660182" cy="2616961"/>
          </a:xfrm>
          <a:prstGeom prst="rect">
            <a:avLst/>
          </a:prstGeom>
        </p:spPr>
      </p:pic>
    </p:spTree>
    <p:extLst>
      <p:ext uri="{BB962C8B-B14F-4D97-AF65-F5344CB8AC3E}">
        <p14:creationId xmlns:p14="http://schemas.microsoft.com/office/powerpoint/2010/main" val="104068582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6CFBC-8F1A-4335-BF0F-602253A90C64}"/>
              </a:ext>
            </a:extLst>
          </p:cNvPr>
          <p:cNvSpPr>
            <a:spLocks noGrp="1"/>
          </p:cNvSpPr>
          <p:nvPr>
            <p:ph type="title"/>
          </p:nvPr>
        </p:nvSpPr>
        <p:spPr/>
        <p:txBody>
          <a:bodyPr/>
          <a:lstStyle/>
          <a:p>
            <a:r>
              <a:rPr lang="en-US" dirty="0"/>
              <a:t>Univariate models </a:t>
            </a:r>
          </a:p>
        </p:txBody>
      </p:sp>
      <p:pic>
        <p:nvPicPr>
          <p:cNvPr id="4" name="Picture 4" descr="A close up of a map&#10;&#10;Description generated with high confidence">
            <a:extLst>
              <a:ext uri="{FF2B5EF4-FFF2-40B4-BE49-F238E27FC236}">
                <a16:creationId xmlns:a16="http://schemas.microsoft.com/office/drawing/2014/main" id="{B7936C4D-B220-44A1-9CBA-817FC9AC3A9C}"/>
              </a:ext>
            </a:extLst>
          </p:cNvPr>
          <p:cNvPicPr>
            <a:picLocks noChangeAspect="1"/>
          </p:cNvPicPr>
          <p:nvPr/>
        </p:nvPicPr>
        <p:blipFill>
          <a:blip r:embed="rId2"/>
          <a:stretch>
            <a:fillRect/>
          </a:stretch>
        </p:blipFill>
        <p:spPr>
          <a:xfrm>
            <a:off x="384874" y="1755255"/>
            <a:ext cx="3802249" cy="5103962"/>
          </a:xfrm>
          <a:prstGeom prst="rect">
            <a:avLst/>
          </a:prstGeom>
        </p:spPr>
      </p:pic>
      <p:graphicFrame>
        <p:nvGraphicFramePr>
          <p:cNvPr id="6" name="Table 6">
            <a:extLst>
              <a:ext uri="{FF2B5EF4-FFF2-40B4-BE49-F238E27FC236}">
                <a16:creationId xmlns:a16="http://schemas.microsoft.com/office/drawing/2014/main" id="{B21F6CB4-F7B3-4EDC-8639-51E4B46B827B}"/>
              </a:ext>
            </a:extLst>
          </p:cNvPr>
          <p:cNvGraphicFramePr>
            <a:graphicFrameLocks noGrp="1"/>
          </p:cNvGraphicFramePr>
          <p:nvPr>
            <p:extLst>
              <p:ext uri="{D42A27DB-BD31-4B8C-83A1-F6EECF244321}">
                <p14:modId xmlns:p14="http://schemas.microsoft.com/office/powerpoint/2010/main" val="3210215452"/>
              </p:ext>
            </p:extLst>
          </p:nvPr>
        </p:nvGraphicFramePr>
        <p:xfrm>
          <a:off x="5085511" y="2285122"/>
          <a:ext cx="5583626" cy="2992031"/>
        </p:xfrm>
        <a:graphic>
          <a:graphicData uri="http://schemas.openxmlformats.org/drawingml/2006/table">
            <a:tbl>
              <a:tblPr bandRow="1">
                <a:tableStyleId>{E269D01E-BC32-4049-B463-5C60D7B0CCD2}</a:tableStyleId>
              </a:tblPr>
              <a:tblGrid>
                <a:gridCol w="2791813">
                  <a:extLst>
                    <a:ext uri="{9D8B030D-6E8A-4147-A177-3AD203B41FA5}">
                      <a16:colId xmlns:a16="http://schemas.microsoft.com/office/drawing/2014/main" val="2980079285"/>
                    </a:ext>
                  </a:extLst>
                </a:gridCol>
                <a:gridCol w="2791813">
                  <a:extLst>
                    <a:ext uri="{9D8B030D-6E8A-4147-A177-3AD203B41FA5}">
                      <a16:colId xmlns:a16="http://schemas.microsoft.com/office/drawing/2014/main" val="4180211759"/>
                    </a:ext>
                  </a:extLst>
                </a:gridCol>
              </a:tblGrid>
              <a:tr h="994474">
                <a:tc>
                  <a:txBody>
                    <a:bodyPr/>
                    <a:lstStyle/>
                    <a:p>
                      <a:pPr algn="l"/>
                      <a:r>
                        <a:rPr lang="en-US" sz="1600" dirty="0"/>
                        <a:t>Seasonal Model</a:t>
                      </a:r>
                    </a:p>
                  </a:txBody>
                  <a:tcPr/>
                </a:tc>
                <a:tc>
                  <a:txBody>
                    <a:bodyPr/>
                    <a:lstStyle/>
                    <a:p>
                      <a:pPr lvl="0" algn="l">
                        <a:buNone/>
                      </a:pPr>
                      <a:r>
                        <a:rPr lang="en-US" sz="1600" dirty="0"/>
                        <a:t>Peak at </a:t>
                      </a:r>
                      <a:r>
                        <a:rPr lang="en-US" sz="1600" dirty="0" err="1"/>
                        <a:t>freq</a:t>
                      </a:r>
                      <a:r>
                        <a:rPr lang="en-US" sz="1600"/>
                        <a:t> = 0 and ~ 0.22 </a:t>
                      </a:r>
                    </a:p>
                  </a:txBody>
                  <a:tcPr/>
                </a:tc>
                <a:extLst>
                  <a:ext uri="{0D108BD9-81ED-4DB2-BD59-A6C34878D82A}">
                    <a16:rowId xmlns:a16="http://schemas.microsoft.com/office/drawing/2014/main" val="2502847471"/>
                  </a:ext>
                </a:extLst>
              </a:tr>
              <a:tr h="998779">
                <a:tc>
                  <a:txBody>
                    <a:bodyPr/>
                    <a:lstStyle/>
                    <a:p>
                      <a:pPr algn="l"/>
                      <a:r>
                        <a:rPr lang="en-US" sz="1600" dirty="0"/>
                        <a:t>Model with a trend</a:t>
                      </a:r>
                    </a:p>
                  </a:txBody>
                  <a:tcPr/>
                </a:tc>
                <a:tc>
                  <a:txBody>
                    <a:bodyPr/>
                    <a:lstStyle/>
                    <a:p>
                      <a:pPr lvl="0" algn="l">
                        <a:buNone/>
                      </a:pPr>
                      <a:r>
                        <a:rPr lang="en-US" sz="1600" dirty="0"/>
                        <a:t>(1-B) factor</a:t>
                      </a:r>
                    </a:p>
                  </a:txBody>
                  <a:tcPr/>
                </a:tc>
                <a:extLst>
                  <a:ext uri="{0D108BD9-81ED-4DB2-BD59-A6C34878D82A}">
                    <a16:rowId xmlns:a16="http://schemas.microsoft.com/office/drawing/2014/main" val="2342772440"/>
                  </a:ext>
                </a:extLst>
              </a:tr>
              <a:tr h="998778">
                <a:tc>
                  <a:txBody>
                    <a:bodyPr/>
                    <a:lstStyle/>
                    <a:p>
                      <a:pPr lvl="0" algn="l">
                        <a:buNone/>
                      </a:pPr>
                      <a:r>
                        <a:rPr lang="en-US" sz="1600" dirty="0"/>
                        <a:t>Stationary Model</a:t>
                      </a:r>
                    </a:p>
                  </a:txBody>
                  <a:tcPr/>
                </a:tc>
                <a:tc>
                  <a:txBody>
                    <a:bodyPr/>
                    <a:lstStyle/>
                    <a:p>
                      <a:pPr lvl="0" algn="l">
                        <a:buNone/>
                      </a:pPr>
                      <a:r>
                        <a:rPr lang="en-US" sz="1600" dirty="0"/>
                        <a:t>How would it perform on Non-stationary data?</a:t>
                      </a:r>
                    </a:p>
                  </a:txBody>
                  <a:tcPr/>
                </a:tc>
                <a:extLst>
                  <a:ext uri="{0D108BD9-81ED-4DB2-BD59-A6C34878D82A}">
                    <a16:rowId xmlns:a16="http://schemas.microsoft.com/office/drawing/2014/main" val="1292652900"/>
                  </a:ext>
                </a:extLst>
              </a:tr>
            </a:tbl>
          </a:graphicData>
        </a:graphic>
      </p:graphicFrame>
    </p:spTree>
    <p:extLst>
      <p:ext uri="{BB962C8B-B14F-4D97-AF65-F5344CB8AC3E}">
        <p14:creationId xmlns:p14="http://schemas.microsoft.com/office/powerpoint/2010/main" val="2033291338"/>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000000"/>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30</Slides>
  <Notes>0</Notes>
  <HiddenSlides>0</HiddenSlide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Gold Prices Predictions</vt:lpstr>
      <vt:lpstr>Subject of Discussion</vt:lpstr>
      <vt:lpstr>Gold Prices in International Market</vt:lpstr>
      <vt:lpstr>Gold Prices in Local market</vt:lpstr>
      <vt:lpstr>PowerPoint Presentation</vt:lpstr>
      <vt:lpstr>Data transformation considering additional variables</vt:lpstr>
      <vt:lpstr>Is local gold price data also stationary ? </vt:lpstr>
      <vt:lpstr>Is local gold price data also stationary ? </vt:lpstr>
      <vt:lpstr>Univariate models </vt:lpstr>
      <vt:lpstr>Seasonal Model </vt:lpstr>
      <vt:lpstr>Seasonal Model – ARIMA(11,0,2) WITH S = 6 </vt:lpstr>
      <vt:lpstr>Univariate models - ??</vt:lpstr>
      <vt:lpstr>Seasonal Model – ARIMA(3,1,0)  </vt:lpstr>
      <vt:lpstr>Curious about Stationary Univariate Model? </vt:lpstr>
      <vt:lpstr>Curious about Stationary Univariate Model? </vt:lpstr>
      <vt:lpstr>VAR model :- no trend V/S with trend</vt:lpstr>
      <vt:lpstr>VAR model :- no trend V/S with trend</vt:lpstr>
      <vt:lpstr>Neural Network model – univariate form</vt:lpstr>
      <vt:lpstr>Neural Network model – univariate form</vt:lpstr>
      <vt:lpstr>Neural Network model – VAR style</vt:lpstr>
      <vt:lpstr>Neural Network model – VAR style</vt:lpstr>
      <vt:lpstr>Summary of Models</vt:lpstr>
      <vt:lpstr>PowerPoint Presentation</vt:lpstr>
      <vt:lpstr>PowerPoint Presentation</vt:lpstr>
      <vt:lpstr>PowerPoint Presentation</vt:lpstr>
      <vt:lpstr>Ensemble Model </vt:lpstr>
      <vt:lpstr>Ensemble Model </vt:lpstr>
      <vt:lpstr>PowerPoint Presentation</vt:lpstr>
      <vt:lpstr>Predictions of last 6 values using preferred model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Gold Prices Predictions</dc:title>
  <cp:revision>829</cp:revision>
  <dcterms:modified xsi:type="dcterms:W3CDTF">2020-04-12T03:33:46Z</dcterms:modified>
</cp:coreProperties>
</file>