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71" r:id="rId8"/>
    <p:sldId id="261" r:id="rId9"/>
    <p:sldId id="270" r:id="rId10"/>
    <p:sldId id="262" r:id="rId11"/>
    <p:sldId id="263" r:id="rId12"/>
    <p:sldId id="264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2358-1B57-4E0D-9190-B0737DE08C00}" v="8" dt="2020-11-18T22:35:59.262"/>
    <p1510:client id="{4399A756-7B9E-4125-A263-7FCCBF199003}" v="663" dt="2020-11-19T10:50:49.119"/>
    <p1510:client id="{615E7371-BB9F-4C75-9093-2905D125FFD2}" v="111" dt="2020-11-19T11:19:52.953"/>
    <p1510:client id="{71C56200-98DD-4626-B9B4-87A6DE4F0C5F}" v="157" dt="2020-11-19T22:26:42.128"/>
    <p1510:client id="{93EE1AEC-A908-4E7C-98E4-BB050CEBAA95}" v="276" dt="2020-11-19T11:12:01.170"/>
    <p1510:client id="{B26ECB20-B9C6-4F35-888D-1E35A025E17B}" v="538" dt="2020-11-19T22:00:16.065"/>
    <p1510:client id="{B30B5CAD-C474-412F-8E16-D098EAD85899}" v="52" dt="2020-11-19T23:06:46.690"/>
    <p1510:client id="{C2E2F203-0353-448B-B6D4-33ABAE948113}" v="19" dt="2020-11-12T01:10:28.557"/>
    <p1510:client id="{C67433C9-2DBE-420E-A205-09601A091A10}" v="75" dt="2020-11-19T21:25:45.361"/>
    <p1510:client id="{D8B43223-0BA1-43A3-AB65-B4784B9E378E}" v="71" dt="2020-11-19T20:52:41.799"/>
    <p1510:client id="{E8A3C7D2-CDED-4D7C-A82F-80FB56DCE702}" v="27" dt="2020-11-19T22:24:2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i Doshi" userId="2567de1ec188a8fe" providerId="Windows Live" clId="Web-{24B92358-1B57-4E0D-9190-B0737DE08C00}"/>
    <pc:docChg chg="modSld">
      <pc:chgData name="Anushi Doshi" userId="2567de1ec188a8fe" providerId="Windows Live" clId="Web-{24B92358-1B57-4E0D-9190-B0737DE08C00}" dt="2020-11-18T22:35:59.262" v="6" actId="1076"/>
      <pc:docMkLst>
        <pc:docMk/>
      </pc:docMkLst>
      <pc:sldChg chg="addSp delSp modSp">
        <pc:chgData name="Anushi Doshi" userId="2567de1ec188a8fe" providerId="Windows Live" clId="Web-{24B92358-1B57-4E0D-9190-B0737DE08C00}" dt="2020-11-18T22:35:59.262" v="6" actId="1076"/>
        <pc:sldMkLst>
          <pc:docMk/>
          <pc:sldMk cId="2438646354" sldId="259"/>
        </pc:sldMkLst>
        <pc:spChg chg="mod">
          <ac:chgData name="Anushi Doshi" userId="2567de1ec188a8fe" providerId="Windows Live" clId="Web-{24B92358-1B57-4E0D-9190-B0737DE08C00}" dt="2020-11-18T22:35:54.137" v="5" actId="1076"/>
          <ac:spMkLst>
            <pc:docMk/>
            <pc:sldMk cId="2438646354" sldId="259"/>
            <ac:spMk id="2" creationId="{D09AA2AA-A4D0-49EF-B829-5DBAA2670B1F}"/>
          </ac:spMkLst>
        </pc:spChg>
        <pc:spChg chg="add del mod">
          <ac:chgData name="Anushi Doshi" userId="2567de1ec188a8fe" providerId="Windows Live" clId="Web-{24B92358-1B57-4E0D-9190-B0737DE08C00}" dt="2020-11-18T22:35:37.981" v="1"/>
          <ac:spMkLst>
            <pc:docMk/>
            <pc:sldMk cId="2438646354" sldId="259"/>
            <ac:spMk id="4" creationId="{EFD230BD-BDA3-4EF0-96A1-5F93846BE300}"/>
          </ac:spMkLst>
        </pc:spChg>
        <pc:picChg chg="del">
          <ac:chgData name="Anushi Doshi" userId="2567de1ec188a8fe" providerId="Windows Live" clId="Web-{24B92358-1B57-4E0D-9190-B0737DE08C00}" dt="2020-11-18T22:35:24.012" v="0"/>
          <ac:picMkLst>
            <pc:docMk/>
            <pc:sldMk cId="2438646354" sldId="259"/>
            <ac:picMk id="5" creationId="{1A3091A1-8496-42B6-9AEA-9CBDD232F9F9}"/>
          </ac:picMkLst>
        </pc:picChg>
        <pc:picChg chg="add mod ord">
          <ac:chgData name="Anushi Doshi" userId="2567de1ec188a8fe" providerId="Windows Live" clId="Web-{24B92358-1B57-4E0D-9190-B0737DE08C00}" dt="2020-11-18T22:35:59.262" v="6" actId="1076"/>
          <ac:picMkLst>
            <pc:docMk/>
            <pc:sldMk cId="2438646354" sldId="259"/>
            <ac:picMk id="6" creationId="{FF2DA5A8-CCE3-4541-AB60-20428DE6CE1B}"/>
          </ac:picMkLst>
        </pc:picChg>
      </pc:sldChg>
    </pc:docChg>
  </pc:docChgLst>
  <pc:docChgLst>
    <pc:chgData name="Guest User" providerId="Windows Live" clId="Web-{B30B5CAD-C474-412F-8E16-D098EAD85899}"/>
    <pc:docChg chg="addSld modSld">
      <pc:chgData name="Guest User" userId="" providerId="Windows Live" clId="Web-{B30B5CAD-C474-412F-8E16-D098EAD85899}" dt="2020-11-19T23:06:46.690" v="45" actId="1076"/>
      <pc:docMkLst>
        <pc:docMk/>
      </pc:docMkLst>
      <pc:sldChg chg="addSp delSp modSp new mod setBg setClrOvrMap">
        <pc:chgData name="Guest User" userId="" providerId="Windows Live" clId="Web-{B30B5CAD-C474-412F-8E16-D098EAD85899}" dt="2020-11-19T23:06:46.690" v="45" actId="1076"/>
        <pc:sldMkLst>
          <pc:docMk/>
          <pc:sldMk cId="1372670797" sldId="272"/>
        </pc:sldMkLst>
        <pc:spChg chg="add del mod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2" creationId="{6F0D960B-6619-4E31-9DF5-ADF49C43C22D}"/>
          </ac:spMkLst>
        </pc:spChg>
        <pc:spChg chg="mod">
          <ac:chgData name="Guest User" userId="" providerId="Windows Live" clId="Web-{B30B5CAD-C474-412F-8E16-D098EAD85899}" dt="2020-11-19T23:06:46.690" v="45" actId="1076"/>
          <ac:spMkLst>
            <pc:docMk/>
            <pc:sldMk cId="1372670797" sldId="272"/>
            <ac:spMk id="3" creationId="{502516BA-6166-4630-A522-0010021C7982}"/>
          </ac:spMkLst>
        </pc:spChg>
        <pc:spChg chg="add del mod">
          <ac:chgData name="Guest User" userId="" providerId="Windows Live" clId="Web-{B30B5CAD-C474-412F-8E16-D098EAD85899}" dt="2020-11-19T23:04:55.237" v="5"/>
          <ac:spMkLst>
            <pc:docMk/>
            <pc:sldMk cId="1372670797" sldId="272"/>
            <ac:spMk id="5" creationId="{EB423CCC-E871-40F1-B8D5-2D34BE87CF97}"/>
          </ac:spMkLst>
        </pc:spChg>
        <pc:spChg chg="add del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9" creationId="{460B0EFB-53ED-4F35-B05D-F658EA021C65}"/>
          </ac:spMkLst>
        </pc:spChg>
        <pc:spChg chg="add del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11" creationId="{835EF3DD-7D43-4A27-8967-A92FD8CC9365}"/>
          </ac:spMkLst>
        </pc:spChg>
        <pc:spChg chg="add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16" creationId="{8A7BA06D-B3FF-4E91-8639-B4569AE3AA23}"/>
          </ac:spMkLst>
        </pc:spChg>
        <pc:spChg chg="add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18" creationId="{2B30C86D-5A07-48BC-9C9D-6F9A2DB1E9E1}"/>
          </ac:spMkLst>
        </pc:spChg>
        <pc:spChg chg="add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20" creationId="{0671A8AE-40A1-4631-A6B8-581AFF065482}"/>
          </ac:spMkLst>
        </pc:spChg>
        <pc:spChg chg="add">
          <ac:chgData name="Guest User" userId="" providerId="Windows Live" clId="Web-{B30B5CAD-C474-412F-8E16-D098EAD85899}" dt="2020-11-19T23:06:13.409" v="44"/>
          <ac:spMkLst>
            <pc:docMk/>
            <pc:sldMk cId="1372670797" sldId="272"/>
            <ac:spMk id="22" creationId="{A44CD100-6267-4E62-AA64-2182A3A6A1C0}"/>
          </ac:spMkLst>
        </pc:spChg>
        <pc:picChg chg="add mod">
          <ac:chgData name="Guest User" userId="" providerId="Windows Live" clId="Web-{B30B5CAD-C474-412F-8E16-D098EAD85899}" dt="2020-11-19T23:06:13.409" v="44"/>
          <ac:picMkLst>
            <pc:docMk/>
            <pc:sldMk cId="1372670797" sldId="272"/>
            <ac:picMk id="6" creationId="{A04C3881-E3D6-4910-9525-677405771359}"/>
          </ac:picMkLst>
        </pc:picChg>
      </pc:sldChg>
    </pc:docChg>
  </pc:docChgLst>
  <pc:docChgLst>
    <pc:chgData name="Guest User" providerId="Windows Live" clId="Web-{D8B43223-0BA1-43A3-AB65-B4784B9E378E}"/>
    <pc:docChg chg="modSld">
      <pc:chgData name="Guest User" userId="" providerId="Windows Live" clId="Web-{D8B43223-0BA1-43A3-AB65-B4784B9E378E}" dt="2020-11-19T20:52:41.799" v="67" actId="1076"/>
      <pc:docMkLst>
        <pc:docMk/>
      </pc:docMkLst>
      <pc:sldChg chg="modSp">
        <pc:chgData name="Guest User" userId="" providerId="Windows Live" clId="Web-{D8B43223-0BA1-43A3-AB65-B4784B9E378E}" dt="2020-11-19T20:49:15.813" v="45" actId="14100"/>
        <pc:sldMkLst>
          <pc:docMk/>
          <pc:sldMk cId="3798464376" sldId="264"/>
        </pc:sldMkLst>
        <pc:picChg chg="mod">
          <ac:chgData name="Guest User" userId="" providerId="Windows Live" clId="Web-{D8B43223-0BA1-43A3-AB65-B4784B9E378E}" dt="2020-11-19T20:49:15.813" v="45" actId="14100"/>
          <ac:picMkLst>
            <pc:docMk/>
            <pc:sldMk cId="3798464376" sldId="264"/>
            <ac:picMk id="4" creationId="{CB655B2A-C690-488E-BE9D-9BA64013DC38}"/>
          </ac:picMkLst>
        </pc:picChg>
      </pc:sldChg>
      <pc:sldChg chg="modSp">
        <pc:chgData name="Guest User" userId="" providerId="Windows Live" clId="Web-{D8B43223-0BA1-43A3-AB65-B4784B9E378E}" dt="2020-11-19T20:52:41.799" v="67" actId="1076"/>
        <pc:sldMkLst>
          <pc:docMk/>
          <pc:sldMk cId="765577139" sldId="266"/>
        </pc:sldMkLst>
        <pc:spChg chg="mod">
          <ac:chgData name="Guest User" userId="" providerId="Windows Live" clId="Web-{D8B43223-0BA1-43A3-AB65-B4784B9E378E}" dt="2020-11-19T20:52:41.799" v="67" actId="1076"/>
          <ac:spMkLst>
            <pc:docMk/>
            <pc:sldMk cId="765577139" sldId="266"/>
            <ac:spMk id="3" creationId="{FA5C0DC6-5B23-400A-9634-DAF27DDC742B}"/>
          </ac:spMkLst>
        </pc:spChg>
      </pc:sldChg>
      <pc:sldChg chg="addSp delSp modSp">
        <pc:chgData name="Guest User" userId="" providerId="Windows Live" clId="Web-{D8B43223-0BA1-43A3-AB65-B4784B9E378E}" dt="2020-11-19T20:51:57.845" v="52" actId="1076"/>
        <pc:sldMkLst>
          <pc:docMk/>
          <pc:sldMk cId="1086617602" sldId="270"/>
        </pc:sldMkLst>
        <pc:spChg chg="add del mod">
          <ac:chgData name="Guest User" userId="" providerId="Windows Live" clId="Web-{D8B43223-0BA1-43A3-AB65-B4784B9E378E}" dt="2020-11-19T20:50:16.016" v="47"/>
          <ac:spMkLst>
            <pc:docMk/>
            <pc:sldMk cId="1086617602" sldId="270"/>
            <ac:spMk id="5" creationId="{796CD237-4E08-48BC-974F-8E07F22131A5}"/>
          </ac:spMkLst>
        </pc:spChg>
        <pc:picChg chg="del">
          <ac:chgData name="Guest User" userId="" providerId="Windows Live" clId="Web-{D8B43223-0BA1-43A3-AB65-B4784B9E378E}" dt="2020-11-19T20:49:27.610" v="46"/>
          <ac:picMkLst>
            <pc:docMk/>
            <pc:sldMk cId="1086617602" sldId="270"/>
            <ac:picMk id="4" creationId="{2586B992-39E7-497F-A645-B22E53A7AAD3}"/>
          </ac:picMkLst>
        </pc:picChg>
        <pc:picChg chg="add mod">
          <ac:chgData name="Guest User" userId="" providerId="Windows Live" clId="Web-{D8B43223-0BA1-43A3-AB65-B4784B9E378E}" dt="2020-11-19T20:51:57.845" v="52" actId="1076"/>
          <ac:picMkLst>
            <pc:docMk/>
            <pc:sldMk cId="1086617602" sldId="270"/>
            <ac:picMk id="6" creationId="{4227F83D-4493-4D66-9F6C-E45DE1188B32}"/>
          </ac:picMkLst>
        </pc:picChg>
      </pc:sldChg>
    </pc:docChg>
  </pc:docChgLst>
  <pc:docChgLst>
    <pc:chgData name="Guest User" providerId="Windows Live" clId="Web-{93EE1AEC-A908-4E7C-98E4-BB050CEBAA95}"/>
    <pc:docChg chg="addSld delSld modSld sldOrd">
      <pc:chgData name="Guest User" userId="" providerId="Windows Live" clId="Web-{93EE1AEC-A908-4E7C-98E4-BB050CEBAA95}" dt="2020-11-19T11:12:01.092" v="274"/>
      <pc:docMkLst>
        <pc:docMk/>
      </pc:docMkLst>
      <pc:sldChg chg="addSp delSp modSp">
        <pc:chgData name="Guest User" userId="" providerId="Windows Live" clId="Web-{93EE1AEC-A908-4E7C-98E4-BB050CEBAA95}" dt="2020-11-19T11:12:01.092" v="274"/>
        <pc:sldMkLst>
          <pc:docMk/>
          <pc:sldMk cId="240075200" sldId="258"/>
        </pc:sldMkLst>
        <pc:spChg chg="mod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2" creationId="{0366FF60-1D26-4D8C-9D8E-BAD82C22E9F7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22" creationId="{2EB492CD-616E-47F8-933B-5E2D952A0593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24" creationId="{59383CF9-23B5-4335-9B21-1791C4CF1C75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26" creationId="{0007FE00-9498-4706-B255-6437B0252C02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32" creationId="{1CD81A2A-6ED4-4EF4-A14C-912D31E14800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34" creationId="{1661932C-CA15-4E17-B115-FAE7CBEE4789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36" creationId="{8590ADD5-9383-4D3D-9047-3DA2593CCB5D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38" creationId="{DABE3E45-88CF-45D8-8D40-C773324D93F6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42" creationId="{B91ECDA9-56DC-4270-8F33-01C5637B8CEB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44" creationId="{75F47824-961D-465D-84F9-EAE11BC6173B}"/>
          </ac:spMkLst>
        </pc:spChg>
        <pc:spChg chg="add del">
          <ac:chgData name="Guest User" userId="" providerId="Windows Live" clId="Web-{93EE1AEC-A908-4E7C-98E4-BB050CEBAA95}" dt="2020-11-19T11:12:01.092" v="274"/>
          <ac:spMkLst>
            <pc:docMk/>
            <pc:sldMk cId="240075200" sldId="258"/>
            <ac:spMk id="46" creationId="{FEC9DA3E-C1D7-472D-B7C0-F71AE41FBA23}"/>
          </ac:spMkLst>
        </pc:spChg>
        <pc:graphicFrameChg chg="add del">
          <ac:chgData name="Guest User" userId="" providerId="Windows Live" clId="Web-{93EE1AEC-A908-4E7C-98E4-BB050CEBAA95}" dt="2020-11-19T11:12:01.092" v="274"/>
          <ac:graphicFrameMkLst>
            <pc:docMk/>
            <pc:sldMk cId="240075200" sldId="258"/>
            <ac:graphicFrameMk id="19" creationId="{3816DCE9-CB22-4ECF-A8A0-826965EFF97F}"/>
          </ac:graphicFrameMkLst>
        </pc:graphicFrameChg>
        <pc:graphicFrameChg chg="add del mod">
          <ac:chgData name="Guest User" userId="" providerId="Windows Live" clId="Web-{93EE1AEC-A908-4E7C-98E4-BB050CEBAA95}" dt="2020-11-19T11:12:01.092" v="274"/>
          <ac:graphicFrameMkLst>
            <pc:docMk/>
            <pc:sldMk cId="240075200" sldId="258"/>
            <ac:graphicFrameMk id="28" creationId="{855BC7E9-330B-4DCB-A8B9-DC42C32C98A8}"/>
          </ac:graphicFrameMkLst>
        </pc:graphicFrameChg>
        <pc:picChg chg="mod">
          <ac:chgData name="Guest User" userId="" providerId="Windows Live" clId="Web-{93EE1AEC-A908-4E7C-98E4-BB050CEBAA95}" dt="2020-11-19T11:12:01.092" v="274"/>
          <ac:picMkLst>
            <pc:docMk/>
            <pc:sldMk cId="240075200" sldId="258"/>
            <ac:picMk id="7" creationId="{0E4B719E-A707-46E2-83AF-A4743971A04F}"/>
          </ac:picMkLst>
        </pc:picChg>
        <pc:cxnChg chg="add del">
          <ac:chgData name="Guest User" userId="" providerId="Windows Live" clId="Web-{93EE1AEC-A908-4E7C-98E4-BB050CEBAA95}" dt="2020-11-19T11:12:01.092" v="274"/>
          <ac:cxnSpMkLst>
            <pc:docMk/>
            <pc:sldMk cId="240075200" sldId="258"/>
            <ac:cxnSpMk id="40" creationId="{49CD1692-827B-4C8D-B4A1-134FD04CF45C}"/>
          </ac:cxnSpMkLst>
        </pc:cxnChg>
      </pc:sldChg>
      <pc:sldChg chg="ord">
        <pc:chgData name="Guest User" userId="" providerId="Windows Live" clId="Web-{93EE1AEC-A908-4E7C-98E4-BB050CEBAA95}" dt="2020-11-19T10:54:59.350" v="118"/>
        <pc:sldMkLst>
          <pc:docMk/>
          <pc:sldMk cId="2438646354" sldId="259"/>
        </pc:sldMkLst>
      </pc:sldChg>
      <pc:sldChg chg="modSp">
        <pc:chgData name="Guest User" userId="" providerId="Windows Live" clId="Web-{93EE1AEC-A908-4E7C-98E4-BB050CEBAA95}" dt="2020-11-19T10:15:51.646" v="60" actId="14100"/>
        <pc:sldMkLst>
          <pc:docMk/>
          <pc:sldMk cId="2872281787" sldId="260"/>
        </pc:sldMkLst>
        <pc:graphicFrameChg chg="mod modGraphic">
          <ac:chgData name="Guest User" userId="" providerId="Windows Live" clId="Web-{93EE1AEC-A908-4E7C-98E4-BB050CEBAA95}" dt="2020-11-19T10:15:51.646" v="60" actId="14100"/>
          <ac:graphicFrameMkLst>
            <pc:docMk/>
            <pc:sldMk cId="2872281787" sldId="260"/>
            <ac:graphicFrameMk id="5" creationId="{8444C2F8-11EE-4F0E-A0BF-8E980DF03521}"/>
          </ac:graphicFrameMkLst>
        </pc:graphicFrameChg>
      </pc:sldChg>
      <pc:sldChg chg="addSp modSp mod setBg">
        <pc:chgData name="Guest User" userId="" providerId="Windows Live" clId="Web-{93EE1AEC-A908-4E7C-98E4-BB050CEBAA95}" dt="2020-11-19T10:18:57.198" v="102" actId="1076"/>
        <pc:sldMkLst>
          <pc:docMk/>
          <pc:sldMk cId="3521800028" sldId="261"/>
        </pc:sldMkLst>
        <pc:spChg chg="mod ord">
          <ac:chgData name="Guest User" userId="" providerId="Windows Live" clId="Web-{93EE1AEC-A908-4E7C-98E4-BB050CEBAA95}" dt="2020-11-19T10:18:57.198" v="102" actId="1076"/>
          <ac:spMkLst>
            <pc:docMk/>
            <pc:sldMk cId="3521800028" sldId="261"/>
            <ac:spMk id="2" creationId="{0546A94B-42B1-454D-A3D8-F2D162FAEA9F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9" creationId="{8A7BA06D-B3FF-4E91-8639-B4569AE3AA23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11" creationId="{2B30C86D-5A07-48BC-9C9D-6F9A2DB1E9E1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13" creationId="{A34066D6-1B59-4642-A86D-39464CEE971B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15" creationId="{18E928D9-3091-4385-B979-265D55AD02CE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17" creationId="{7D602432-D774-4CF5-94E8-7D52D01059D2}"/>
          </ac:spMkLst>
        </pc:spChg>
        <pc:spChg chg="add">
          <ac:chgData name="Guest User" userId="" providerId="Windows Live" clId="Web-{93EE1AEC-A908-4E7C-98E4-BB050CEBAA95}" dt="2020-11-19T10:18:49.041" v="94"/>
          <ac:spMkLst>
            <pc:docMk/>
            <pc:sldMk cId="3521800028" sldId="261"/>
            <ac:spMk id="19" creationId="{CBF9EBB4-5078-47B2-AAA0-DF4A88D8182A}"/>
          </ac:spMkLst>
        </pc:spChg>
        <pc:picChg chg="mod">
          <ac:chgData name="Guest User" userId="" providerId="Windows Live" clId="Web-{93EE1AEC-A908-4E7C-98E4-BB050CEBAA95}" dt="2020-11-19T10:18:49.041" v="94"/>
          <ac:picMkLst>
            <pc:docMk/>
            <pc:sldMk cId="3521800028" sldId="261"/>
            <ac:picMk id="4" creationId="{2586B992-39E7-497F-A645-B22E53A7AAD3}"/>
          </ac:picMkLst>
        </pc:picChg>
      </pc:sldChg>
      <pc:sldChg chg="modSp">
        <pc:chgData name="Guest User" userId="" providerId="Windows Live" clId="Web-{93EE1AEC-A908-4E7C-98E4-BB050CEBAA95}" dt="2020-11-19T10:19:44.246" v="115" actId="20577"/>
        <pc:sldMkLst>
          <pc:docMk/>
          <pc:sldMk cId="2922573522" sldId="262"/>
        </pc:sldMkLst>
        <pc:spChg chg="mod">
          <ac:chgData name="Guest User" userId="" providerId="Windows Live" clId="Web-{93EE1AEC-A908-4E7C-98E4-BB050CEBAA95}" dt="2020-11-19T10:19:44.246" v="115" actId="20577"/>
          <ac:spMkLst>
            <pc:docMk/>
            <pc:sldMk cId="2922573522" sldId="262"/>
            <ac:spMk id="2" creationId="{00A47532-5754-4562-A4EE-6264920F278D}"/>
          </ac:spMkLst>
        </pc:spChg>
      </pc:sldChg>
      <pc:sldChg chg="delSp">
        <pc:chgData name="Guest User" userId="" providerId="Windows Live" clId="Web-{93EE1AEC-A908-4E7C-98E4-BB050CEBAA95}" dt="2020-11-19T11:09:22.335" v="268"/>
        <pc:sldMkLst>
          <pc:docMk/>
          <pc:sldMk cId="3445789330" sldId="265"/>
        </pc:sldMkLst>
        <pc:spChg chg="del">
          <ac:chgData name="Guest User" userId="" providerId="Windows Live" clId="Web-{93EE1AEC-A908-4E7C-98E4-BB050CEBAA95}" dt="2020-11-19T11:09:22.335" v="268"/>
          <ac:spMkLst>
            <pc:docMk/>
            <pc:sldMk cId="3445789330" sldId="265"/>
            <ac:spMk id="3" creationId="{B5BD4D3E-DB7A-4FC0-9040-79B5D194394A}"/>
          </ac:spMkLst>
        </pc:spChg>
      </pc:sldChg>
      <pc:sldChg chg="addSp delSp modSp new del">
        <pc:chgData name="Guest User" userId="" providerId="Windows Live" clId="Web-{93EE1AEC-A908-4E7C-98E4-BB050CEBAA95}" dt="2020-11-19T11:06:59.582" v="258"/>
        <pc:sldMkLst>
          <pc:docMk/>
          <pc:sldMk cId="429104050" sldId="267"/>
        </pc:sldMkLst>
        <pc:spChg chg="mod">
          <ac:chgData name="Guest User" userId="" providerId="Windows Live" clId="Web-{93EE1AEC-A908-4E7C-98E4-BB050CEBAA95}" dt="2020-11-19T10:57:11.993" v="135" actId="20577"/>
          <ac:spMkLst>
            <pc:docMk/>
            <pc:sldMk cId="429104050" sldId="267"/>
            <ac:spMk id="2" creationId="{B1DA8D1A-9B1F-4554-84A3-C44BD1CA5609}"/>
          </ac:spMkLst>
        </pc:spChg>
        <pc:spChg chg="del">
          <ac:chgData name="Guest User" userId="" providerId="Windows Live" clId="Web-{93EE1AEC-A908-4E7C-98E4-BB050CEBAA95}" dt="2020-11-19T10:55:06.381" v="120"/>
          <ac:spMkLst>
            <pc:docMk/>
            <pc:sldMk cId="429104050" sldId="267"/>
            <ac:spMk id="3" creationId="{29826B67-DE17-4AEB-A34D-546EB5CCB91C}"/>
          </ac:spMkLst>
        </pc:spChg>
        <pc:grpChg chg="add">
          <ac:chgData name="Guest User" userId="" providerId="Windows Live" clId="Web-{93EE1AEC-A908-4E7C-98E4-BB050CEBAA95}" dt="2020-11-19T11:04:37.200" v="179"/>
          <ac:grpSpMkLst>
            <pc:docMk/>
            <pc:sldMk cId="429104050" sldId="267"/>
            <ac:grpSpMk id="10" creationId="{71C77B24-748C-4D5A-A8B5-D80631E7B0DD}"/>
          </ac:grpSpMkLst>
        </pc:grpChg>
        <pc:picChg chg="add mod">
          <ac:chgData name="Guest User" userId="" providerId="Windows Live" clId="Web-{93EE1AEC-A908-4E7C-98E4-BB050CEBAA95}" dt="2020-11-19T11:03:40.959" v="173" actId="1076"/>
          <ac:picMkLst>
            <pc:docMk/>
            <pc:sldMk cId="429104050" sldId="267"/>
            <ac:picMk id="4" creationId="{4A7AF695-4FF7-41FF-89B2-92F8DC00CCC5}"/>
          </ac:picMkLst>
        </pc:picChg>
        <pc:picChg chg="add mod">
          <ac:chgData name="Guest User" userId="" providerId="Windows Live" clId="Web-{93EE1AEC-A908-4E7C-98E4-BB050CEBAA95}" dt="2020-11-19T11:04:00.933" v="177" actId="1076"/>
          <ac:picMkLst>
            <pc:docMk/>
            <pc:sldMk cId="429104050" sldId="267"/>
            <ac:picMk id="5" creationId="{76473B7D-7F6E-462A-B809-A1C099DE8BB8}"/>
          </ac:picMkLst>
        </pc:picChg>
        <pc:picChg chg="add mod">
          <ac:chgData name="Guest User" userId="" providerId="Windows Live" clId="Web-{93EE1AEC-A908-4E7C-98E4-BB050CEBAA95}" dt="2020-11-19T11:03:32.880" v="172" actId="1076"/>
          <ac:picMkLst>
            <pc:docMk/>
            <pc:sldMk cId="429104050" sldId="267"/>
            <ac:picMk id="6" creationId="{19B493DE-5125-4AE5-8E21-BFAD9E4E1C56}"/>
          </ac:picMkLst>
        </pc:picChg>
        <pc:picChg chg="add mod">
          <ac:chgData name="Guest User" userId="" providerId="Windows Live" clId="Web-{93EE1AEC-A908-4E7C-98E4-BB050CEBAA95}" dt="2020-11-19T11:02:45.129" v="162" actId="1076"/>
          <ac:picMkLst>
            <pc:docMk/>
            <pc:sldMk cId="429104050" sldId="267"/>
            <ac:picMk id="7" creationId="{951F416A-F41E-4398-B773-9E983DD76E9B}"/>
          </ac:picMkLst>
        </pc:picChg>
        <pc:picChg chg="add mod">
          <ac:chgData name="Guest User" userId="" providerId="Windows Live" clId="Web-{93EE1AEC-A908-4E7C-98E4-BB050CEBAA95}" dt="2020-11-19T11:02:46.566" v="163" actId="1076"/>
          <ac:picMkLst>
            <pc:docMk/>
            <pc:sldMk cId="429104050" sldId="267"/>
            <ac:picMk id="8" creationId="{4ADE031A-1D6E-4A4E-B486-13B0BB527E6F}"/>
          </ac:picMkLst>
        </pc:picChg>
        <pc:picChg chg="add mod">
          <ac:chgData name="Guest User" userId="" providerId="Windows Live" clId="Web-{93EE1AEC-A908-4E7C-98E4-BB050CEBAA95}" dt="2020-11-19T11:02:53.957" v="165" actId="14100"/>
          <ac:picMkLst>
            <pc:docMk/>
            <pc:sldMk cId="429104050" sldId="267"/>
            <ac:picMk id="9" creationId="{0B81108F-A0D0-453A-AF82-B331D3A543A1}"/>
          </ac:picMkLst>
        </pc:picChg>
      </pc:sldChg>
      <pc:sldChg chg="addSp delSp modSp add replId">
        <pc:chgData name="Guest User" userId="" providerId="Windows Live" clId="Web-{93EE1AEC-A908-4E7C-98E4-BB050CEBAA95}" dt="2020-11-19T11:08:52.491" v="267" actId="1076"/>
        <pc:sldMkLst>
          <pc:docMk/>
          <pc:sldMk cId="3557620981" sldId="268"/>
        </pc:sldMkLst>
        <pc:spChg chg="mod">
          <ac:chgData name="Guest User" userId="" providerId="Windows Live" clId="Web-{93EE1AEC-A908-4E7C-98E4-BB050CEBAA95}" dt="2020-11-19T11:06:49.956" v="255" actId="20577"/>
          <ac:spMkLst>
            <pc:docMk/>
            <pc:sldMk cId="3557620981" sldId="268"/>
            <ac:spMk id="2" creationId="{D09AA2AA-A4D0-49EF-B829-5DBAA2670B1F}"/>
          </ac:spMkLst>
        </pc:spChg>
        <pc:spChg chg="add del mod">
          <ac:chgData name="Guest User" userId="" providerId="Windows Live" clId="Web-{93EE1AEC-A908-4E7C-98E4-BB050CEBAA95}" dt="2020-11-19T11:04:56.466" v="183"/>
          <ac:spMkLst>
            <pc:docMk/>
            <pc:sldMk cId="3557620981" sldId="268"/>
            <ac:spMk id="4" creationId="{F0C676BA-5C81-43A6-9AF8-32E108453177}"/>
          </ac:spMkLst>
        </pc:spChg>
        <pc:grpChg chg="add del mod">
          <ac:chgData name="Guest User" userId="" providerId="Windows Live" clId="Web-{93EE1AEC-A908-4E7C-98E4-BB050CEBAA95}" dt="2020-11-19T11:05:24.826" v="195"/>
          <ac:grpSpMkLst>
            <pc:docMk/>
            <pc:sldMk cId="3557620981" sldId="268"/>
            <ac:grpSpMk id="5" creationId="{1A85FB28-5878-4C4A-9ED9-86D00FDB010E}"/>
          </ac:grpSpMkLst>
        </pc:grpChg>
        <pc:grpChg chg="add mod">
          <ac:chgData name="Guest User" userId="" providerId="Windows Live" clId="Web-{93EE1AEC-A908-4E7C-98E4-BB050CEBAA95}" dt="2020-11-19T11:08:30.678" v="263" actId="1076"/>
          <ac:grpSpMkLst>
            <pc:docMk/>
            <pc:sldMk cId="3557620981" sldId="268"/>
            <ac:grpSpMk id="21" creationId="{846AE55E-404C-4C48-8F07-B93B7BD61240}"/>
          </ac:grpSpMkLst>
        </pc:grpChg>
        <pc:grpChg chg="add">
          <ac:chgData name="Guest User" userId="" providerId="Windows Live" clId="Web-{93EE1AEC-A908-4E7C-98E4-BB050CEBAA95}" dt="2020-11-19T11:08:45.600" v="266"/>
          <ac:grpSpMkLst>
            <pc:docMk/>
            <pc:sldMk cId="3557620981" sldId="268"/>
            <ac:grpSpMk id="22" creationId="{C4269546-95C2-4B7A-AC12-F632ADE9A68D}"/>
          </ac:grpSpMkLst>
        </pc:grpChg>
        <pc:picChg chg="del">
          <ac:chgData name="Guest User" userId="" providerId="Windows Live" clId="Web-{93EE1AEC-A908-4E7C-98E4-BB050CEBAA95}" dt="2020-11-19T11:04:48.169" v="180"/>
          <ac:picMkLst>
            <pc:docMk/>
            <pc:sldMk cId="3557620981" sldId="268"/>
            <ac:picMk id="6" creationId="{FF2DA5A8-CCE3-4541-AB60-20428DE6CE1B}"/>
          </ac:picMkLst>
        </pc:picChg>
        <pc:picChg chg="add mod">
          <ac:chgData name="Guest User" userId="" providerId="Windows Live" clId="Web-{93EE1AEC-A908-4E7C-98E4-BB050CEBAA95}" dt="2020-11-19T11:08:39.522" v="265" actId="14100"/>
          <ac:picMkLst>
            <pc:docMk/>
            <pc:sldMk cId="3557620981" sldId="268"/>
            <ac:picMk id="14" creationId="{901C3EF1-92B4-46B2-9C77-BC4CA1141BBE}"/>
          </ac:picMkLst>
        </pc:picChg>
        <pc:picChg chg="mod">
          <ac:chgData name="Guest User" userId="" providerId="Windows Live" clId="Web-{93EE1AEC-A908-4E7C-98E4-BB050CEBAA95}" dt="2020-11-19T11:08:52.491" v="267" actId="1076"/>
          <ac:picMkLst>
            <pc:docMk/>
            <pc:sldMk cId="3557620981" sldId="268"/>
            <ac:picMk id="19" creationId="{65739744-251B-485E-B952-C7BA107C9866}"/>
          </ac:picMkLst>
        </pc:picChg>
      </pc:sldChg>
    </pc:docChg>
  </pc:docChgLst>
  <pc:docChgLst>
    <pc:chgData name="parth lodaria" userId="0f6b2745d29afdb5" providerId="LiveId" clId="{C2E2F203-0353-448B-B6D4-33ABAE948113}"/>
    <pc:docChg chg="undo custSel mod addSld modSld">
      <pc:chgData name="parth lodaria" userId="0f6b2745d29afdb5" providerId="LiveId" clId="{C2E2F203-0353-448B-B6D4-33ABAE948113}" dt="2020-11-12T01:11:10.370" v="155" actId="680"/>
      <pc:docMkLst>
        <pc:docMk/>
      </pc:docMkLst>
      <pc:sldChg chg="addSp delSp modSp mod setClrOvrMap">
        <pc:chgData name="parth lodaria" userId="0f6b2745d29afdb5" providerId="LiveId" clId="{C2E2F203-0353-448B-B6D4-33ABAE948113}" dt="2020-11-12T00:58:43.545" v="35" actId="26606"/>
        <pc:sldMkLst>
          <pc:docMk/>
          <pc:sldMk cId="2431956125" sldId="256"/>
        </pc:sldMkLst>
        <pc:spChg chg="mod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2" creationId="{F9B61BFD-85B2-45BF-B12E-8682BC1599DA}"/>
          </ac:spMkLst>
        </pc:spChg>
        <pc:spChg chg="mod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3" creationId="{71365FAB-E86B-4D85-984D-14F568A7691C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9" creationId="{D4906370-1564-49FA-A802-58546B3922DC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11" creationId="{EF640709-BDFD-453B-B75D-6212E7A870BA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13" creationId="{B4019478-3FDC-438C-8848-1D7DA864AFC4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15" creationId="{FE406479-1D57-4209-B128-3C81746247C6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17" creationId="{526E0BFB-CDF1-4990-8C11-AC849311E0A8}"/>
          </ac:spMkLst>
        </pc:spChg>
        <pc:spChg chg="add del">
          <ac:chgData name="parth lodaria" userId="0f6b2745d29afdb5" providerId="LiveId" clId="{C2E2F203-0353-448B-B6D4-33ABAE948113}" dt="2020-11-12T00:58:43.545" v="35" actId="26606"/>
          <ac:spMkLst>
            <pc:docMk/>
            <pc:sldMk cId="2431956125" sldId="256"/>
            <ac:spMk id="18" creationId="{6069A1F8-9BEB-4786-9694-FC48B2D75D21}"/>
          </ac:spMkLst>
        </pc:spChg>
        <pc:spChg chg="add del">
          <ac:chgData name="parth lodaria" userId="0f6b2745d29afdb5" providerId="LiveId" clId="{C2E2F203-0353-448B-B6D4-33ABAE948113}" dt="2020-11-12T00:57:33.971" v="19" actId="26606"/>
          <ac:spMkLst>
            <pc:docMk/>
            <pc:sldMk cId="2431956125" sldId="256"/>
            <ac:spMk id="20" creationId="{D4906370-1564-49FA-A802-58546B3922DC}"/>
          </ac:spMkLst>
        </pc:spChg>
        <pc:spChg chg="add del">
          <ac:chgData name="parth lodaria" userId="0f6b2745d29afdb5" providerId="LiveId" clId="{C2E2F203-0353-448B-B6D4-33ABAE948113}" dt="2020-11-12T00:57:33.971" v="19" actId="26606"/>
          <ac:spMkLst>
            <pc:docMk/>
            <pc:sldMk cId="2431956125" sldId="256"/>
            <ac:spMk id="22" creationId="{EF640709-BDFD-453B-B75D-6212E7A870BA}"/>
          </ac:spMkLst>
        </pc:spChg>
        <pc:spChg chg="add del">
          <ac:chgData name="parth lodaria" userId="0f6b2745d29afdb5" providerId="LiveId" clId="{C2E2F203-0353-448B-B6D4-33ABAE948113}" dt="2020-11-12T00:57:33.971" v="19" actId="26606"/>
          <ac:spMkLst>
            <pc:docMk/>
            <pc:sldMk cId="2431956125" sldId="256"/>
            <ac:spMk id="24" creationId="{B4019478-3FDC-438C-8848-1D7DA864AFC4}"/>
          </ac:spMkLst>
        </pc:spChg>
        <pc:spChg chg="add del">
          <ac:chgData name="parth lodaria" userId="0f6b2745d29afdb5" providerId="LiveId" clId="{C2E2F203-0353-448B-B6D4-33ABAE948113}" dt="2020-11-12T00:57:33.971" v="19" actId="26606"/>
          <ac:spMkLst>
            <pc:docMk/>
            <pc:sldMk cId="2431956125" sldId="256"/>
            <ac:spMk id="26" creationId="{FE406479-1D57-4209-B128-3C81746247C6}"/>
          </ac:spMkLst>
        </pc:spChg>
        <pc:picChg chg="mod">
          <ac:chgData name="parth lodaria" userId="0f6b2745d29afdb5" providerId="LiveId" clId="{C2E2F203-0353-448B-B6D4-33ABAE948113}" dt="2020-11-12T00:58:43.545" v="35" actId="26606"/>
          <ac:picMkLst>
            <pc:docMk/>
            <pc:sldMk cId="2431956125" sldId="256"/>
            <ac:picMk id="4" creationId="{B299F68A-0BAB-4ECD-9391-29B69A0F3125}"/>
          </ac:picMkLst>
        </pc:picChg>
      </pc:sldChg>
      <pc:sldChg chg="addSp delSp modSp mod setBg">
        <pc:chgData name="parth lodaria" userId="0f6b2745d29afdb5" providerId="LiveId" clId="{C2E2F203-0353-448B-B6D4-33ABAE948113}" dt="2020-11-12T01:04:34.581" v="63" actId="207"/>
        <pc:sldMkLst>
          <pc:docMk/>
          <pc:sldMk cId="2438646354" sldId="259"/>
        </pc:sldMkLst>
        <pc:spChg chg="mod">
          <ac:chgData name="parth lodaria" userId="0f6b2745d29afdb5" providerId="LiveId" clId="{C2E2F203-0353-448B-B6D4-33ABAE948113}" dt="2020-11-12T01:04:34.581" v="63" actId="207"/>
          <ac:spMkLst>
            <pc:docMk/>
            <pc:sldMk cId="2438646354" sldId="259"/>
            <ac:spMk id="2" creationId="{D09AA2AA-A4D0-49EF-B829-5DBAA2670B1F}"/>
          </ac:spMkLst>
        </pc:spChg>
        <pc:spChg chg="del">
          <ac:chgData name="parth lodaria" userId="0f6b2745d29afdb5" providerId="LiveId" clId="{C2E2F203-0353-448B-B6D4-33ABAE948113}" dt="2020-11-12T01:00:08.859" v="55" actId="931"/>
          <ac:spMkLst>
            <pc:docMk/>
            <pc:sldMk cId="2438646354" sldId="259"/>
            <ac:spMk id="3" creationId="{EF413651-72BA-498A-8C51-4130FD20E50B}"/>
          </ac:spMkLst>
        </pc:spChg>
        <pc:picChg chg="add mod">
          <ac:chgData name="parth lodaria" userId="0f6b2745d29afdb5" providerId="LiveId" clId="{C2E2F203-0353-448B-B6D4-33ABAE948113}" dt="2020-11-12T01:00:48.160" v="60" actId="14100"/>
          <ac:picMkLst>
            <pc:docMk/>
            <pc:sldMk cId="2438646354" sldId="259"/>
            <ac:picMk id="5" creationId="{1A3091A1-8496-42B6-9AEA-9CBDD232F9F9}"/>
          </ac:picMkLst>
        </pc:picChg>
      </pc:sldChg>
      <pc:sldChg chg="addSp delSp modSp new mod setBg">
        <pc:chgData name="parth lodaria" userId="0f6b2745d29afdb5" providerId="LiveId" clId="{C2E2F203-0353-448B-B6D4-33ABAE948113}" dt="2020-11-12T01:10:28.557" v="154"/>
        <pc:sldMkLst>
          <pc:docMk/>
          <pc:sldMk cId="2872281787" sldId="260"/>
        </pc:sldMkLst>
        <pc:spChg chg="mod">
          <ac:chgData name="parth lodaria" userId="0f6b2745d29afdb5" providerId="LiveId" clId="{C2E2F203-0353-448B-B6D4-33ABAE948113}" dt="2020-11-12T01:09:01.295" v="137" actId="26606"/>
          <ac:spMkLst>
            <pc:docMk/>
            <pc:sldMk cId="2872281787" sldId="260"/>
            <ac:spMk id="2" creationId="{E2E27BDD-72C5-4C1C-8929-0A7EAC190A8A}"/>
          </ac:spMkLst>
        </pc:spChg>
        <pc:spChg chg="del mod">
          <ac:chgData name="parth lodaria" userId="0f6b2745d29afdb5" providerId="LiveId" clId="{C2E2F203-0353-448B-B6D4-33ABAE948113}" dt="2020-11-12T01:08:28.670" v="135" actId="26606"/>
          <ac:spMkLst>
            <pc:docMk/>
            <pc:sldMk cId="2872281787" sldId="260"/>
            <ac:spMk id="3" creationId="{099B3F41-1902-41BA-B7D5-86B0E9831BD9}"/>
          </ac:spMkLst>
        </pc:spChg>
        <pc:spChg chg="add del">
          <ac:chgData name="parth lodaria" userId="0f6b2745d29afdb5" providerId="LiveId" clId="{C2E2F203-0353-448B-B6D4-33ABAE948113}" dt="2020-11-12T01:09:16.659" v="138" actId="26606"/>
          <ac:spMkLst>
            <pc:docMk/>
            <pc:sldMk cId="2872281787" sldId="260"/>
            <ac:spMk id="9" creationId="{7DA1F35B-C8F7-4A5A-9339-7DA4D785B300}"/>
          </ac:spMkLst>
        </pc:spChg>
        <pc:spChg chg="add del">
          <ac:chgData name="parth lodaria" userId="0f6b2745d29afdb5" providerId="LiveId" clId="{C2E2F203-0353-448B-B6D4-33ABAE948113}" dt="2020-11-12T01:09:16.659" v="138" actId="26606"/>
          <ac:spMkLst>
            <pc:docMk/>
            <pc:sldMk cId="2872281787" sldId="260"/>
            <ac:spMk id="11" creationId="{B2D4AD41-40DA-4A81-92F5-B6E3BA1ED82A}"/>
          </ac:spMkLst>
        </pc:spChg>
        <pc:spChg chg="add del">
          <ac:chgData name="parth lodaria" userId="0f6b2745d29afdb5" providerId="LiveId" clId="{C2E2F203-0353-448B-B6D4-33ABAE948113}" dt="2020-11-12T01:09:01.295" v="137" actId="26606"/>
          <ac:spMkLst>
            <pc:docMk/>
            <pc:sldMk cId="2872281787" sldId="260"/>
            <ac:spMk id="16" creationId="{AE5A632B-B15A-489E-8337-BC0F40DBC21F}"/>
          </ac:spMkLst>
        </pc:spChg>
        <pc:spChg chg="add del">
          <ac:chgData name="parth lodaria" userId="0f6b2745d29afdb5" providerId="LiveId" clId="{C2E2F203-0353-448B-B6D4-33ABAE948113}" dt="2020-11-12T01:09:01.295" v="137" actId="26606"/>
          <ac:spMkLst>
            <pc:docMk/>
            <pc:sldMk cId="2872281787" sldId="260"/>
            <ac:spMk id="18" creationId="{6E895C8D-1379-40B8-8B1B-B6F5AEAF0A6C}"/>
          </ac:spMkLst>
        </pc:spChg>
        <pc:spChg chg="add del">
          <ac:chgData name="parth lodaria" userId="0f6b2745d29afdb5" providerId="LiveId" clId="{C2E2F203-0353-448B-B6D4-33ABAE948113}" dt="2020-11-12T01:09:01.295" v="137" actId="26606"/>
          <ac:spMkLst>
            <pc:docMk/>
            <pc:sldMk cId="2872281787" sldId="260"/>
            <ac:spMk id="20" creationId="{651547D7-AD18-407B-A5F4-F8225B5DCFCC}"/>
          </ac:spMkLst>
        </pc:spChg>
        <pc:graphicFrameChg chg="add mod modGraphic">
          <ac:chgData name="parth lodaria" userId="0f6b2745d29afdb5" providerId="LiveId" clId="{C2E2F203-0353-448B-B6D4-33ABAE948113}" dt="2020-11-12T01:10:28.557" v="154"/>
          <ac:graphicFrameMkLst>
            <pc:docMk/>
            <pc:sldMk cId="2872281787" sldId="260"/>
            <ac:graphicFrameMk id="5" creationId="{8444C2F8-11EE-4F0E-A0BF-8E980DF03521}"/>
          </ac:graphicFrameMkLst>
        </pc:graphicFrameChg>
      </pc:sldChg>
      <pc:sldChg chg="new">
        <pc:chgData name="parth lodaria" userId="0f6b2745d29afdb5" providerId="LiveId" clId="{C2E2F203-0353-448B-B6D4-33ABAE948113}" dt="2020-11-12T01:11:10.370" v="155" actId="680"/>
        <pc:sldMkLst>
          <pc:docMk/>
          <pc:sldMk cId="3521800028" sldId="261"/>
        </pc:sldMkLst>
      </pc:sldChg>
    </pc:docChg>
  </pc:docChgLst>
  <pc:docChgLst>
    <pc:chgData name="Guest User" providerId="Windows Live" clId="Web-{C67433C9-2DBE-420E-A205-09601A091A10}"/>
    <pc:docChg chg="modSld">
      <pc:chgData name="Guest User" userId="" providerId="Windows Live" clId="Web-{C67433C9-2DBE-420E-A205-09601A091A10}" dt="2020-11-19T21:25:44.455" v="73" actId="20577"/>
      <pc:docMkLst>
        <pc:docMk/>
      </pc:docMkLst>
      <pc:sldChg chg="modSp">
        <pc:chgData name="Guest User" userId="" providerId="Windows Live" clId="Web-{C67433C9-2DBE-420E-A205-09601A091A10}" dt="2020-11-19T21:25:44.455" v="73" actId="20577"/>
        <pc:sldMkLst>
          <pc:docMk/>
          <pc:sldMk cId="2872281787" sldId="260"/>
        </pc:sldMkLst>
        <pc:graphicFrameChg chg="modGraphic">
          <ac:chgData name="Guest User" userId="" providerId="Windows Live" clId="Web-{C67433C9-2DBE-420E-A205-09601A091A10}" dt="2020-11-19T21:25:44.455" v="73" actId="20577"/>
          <ac:graphicFrameMkLst>
            <pc:docMk/>
            <pc:sldMk cId="2872281787" sldId="260"/>
            <ac:graphicFrameMk id="5" creationId="{8444C2F8-11EE-4F0E-A0BF-8E980DF03521}"/>
          </ac:graphicFrameMkLst>
        </pc:graphicFrameChg>
      </pc:sldChg>
    </pc:docChg>
  </pc:docChgLst>
  <pc:docChgLst>
    <pc:chgData name="Anushi Doshi" userId="2567de1ec188a8fe" providerId="Windows Live" clId="Web-{E8A3C7D2-CDED-4D7C-A82F-80FB56DCE702}"/>
    <pc:docChg chg="modSld">
      <pc:chgData name="Anushi Doshi" userId="2567de1ec188a8fe" providerId="Windows Live" clId="Web-{E8A3C7D2-CDED-4D7C-A82F-80FB56DCE702}" dt="2020-11-19T22:24:29.541" v="25" actId="20577"/>
      <pc:docMkLst>
        <pc:docMk/>
      </pc:docMkLst>
      <pc:sldChg chg="modSp">
        <pc:chgData name="Anushi Doshi" userId="2567de1ec188a8fe" providerId="Windows Live" clId="Web-{E8A3C7D2-CDED-4D7C-A82F-80FB56DCE702}" dt="2020-11-19T22:24:29.541" v="24" actId="20577"/>
        <pc:sldMkLst>
          <pc:docMk/>
          <pc:sldMk cId="2431956125" sldId="256"/>
        </pc:sldMkLst>
        <pc:spChg chg="mod">
          <ac:chgData name="Anushi Doshi" userId="2567de1ec188a8fe" providerId="Windows Live" clId="Web-{E8A3C7D2-CDED-4D7C-A82F-80FB56DCE702}" dt="2020-11-19T22:24:29.541" v="24" actId="20577"/>
          <ac:spMkLst>
            <pc:docMk/>
            <pc:sldMk cId="2431956125" sldId="256"/>
            <ac:spMk id="3" creationId="{71365FAB-E86B-4D85-984D-14F568A7691C}"/>
          </ac:spMkLst>
        </pc:spChg>
      </pc:sldChg>
    </pc:docChg>
  </pc:docChgLst>
  <pc:docChgLst>
    <pc:chgData name="Guest User" providerId="Windows Live" clId="Web-{71C56200-98DD-4626-B9B4-87A6DE4F0C5F}"/>
    <pc:docChg chg="modSld">
      <pc:chgData name="Guest User" userId="" providerId="Windows Live" clId="Web-{71C56200-98DD-4626-B9B4-87A6DE4F0C5F}" dt="2020-11-19T22:26:42.128" v="154" actId="20577"/>
      <pc:docMkLst>
        <pc:docMk/>
      </pc:docMkLst>
      <pc:sldChg chg="modSp">
        <pc:chgData name="Guest User" userId="" providerId="Windows Live" clId="Web-{71C56200-98DD-4626-B9B4-87A6DE4F0C5F}" dt="2020-11-19T22:26:42.128" v="154" actId="20577"/>
        <pc:sldMkLst>
          <pc:docMk/>
          <pc:sldMk cId="2088094156" sldId="257"/>
        </pc:sldMkLst>
        <pc:graphicFrameChg chg="modGraphic">
          <ac:chgData name="Guest User" userId="" providerId="Windows Live" clId="Web-{71C56200-98DD-4626-B9B4-87A6DE4F0C5F}" dt="2020-11-19T22:26:42.128" v="154" actId="20577"/>
          <ac:graphicFrameMkLst>
            <pc:docMk/>
            <pc:sldMk cId="2088094156" sldId="257"/>
            <ac:graphicFrameMk id="29" creationId="{FE3E00A2-B26D-4BFF-ACC8-B8D6DFD0273E}"/>
          </ac:graphicFrameMkLst>
        </pc:graphicFrameChg>
      </pc:sldChg>
    </pc:docChg>
  </pc:docChgLst>
  <pc:docChgLst>
    <pc:chgData name="Guest User" providerId="Windows Live" clId="Web-{4399A756-7B9E-4125-A263-7FCCBF199003}"/>
    <pc:docChg chg="addSld modSld sldOrd">
      <pc:chgData name="Guest User" userId="" providerId="Windows Live" clId="Web-{4399A756-7B9E-4125-A263-7FCCBF199003}" dt="2020-11-19T10:50:48.884" v="649" actId="20577"/>
      <pc:docMkLst>
        <pc:docMk/>
      </pc:docMkLst>
      <pc:sldChg chg="addSp delSp modSp">
        <pc:chgData name="Guest User" userId="" providerId="Windows Live" clId="Web-{4399A756-7B9E-4125-A263-7FCCBF199003}" dt="2020-11-19T10:49:33.600" v="645" actId="20577"/>
        <pc:sldMkLst>
          <pc:docMk/>
          <pc:sldMk cId="3521800028" sldId="261"/>
        </pc:sldMkLst>
        <pc:spChg chg="mod">
          <ac:chgData name="Guest User" userId="" providerId="Windows Live" clId="Web-{4399A756-7B9E-4125-A263-7FCCBF199003}" dt="2020-11-19T10:49:33.600" v="645" actId="20577"/>
          <ac:spMkLst>
            <pc:docMk/>
            <pc:sldMk cId="3521800028" sldId="261"/>
            <ac:spMk id="2" creationId="{0546A94B-42B1-454D-A3D8-F2D162FAEA9F}"/>
          </ac:spMkLst>
        </pc:spChg>
        <pc:spChg chg="del">
          <ac:chgData name="Guest User" userId="" providerId="Windows Live" clId="Web-{4399A756-7B9E-4125-A263-7FCCBF199003}" dt="2020-11-19T10:13:43.600" v="0"/>
          <ac:spMkLst>
            <pc:docMk/>
            <pc:sldMk cId="3521800028" sldId="261"/>
            <ac:spMk id="3" creationId="{6EF41E78-781B-4987-AB93-0FA900D91D5E}"/>
          </ac:spMkLst>
        </pc:spChg>
        <pc:picChg chg="add mod ord">
          <ac:chgData name="Guest User" userId="" providerId="Windows Live" clId="Web-{4399A756-7B9E-4125-A263-7FCCBF199003}" dt="2020-11-19T10:13:43.600" v="0"/>
          <ac:picMkLst>
            <pc:docMk/>
            <pc:sldMk cId="3521800028" sldId="261"/>
            <ac:picMk id="4" creationId="{2586B992-39E7-497F-A645-B22E53A7AAD3}"/>
          </ac:picMkLst>
        </pc:picChg>
      </pc:sldChg>
      <pc:sldChg chg="addSp delSp modSp new">
        <pc:chgData name="Guest User" userId="" providerId="Windows Live" clId="Web-{4399A756-7B9E-4125-A263-7FCCBF199003}" dt="2020-11-19T10:29:50.313" v="77" actId="20577"/>
        <pc:sldMkLst>
          <pc:docMk/>
          <pc:sldMk cId="2922573522" sldId="262"/>
        </pc:sldMkLst>
        <pc:spChg chg="mod">
          <ac:chgData name="Guest User" userId="" providerId="Windows Live" clId="Web-{4399A756-7B9E-4125-A263-7FCCBF199003}" dt="2020-11-19T10:29:50.313" v="77" actId="20577"/>
          <ac:spMkLst>
            <pc:docMk/>
            <pc:sldMk cId="2922573522" sldId="262"/>
            <ac:spMk id="2" creationId="{00A47532-5754-4562-A4EE-6264920F278D}"/>
          </ac:spMkLst>
        </pc:spChg>
        <pc:spChg chg="del">
          <ac:chgData name="Guest User" userId="" providerId="Windows Live" clId="Web-{4399A756-7B9E-4125-A263-7FCCBF199003}" dt="2020-11-19T10:15:08.993" v="2"/>
          <ac:spMkLst>
            <pc:docMk/>
            <pc:sldMk cId="2922573522" sldId="262"/>
            <ac:spMk id="3" creationId="{68258D8A-419D-426F-BA0B-809738AF09F2}"/>
          </ac:spMkLst>
        </pc:spChg>
        <pc:spChg chg="add del mod">
          <ac:chgData name="Guest User" userId="" providerId="Windows Live" clId="Web-{4399A756-7B9E-4125-A263-7FCCBF199003}" dt="2020-11-19T10:26:55.449" v="25"/>
          <ac:spMkLst>
            <pc:docMk/>
            <pc:sldMk cId="2922573522" sldId="262"/>
            <ac:spMk id="5" creationId="{49063917-2291-4A03-B8EC-2F267FD3B939}"/>
          </ac:spMkLst>
        </pc:spChg>
        <pc:picChg chg="add del mod ord">
          <ac:chgData name="Guest User" userId="" providerId="Windows Live" clId="Web-{4399A756-7B9E-4125-A263-7FCCBF199003}" dt="2020-11-19T10:26:10.104" v="24"/>
          <ac:picMkLst>
            <pc:docMk/>
            <pc:sldMk cId="2922573522" sldId="262"/>
            <ac:picMk id="4" creationId="{36D33FE3-6188-4237-A6B6-CFEB4B5C6127}"/>
          </ac:picMkLst>
        </pc:picChg>
        <pc:picChg chg="add mod ord">
          <ac:chgData name="Guest User" userId="" providerId="Windows Live" clId="Web-{4399A756-7B9E-4125-A263-7FCCBF199003}" dt="2020-11-19T10:28:50.171" v="36" actId="14100"/>
          <ac:picMkLst>
            <pc:docMk/>
            <pc:sldMk cId="2922573522" sldId="262"/>
            <ac:picMk id="6" creationId="{D93D3778-C0D2-4F25-9B6D-41D1B0A9D602}"/>
          </ac:picMkLst>
        </pc:picChg>
        <pc:picChg chg="add mod">
          <ac:chgData name="Guest User" userId="" providerId="Windows Live" clId="Web-{4399A756-7B9E-4125-A263-7FCCBF199003}" dt="2020-11-19T10:29:19.969" v="44" actId="14100"/>
          <ac:picMkLst>
            <pc:docMk/>
            <pc:sldMk cId="2922573522" sldId="262"/>
            <ac:picMk id="7" creationId="{E5BB89F2-DB72-43EC-BEBA-3CAAD4D8E9F9}"/>
          </ac:picMkLst>
        </pc:picChg>
      </pc:sldChg>
      <pc:sldChg chg="addSp delSp modSp new">
        <pc:chgData name="Guest User" userId="" providerId="Windows Live" clId="Web-{4399A756-7B9E-4125-A263-7FCCBF199003}" dt="2020-11-19T10:30:14.158" v="108" actId="20577"/>
        <pc:sldMkLst>
          <pc:docMk/>
          <pc:sldMk cId="1252586680" sldId="263"/>
        </pc:sldMkLst>
        <pc:spChg chg="mod">
          <ac:chgData name="Guest User" userId="" providerId="Windows Live" clId="Web-{4399A756-7B9E-4125-A263-7FCCBF199003}" dt="2020-11-19T10:30:14.158" v="108" actId="20577"/>
          <ac:spMkLst>
            <pc:docMk/>
            <pc:sldMk cId="1252586680" sldId="263"/>
            <ac:spMk id="2" creationId="{C4A75660-75E8-4EC1-A305-4EC287E2C05F}"/>
          </ac:spMkLst>
        </pc:spChg>
        <pc:spChg chg="del">
          <ac:chgData name="Guest User" userId="" providerId="Windows Live" clId="Web-{4399A756-7B9E-4125-A263-7FCCBF199003}" dt="2020-11-19T10:17:09.574" v="4"/>
          <ac:spMkLst>
            <pc:docMk/>
            <pc:sldMk cId="1252586680" sldId="263"/>
            <ac:spMk id="3" creationId="{40C6ACC0-2B29-4464-962C-10EDC962E74B}"/>
          </ac:spMkLst>
        </pc:spChg>
        <pc:spChg chg="add del mod">
          <ac:chgData name="Guest User" userId="" providerId="Windows Live" clId="Web-{4399A756-7B9E-4125-A263-7FCCBF199003}" dt="2020-11-19T10:24:02.054" v="8"/>
          <ac:spMkLst>
            <pc:docMk/>
            <pc:sldMk cId="1252586680" sldId="263"/>
            <ac:spMk id="6" creationId="{380C9955-60D3-48A2-AF83-D3BD8C19BEB6}"/>
          </ac:spMkLst>
        </pc:spChg>
        <pc:picChg chg="add del mod ord">
          <ac:chgData name="Guest User" userId="" providerId="Windows Live" clId="Web-{4399A756-7B9E-4125-A263-7FCCBF199003}" dt="2020-11-19T10:24:00.663" v="7"/>
          <ac:picMkLst>
            <pc:docMk/>
            <pc:sldMk cId="1252586680" sldId="263"/>
            <ac:picMk id="4" creationId="{FF796932-5FDC-4CFA-AFCF-9BB3C0FC8252}"/>
          </ac:picMkLst>
        </pc:picChg>
        <pc:picChg chg="add mod ord">
          <ac:chgData name="Guest User" userId="" providerId="Windows Live" clId="Web-{4399A756-7B9E-4125-A263-7FCCBF199003}" dt="2020-11-19T10:28:38.124" v="34" actId="14100"/>
          <ac:picMkLst>
            <pc:docMk/>
            <pc:sldMk cId="1252586680" sldId="263"/>
            <ac:picMk id="7" creationId="{305D4DEF-D72C-42DA-B864-C38EF85B9B48}"/>
          </ac:picMkLst>
        </pc:picChg>
        <pc:picChg chg="add del mod">
          <ac:chgData name="Guest User" userId="" providerId="Windows Live" clId="Web-{4399A756-7B9E-4125-A263-7FCCBF199003}" dt="2020-11-19T10:25:07.290" v="15"/>
          <ac:picMkLst>
            <pc:docMk/>
            <pc:sldMk cId="1252586680" sldId="263"/>
            <ac:picMk id="8" creationId="{FA71F9B8-CA0A-4F23-A348-ED63BD59B620}"/>
          </ac:picMkLst>
        </pc:picChg>
        <pc:picChg chg="add del mod">
          <ac:chgData name="Guest User" userId="" providerId="Windows Live" clId="Web-{4399A756-7B9E-4125-A263-7FCCBF199003}" dt="2020-11-19T10:25:27.884" v="19"/>
          <ac:picMkLst>
            <pc:docMk/>
            <pc:sldMk cId="1252586680" sldId="263"/>
            <ac:picMk id="9" creationId="{0255F5F1-212C-49E9-85E1-5A6854320098}"/>
          </ac:picMkLst>
        </pc:picChg>
        <pc:picChg chg="add mod">
          <ac:chgData name="Guest User" userId="" providerId="Windows Live" clId="Web-{4399A756-7B9E-4125-A263-7FCCBF199003}" dt="2020-11-19T10:26:04.979" v="23" actId="1076"/>
          <ac:picMkLst>
            <pc:docMk/>
            <pc:sldMk cId="1252586680" sldId="263"/>
            <ac:picMk id="10" creationId="{9EEBE6BE-DAA5-4443-AFC3-9AEAE193D062}"/>
          </ac:picMkLst>
        </pc:picChg>
      </pc:sldChg>
      <pc:sldChg chg="addSp delSp modSp new mod setBg">
        <pc:chgData name="Guest User" userId="" providerId="Windows Live" clId="Web-{4399A756-7B9E-4125-A263-7FCCBF199003}" dt="2020-11-19T10:31:37.175" v="219" actId="14100"/>
        <pc:sldMkLst>
          <pc:docMk/>
          <pc:sldMk cId="3798464376" sldId="264"/>
        </pc:sldMkLst>
        <pc:spChg chg="mod or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2" creationId="{2D188344-86FB-48E8-A033-DBA0682D3752}"/>
          </ac:spMkLst>
        </pc:spChg>
        <pc:spChg chg="del">
          <ac:chgData name="Guest User" userId="" providerId="Windows Live" clId="Web-{4399A756-7B9E-4125-A263-7FCCBF199003}" dt="2020-11-19T10:18:40.780" v="6"/>
          <ac:spMkLst>
            <pc:docMk/>
            <pc:sldMk cId="3798464376" sldId="264"/>
            <ac:spMk id="3" creationId="{4F0517E3-7D76-4F46-A4E9-B35B4F0237B3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9" creationId="{8A7BA06D-B3FF-4E91-8639-B4569AE3AA23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11" creationId="{2B30C86D-5A07-48BC-9C9D-6F9A2DB1E9E1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13" creationId="{A34066D6-1B59-4642-A86D-39464CEE971B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15" creationId="{18E928D9-3091-4385-B979-265D55AD02CE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17" creationId="{7D602432-D774-4CF5-94E8-7D52D01059D2}"/>
          </ac:spMkLst>
        </pc:spChg>
        <pc:spChg chg="add">
          <ac:chgData name="Guest User" userId="" providerId="Windows Live" clId="Web-{4399A756-7B9E-4125-A263-7FCCBF199003}" dt="2020-11-19T10:31:25.550" v="215"/>
          <ac:spMkLst>
            <pc:docMk/>
            <pc:sldMk cId="3798464376" sldId="264"/>
            <ac:spMk id="19" creationId="{CBF9EBB4-5078-47B2-AAA0-DF4A88D8182A}"/>
          </ac:spMkLst>
        </pc:spChg>
        <pc:picChg chg="add mod ord">
          <ac:chgData name="Guest User" userId="" providerId="Windows Live" clId="Web-{4399A756-7B9E-4125-A263-7FCCBF199003}" dt="2020-11-19T10:31:37.175" v="219" actId="14100"/>
          <ac:picMkLst>
            <pc:docMk/>
            <pc:sldMk cId="3798464376" sldId="264"/>
            <ac:picMk id="4" creationId="{CB655B2A-C690-488E-BE9D-9BA64013DC38}"/>
          </ac:picMkLst>
        </pc:picChg>
      </pc:sldChg>
      <pc:sldChg chg="modSp new ord">
        <pc:chgData name="Guest User" userId="" providerId="Windows Live" clId="Web-{4399A756-7B9E-4125-A263-7FCCBF199003}" dt="2020-11-19T10:50:48.884" v="648" actId="20577"/>
        <pc:sldMkLst>
          <pc:docMk/>
          <pc:sldMk cId="3445789330" sldId="265"/>
        </pc:sldMkLst>
        <pc:spChg chg="mod">
          <ac:chgData name="Guest User" userId="" providerId="Windows Live" clId="Web-{4399A756-7B9E-4125-A263-7FCCBF199003}" dt="2020-11-19T10:50:48.884" v="648" actId="20577"/>
          <ac:spMkLst>
            <pc:docMk/>
            <pc:sldMk cId="3445789330" sldId="265"/>
            <ac:spMk id="2" creationId="{7278B585-69F3-470E-90A6-82BF9B4EEE99}"/>
          </ac:spMkLst>
        </pc:spChg>
      </pc:sldChg>
      <pc:sldChg chg="addSp delSp modSp new mod setBg">
        <pc:chgData name="Guest User" userId="" providerId="Windows Live" clId="Web-{4399A756-7B9E-4125-A263-7FCCBF199003}" dt="2020-11-19T10:48:55.099" v="626"/>
        <pc:sldMkLst>
          <pc:docMk/>
          <pc:sldMk cId="765577139" sldId="266"/>
        </pc:sldMkLst>
        <pc:spChg chg="mo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2" creationId="{B54CC77E-503A-4266-8884-B25E77E1705D}"/>
          </ac:spMkLst>
        </pc:spChg>
        <pc:spChg chg="mo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3" creationId="{FA5C0DC6-5B23-400A-9634-DAF27DDC742B}"/>
          </ac:spMkLst>
        </pc:spChg>
        <pc:spChg chg="add del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8" creationId="{389575E1-3389-451A-A5F7-27854C25C599}"/>
          </ac:spMkLst>
        </pc:spChg>
        <pc:spChg chg="add del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0" creationId="{A53CCC5C-D88E-40FB-B30B-23DCDBD01D37}"/>
          </ac:spMkLst>
        </pc:spChg>
        <pc:spChg chg="add del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2" creationId="{081E4A58-353D-44AE-B2FC-2A74E2E400F7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4" creationId="{F837543A-6020-4505-A233-C9DB4BF74011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5" creationId="{35B16301-FB18-48BA-A6DD-C37CAF6F9A18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6" creationId="{C3C0D90E-074A-4F52-9B11-B52BEF4BCBE5}"/>
          </ac:spMkLst>
        </pc:spChg>
        <pc:spChg chg="add del">
          <ac:chgData name="Guest User" userId="" providerId="Windows Live" clId="Web-{4399A756-7B9E-4125-A263-7FCCBF199003}" dt="2020-11-19T10:48:55.084" v="625"/>
          <ac:spMkLst>
            <pc:docMk/>
            <pc:sldMk cId="765577139" sldId="266"/>
            <ac:spMk id="17" creationId="{C2554CA6-288E-4202-BC52-2E5A8F0C0AED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18" creationId="{CABBD4C1-E6F8-46F6-8152-A8A97490BF4D}"/>
          </ac:spMkLst>
        </pc:spChg>
        <pc:spChg chg="add del">
          <ac:chgData name="Guest User" userId="" providerId="Windows Live" clId="Web-{4399A756-7B9E-4125-A263-7FCCBF199003}" dt="2020-11-19T10:48:55.084" v="625"/>
          <ac:spMkLst>
            <pc:docMk/>
            <pc:sldMk cId="765577139" sldId="266"/>
            <ac:spMk id="19" creationId="{B10BB131-AC8E-4A8E-A5D1-36260F720C3B}"/>
          </ac:spMkLst>
        </pc:spChg>
        <pc:spChg chg="add del">
          <ac:chgData name="Guest User" userId="" providerId="Windows Live" clId="Web-{4399A756-7B9E-4125-A263-7FCCBF199003}" dt="2020-11-19T10:48:55.084" v="625"/>
          <ac:spMkLst>
            <pc:docMk/>
            <pc:sldMk cId="765577139" sldId="266"/>
            <ac:spMk id="21" creationId="{5B7778FC-632E-4DCA-A7CB-0D7731CCF970}"/>
          </ac:spMkLst>
        </pc:spChg>
        <pc:spChg chg="add del">
          <ac:chgData name="Guest User" userId="" providerId="Windows Live" clId="Web-{4399A756-7B9E-4125-A263-7FCCBF199003}" dt="2020-11-19T10:48:55.084" v="625"/>
          <ac:spMkLst>
            <pc:docMk/>
            <pc:sldMk cId="765577139" sldId="266"/>
            <ac:spMk id="23" creationId="{FA23A907-97FB-4A8F-880A-DD77401C4296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25" creationId="{83BA5EF5-1FE9-4BF9-83BB-269BCDDF6156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29" creationId="{88853921-7BC9-4BDE-ACAB-133C683C82D6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31" creationId="{09192968-3AE7-4470-A61C-97294BB92731}"/>
          </ac:spMkLst>
        </pc:spChg>
        <pc:spChg chg="add">
          <ac:chgData name="Guest User" userId="" providerId="Windows Live" clId="Web-{4399A756-7B9E-4125-A263-7FCCBF199003}" dt="2020-11-19T10:48:55.099" v="626"/>
          <ac:spMkLst>
            <pc:docMk/>
            <pc:sldMk cId="765577139" sldId="266"/>
            <ac:spMk id="33" creationId="{3AB72E55-43E4-4356-BFE8-E2102CB0B505}"/>
          </ac:spMkLst>
        </pc:spChg>
        <pc:cxnChg chg="add">
          <ac:chgData name="Guest User" userId="" providerId="Windows Live" clId="Web-{4399A756-7B9E-4125-A263-7FCCBF199003}" dt="2020-11-19T10:48:55.099" v="626"/>
          <ac:cxnSpMkLst>
            <pc:docMk/>
            <pc:sldMk cId="765577139" sldId="266"/>
            <ac:cxnSpMk id="27" creationId="{4B3BCACB-5880-460B-9606-8C433A9AF99D}"/>
          </ac:cxnSpMkLst>
        </pc:cxnChg>
      </pc:sldChg>
    </pc:docChg>
  </pc:docChgLst>
  <pc:docChgLst>
    <pc:chgData name="Guest User" providerId="Windows Live" clId="Web-{615E7371-BB9F-4C75-9093-2905D125FFD2}"/>
    <pc:docChg chg="addSld delSld modSld">
      <pc:chgData name="Guest User" userId="" providerId="Windows Live" clId="Web-{615E7371-BB9F-4C75-9093-2905D125FFD2}" dt="2020-11-19T11:19:52.688" v="112" actId="20577"/>
      <pc:docMkLst>
        <pc:docMk/>
      </pc:docMkLst>
      <pc:sldChg chg="modSp">
        <pc:chgData name="Guest User" userId="" providerId="Windows Live" clId="Web-{615E7371-BB9F-4C75-9093-2905D125FFD2}" dt="2020-11-19T11:19:51.719" v="110" actId="20577"/>
        <pc:sldMkLst>
          <pc:docMk/>
          <pc:sldMk cId="2431956125" sldId="256"/>
        </pc:sldMkLst>
        <pc:spChg chg="mod">
          <ac:chgData name="Guest User" userId="" providerId="Windows Live" clId="Web-{615E7371-BB9F-4C75-9093-2905D125FFD2}" dt="2020-11-19T11:19:51.719" v="110" actId="20577"/>
          <ac:spMkLst>
            <pc:docMk/>
            <pc:sldMk cId="2431956125" sldId="256"/>
            <ac:spMk id="2" creationId="{F9B61BFD-85B2-45BF-B12E-8682BC1599DA}"/>
          </ac:spMkLst>
        </pc:spChg>
      </pc:sldChg>
      <pc:sldChg chg="addSp delSp modSp">
        <pc:chgData name="Guest User" userId="" providerId="Windows Live" clId="Web-{615E7371-BB9F-4C75-9093-2905D125FFD2}" dt="2020-11-19T11:13:35.822" v="3" actId="14100"/>
        <pc:sldMkLst>
          <pc:docMk/>
          <pc:sldMk cId="240075200" sldId="258"/>
        </pc:sldMkLst>
        <pc:spChg chg="mo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2" creationId="{0366FF60-1D26-4D8C-9D8E-BAD82C22E9F7}"/>
          </ac:spMkLst>
        </pc:spChg>
        <pc:spChg chg="del">
          <ac:chgData name="Guest User" userId="" providerId="Windows Live" clId="Web-{615E7371-BB9F-4C75-9093-2905D125FFD2}" dt="2020-11-19T11:13:12.571" v="0"/>
          <ac:spMkLst>
            <pc:docMk/>
            <pc:sldMk cId="240075200" sldId="258"/>
            <ac:spMk id="22" creationId="{2EB492CD-616E-47F8-933B-5E2D952A0593}"/>
          </ac:spMkLst>
        </pc:spChg>
        <pc:spChg chg="del">
          <ac:chgData name="Guest User" userId="" providerId="Windows Live" clId="Web-{615E7371-BB9F-4C75-9093-2905D125FFD2}" dt="2020-11-19T11:13:12.571" v="0"/>
          <ac:spMkLst>
            <pc:docMk/>
            <pc:sldMk cId="240075200" sldId="258"/>
            <ac:spMk id="24" creationId="{59383CF9-23B5-4335-9B21-1791C4CF1C75}"/>
          </ac:spMkLst>
        </pc:spChg>
        <pc:spChg chg="del">
          <ac:chgData name="Guest User" userId="" providerId="Windows Live" clId="Web-{615E7371-BB9F-4C75-9093-2905D125FFD2}" dt="2020-11-19T11:13:12.571" v="0"/>
          <ac:spMkLst>
            <pc:docMk/>
            <pc:sldMk cId="240075200" sldId="258"/>
            <ac:spMk id="26" creationId="{0007FE00-9498-4706-B255-6437B0252C02}"/>
          </ac:spMkLst>
        </pc:spChg>
        <pc:spChg chg="add del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29" creationId="{2EB492CD-616E-47F8-933B-5E2D952A0593}"/>
          </ac:spMkLst>
        </pc:spChg>
        <pc:spChg chg="add del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30" creationId="{59383CF9-23B5-4335-9B21-1791C4CF1C75}"/>
          </ac:spMkLst>
        </pc:spChg>
        <pc:spChg chg="add del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31" creationId="{0007FE00-9498-4706-B255-6437B0252C02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35" creationId="{1CD81A2A-6ED4-4EF4-A14C-912D31E14800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37" creationId="{1661932C-CA15-4E17-B115-FAE7CBEE4789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39" creationId="{8590ADD5-9383-4D3D-9047-3DA2593CCB5D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41" creationId="{DABE3E45-88CF-45D8-8D40-C773324D93F6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48" creationId="{B91ECDA9-56DC-4270-8F33-01C5637B8CEB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50" creationId="{75F47824-961D-465D-84F9-EAE11BC6173B}"/>
          </ac:spMkLst>
        </pc:spChg>
        <pc:spChg chg="add">
          <ac:chgData name="Guest User" userId="" providerId="Windows Live" clId="Web-{615E7371-BB9F-4C75-9093-2905D125FFD2}" dt="2020-11-19T11:13:30.603" v="2"/>
          <ac:spMkLst>
            <pc:docMk/>
            <pc:sldMk cId="240075200" sldId="258"/>
            <ac:spMk id="52" creationId="{FEC9DA3E-C1D7-472D-B7C0-F71AE41FBA23}"/>
          </ac:spMkLst>
        </pc:spChg>
        <pc:graphicFrameChg chg="del">
          <ac:chgData name="Guest User" userId="" providerId="Windows Live" clId="Web-{615E7371-BB9F-4C75-9093-2905D125FFD2}" dt="2020-11-19T11:13:12.571" v="0"/>
          <ac:graphicFrameMkLst>
            <pc:docMk/>
            <pc:sldMk cId="240075200" sldId="258"/>
            <ac:graphicFrameMk id="19" creationId="{3816DCE9-CB22-4ECF-A8A0-826965EFF97F}"/>
          </ac:graphicFrameMkLst>
        </pc:graphicFrameChg>
        <pc:graphicFrameChg chg="add mod modGraphic">
          <ac:chgData name="Guest User" userId="" providerId="Windows Live" clId="Web-{615E7371-BB9F-4C75-9093-2905D125FFD2}" dt="2020-11-19T11:13:35.822" v="3" actId="14100"/>
          <ac:graphicFrameMkLst>
            <pc:docMk/>
            <pc:sldMk cId="240075200" sldId="258"/>
            <ac:graphicFrameMk id="33" creationId="{737E1133-D68E-4CD2-9B83-93A77946289E}"/>
          </ac:graphicFrameMkLst>
        </pc:graphicFrameChg>
        <pc:picChg chg="mod">
          <ac:chgData name="Guest User" userId="" providerId="Windows Live" clId="Web-{615E7371-BB9F-4C75-9093-2905D125FFD2}" dt="2020-11-19T11:13:30.603" v="2"/>
          <ac:picMkLst>
            <pc:docMk/>
            <pc:sldMk cId="240075200" sldId="258"/>
            <ac:picMk id="7" creationId="{0E4B719E-A707-46E2-83AF-A4743971A04F}"/>
          </ac:picMkLst>
        </pc:picChg>
        <pc:cxnChg chg="add">
          <ac:chgData name="Guest User" userId="" providerId="Windows Live" clId="Web-{615E7371-BB9F-4C75-9093-2905D125FFD2}" dt="2020-11-19T11:13:30.603" v="2"/>
          <ac:cxnSpMkLst>
            <pc:docMk/>
            <pc:sldMk cId="240075200" sldId="258"/>
            <ac:cxnSpMk id="43" creationId="{49CD1692-827B-4C8D-B4A1-134FD04CF45C}"/>
          </ac:cxnSpMkLst>
        </pc:cxnChg>
      </pc:sldChg>
      <pc:sldChg chg="addSp delSp modSp">
        <pc:chgData name="Guest User" userId="" providerId="Windows Live" clId="Web-{615E7371-BB9F-4C75-9093-2905D125FFD2}" dt="2020-11-19T11:17:48.623" v="64" actId="20577"/>
        <pc:sldMkLst>
          <pc:docMk/>
          <pc:sldMk cId="3521800028" sldId="261"/>
        </pc:sldMkLst>
        <pc:spChg chg="mod">
          <ac:chgData name="Guest User" userId="" providerId="Windows Live" clId="Web-{615E7371-BB9F-4C75-9093-2905D125FFD2}" dt="2020-11-19T11:17:48.623" v="64" actId="20577"/>
          <ac:spMkLst>
            <pc:docMk/>
            <pc:sldMk cId="3521800028" sldId="261"/>
            <ac:spMk id="2" creationId="{0546A94B-42B1-454D-A3D8-F2D162FAEA9F}"/>
          </ac:spMkLst>
        </pc:spChg>
        <pc:spChg chg="add del mod">
          <ac:chgData name="Guest User" userId="" providerId="Windows Live" clId="Web-{615E7371-BB9F-4C75-9093-2905D125FFD2}" dt="2020-11-19T11:17:02.622" v="50"/>
          <ac:spMkLst>
            <pc:docMk/>
            <pc:sldMk cId="3521800028" sldId="261"/>
            <ac:spMk id="5" creationId="{9B31905A-1541-4293-92F5-4C1B1619950A}"/>
          </ac:spMkLst>
        </pc:spChg>
        <pc:picChg chg="del">
          <ac:chgData name="Guest User" userId="" providerId="Windows Live" clId="Web-{615E7371-BB9F-4C75-9093-2905D125FFD2}" dt="2020-11-19T11:16:52.872" v="46"/>
          <ac:picMkLst>
            <pc:docMk/>
            <pc:sldMk cId="3521800028" sldId="261"/>
            <ac:picMk id="4" creationId="{2586B992-39E7-497F-A645-B22E53A7AAD3}"/>
          </ac:picMkLst>
        </pc:picChg>
        <pc:picChg chg="add mod">
          <ac:chgData name="Guest User" userId="" providerId="Windows Live" clId="Web-{615E7371-BB9F-4C75-9093-2905D125FFD2}" dt="2020-11-19T11:16:59.403" v="49" actId="1076"/>
          <ac:picMkLst>
            <pc:docMk/>
            <pc:sldMk cId="3521800028" sldId="261"/>
            <ac:picMk id="6" creationId="{4806B26B-56DB-4379-9DEE-E92DFCDBFC80}"/>
          </ac:picMkLst>
        </pc:picChg>
      </pc:sldChg>
      <pc:sldChg chg="addSp delSp modSp mod setBg">
        <pc:chgData name="Guest User" userId="" providerId="Windows Live" clId="Web-{615E7371-BB9F-4C75-9093-2905D125FFD2}" dt="2020-11-19T11:18:25.093" v="72"/>
        <pc:sldMkLst>
          <pc:docMk/>
          <pc:sldMk cId="2922573522" sldId="262"/>
        </pc:sldMkLst>
        <pc:spChg chg="mod ord">
          <ac:chgData name="Guest User" userId="" providerId="Windows Live" clId="Web-{615E7371-BB9F-4C75-9093-2905D125FFD2}" dt="2020-11-19T11:18:25.093" v="72"/>
          <ac:spMkLst>
            <pc:docMk/>
            <pc:sldMk cId="2922573522" sldId="262"/>
            <ac:spMk id="2" creationId="{00A47532-5754-4562-A4EE-6264920F278D}"/>
          </ac:spMkLst>
        </pc:spChg>
        <pc:spChg chg="add del">
          <ac:chgData name="Guest User" userId="" providerId="Windows Live" clId="Web-{615E7371-BB9F-4C75-9093-2905D125FFD2}" dt="2020-11-19T11:18:25.093" v="72"/>
          <ac:spMkLst>
            <pc:docMk/>
            <pc:sldMk cId="2922573522" sldId="262"/>
            <ac:spMk id="9" creationId="{8A7BA06D-B3FF-4E91-8639-B4569AE3AA23}"/>
          </ac:spMkLst>
        </pc:spChg>
        <pc:spChg chg="add del">
          <ac:chgData name="Guest User" userId="" providerId="Windows Live" clId="Web-{615E7371-BB9F-4C75-9093-2905D125FFD2}" dt="2020-11-19T11:18:25.093" v="72"/>
          <ac:spMkLst>
            <pc:docMk/>
            <pc:sldMk cId="2922573522" sldId="262"/>
            <ac:spMk id="10" creationId="{2B30C86D-5A07-48BC-9C9D-6F9A2DB1E9E1}"/>
          </ac:spMkLst>
        </pc:spChg>
        <pc:spChg chg="add del">
          <ac:chgData name="Guest User" userId="" providerId="Windows Live" clId="Web-{615E7371-BB9F-4C75-9093-2905D125FFD2}" dt="2020-11-19T11:18:25.093" v="72"/>
          <ac:spMkLst>
            <pc:docMk/>
            <pc:sldMk cId="2922573522" sldId="262"/>
            <ac:spMk id="11" creationId="{B9E248E0-55F8-4E45-A07F-B49E0EEA97ED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12" creationId="{8A7BA06D-B3FF-4E91-8639-B4569AE3AA23}"/>
          </ac:spMkLst>
        </pc:spChg>
        <pc:spChg chg="add del">
          <ac:chgData name="Guest User" userId="" providerId="Windows Live" clId="Web-{615E7371-BB9F-4C75-9093-2905D125FFD2}" dt="2020-11-19T11:18:25.093" v="72"/>
          <ac:spMkLst>
            <pc:docMk/>
            <pc:sldMk cId="2922573522" sldId="262"/>
            <ac:spMk id="13" creationId="{311F016A-A753-449B-9EA6-322199B7119E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14" creationId="{2B30C86D-5A07-48BC-9C9D-6F9A2DB1E9E1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16" creationId="{265517E6-731F-4E8F-9FC3-57499CC1D260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18" creationId="{6024FDB6-ADEE-441F-BE33-7FBD2998E76F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20" creationId="{18E928D9-3091-4385-B979-265D55AD02CE}"/>
          </ac:spMkLst>
        </pc:spChg>
        <pc:spChg chg="add del">
          <ac:chgData name="Guest User" userId="" providerId="Windows Live" clId="Web-{615E7371-BB9F-4C75-9093-2905D125FFD2}" dt="2020-11-19T11:18:15.811" v="68"/>
          <ac:spMkLst>
            <pc:docMk/>
            <pc:sldMk cId="2922573522" sldId="262"/>
            <ac:spMk id="22" creationId="{7D602432-D774-4CF5-94E8-7D52D01059D2}"/>
          </ac:spMkLst>
        </pc:spChg>
        <pc:picChg chg="mod">
          <ac:chgData name="Guest User" userId="" providerId="Windows Live" clId="Web-{615E7371-BB9F-4C75-9093-2905D125FFD2}" dt="2020-11-19T11:18:25.093" v="72"/>
          <ac:picMkLst>
            <pc:docMk/>
            <pc:sldMk cId="2922573522" sldId="262"/>
            <ac:picMk id="6" creationId="{D93D3778-C0D2-4F25-9B6D-41D1B0A9D602}"/>
          </ac:picMkLst>
        </pc:picChg>
        <pc:picChg chg="mod">
          <ac:chgData name="Guest User" userId="" providerId="Windows Live" clId="Web-{615E7371-BB9F-4C75-9093-2905D125FFD2}" dt="2020-11-19T11:18:25.093" v="72"/>
          <ac:picMkLst>
            <pc:docMk/>
            <pc:sldMk cId="2922573522" sldId="262"/>
            <ac:picMk id="7" creationId="{E5BB89F2-DB72-43EC-BEBA-3CAAD4D8E9F9}"/>
          </ac:picMkLst>
        </pc:picChg>
      </pc:sldChg>
      <pc:sldChg chg="del">
        <pc:chgData name="Guest User" userId="" providerId="Windows Live" clId="Web-{615E7371-BB9F-4C75-9093-2905D125FFD2}" dt="2020-11-19T11:14:07.854" v="4"/>
        <pc:sldMkLst>
          <pc:docMk/>
          <pc:sldMk cId="3445789330" sldId="265"/>
        </pc:sldMkLst>
      </pc:sldChg>
      <pc:sldChg chg="addSp delSp modSp new add del mod setBg">
        <pc:chgData name="Guest User" userId="" providerId="Windows Live" clId="Web-{615E7371-BB9F-4C75-9093-2905D125FFD2}" dt="2020-11-19T11:18:29.905" v="74"/>
        <pc:sldMkLst>
          <pc:docMk/>
          <pc:sldMk cId="3105809373" sldId="269"/>
        </pc:sldMkLst>
        <pc:spChg chg="mod">
          <ac:chgData name="Guest User" userId="" providerId="Windows Live" clId="Web-{615E7371-BB9F-4C75-9093-2905D125FFD2}" dt="2020-11-19T11:16:34.591" v="44" actId="1076"/>
          <ac:spMkLst>
            <pc:docMk/>
            <pc:sldMk cId="3105809373" sldId="269"/>
            <ac:spMk id="2" creationId="{47B719B5-78FA-438B-97E0-F80B4B920D8C}"/>
          </ac:spMkLst>
        </pc:spChg>
        <pc:spChg chg="del">
          <ac:chgData name="Guest User" userId="" providerId="Windows Live" clId="Web-{615E7371-BB9F-4C75-9093-2905D125FFD2}" dt="2020-11-19T11:15:03.089" v="6"/>
          <ac:spMkLst>
            <pc:docMk/>
            <pc:sldMk cId="3105809373" sldId="269"/>
            <ac:spMk id="3" creationId="{0C0DF28F-B09A-407F-9952-F32F5EA6046D}"/>
          </ac:spMkLst>
        </pc:spChg>
        <pc:spChg chg="add">
          <ac:chgData name="Guest User" userId="" providerId="Windows Live" clId="Web-{615E7371-BB9F-4C75-9093-2905D125FFD2}" dt="2020-11-19T11:15:38.574" v="11"/>
          <ac:spMkLst>
            <pc:docMk/>
            <pc:sldMk cId="3105809373" sldId="269"/>
            <ac:spMk id="9" creationId="{8A7BA06D-B3FF-4E91-8639-B4569AE3AA23}"/>
          </ac:spMkLst>
        </pc:spChg>
        <pc:spChg chg="add">
          <ac:chgData name="Guest User" userId="" providerId="Windows Live" clId="Web-{615E7371-BB9F-4C75-9093-2905D125FFD2}" dt="2020-11-19T11:15:38.574" v="11"/>
          <ac:spMkLst>
            <pc:docMk/>
            <pc:sldMk cId="3105809373" sldId="269"/>
            <ac:spMk id="11" creationId="{2B30C86D-5A07-48BC-9C9D-6F9A2DB1E9E1}"/>
          </ac:spMkLst>
        </pc:spChg>
        <pc:spChg chg="add">
          <ac:chgData name="Guest User" userId="" providerId="Windows Live" clId="Web-{615E7371-BB9F-4C75-9093-2905D125FFD2}" dt="2020-11-19T11:15:38.574" v="11"/>
          <ac:spMkLst>
            <pc:docMk/>
            <pc:sldMk cId="3105809373" sldId="269"/>
            <ac:spMk id="13" creationId="{3F138222-D274-4866-96E7-C3B1D6DA8CEE}"/>
          </ac:spMkLst>
        </pc:spChg>
        <pc:spChg chg="add">
          <ac:chgData name="Guest User" userId="" providerId="Windows Live" clId="Web-{615E7371-BB9F-4C75-9093-2905D125FFD2}" dt="2020-11-19T11:15:38.574" v="11"/>
          <ac:spMkLst>
            <pc:docMk/>
            <pc:sldMk cId="3105809373" sldId="269"/>
            <ac:spMk id="15" creationId="{5888E255-D20B-4F26-B9DA-3DF036797008}"/>
          </ac:spMkLst>
        </pc:spChg>
        <pc:spChg chg="add">
          <ac:chgData name="Guest User" userId="" providerId="Windows Live" clId="Web-{615E7371-BB9F-4C75-9093-2905D125FFD2}" dt="2020-11-19T11:15:38.574" v="11"/>
          <ac:spMkLst>
            <pc:docMk/>
            <pc:sldMk cId="3105809373" sldId="269"/>
            <ac:spMk id="17" creationId="{02AD46D6-02D6-45B3-921C-F4033826EFA7}"/>
          </ac:spMkLst>
        </pc:spChg>
        <pc:picChg chg="add mod ord">
          <ac:chgData name="Guest User" userId="" providerId="Windows Live" clId="Web-{615E7371-BB9F-4C75-9093-2905D125FFD2}" dt="2020-11-19T11:15:46.246" v="13" actId="1076"/>
          <ac:picMkLst>
            <pc:docMk/>
            <pc:sldMk cId="3105809373" sldId="269"/>
            <ac:picMk id="4" creationId="{B39ACA8D-BD7B-434B-BE73-43F4466E873E}"/>
          </ac:picMkLst>
        </pc:picChg>
      </pc:sldChg>
      <pc:sldChg chg="add replId">
        <pc:chgData name="Guest User" userId="" providerId="Windows Live" clId="Web-{615E7371-BB9F-4C75-9093-2905D125FFD2}" dt="2020-11-19T11:16:46.185" v="45"/>
        <pc:sldMkLst>
          <pc:docMk/>
          <pc:sldMk cId="1086617602" sldId="270"/>
        </pc:sldMkLst>
      </pc:sldChg>
    </pc:docChg>
  </pc:docChgLst>
  <pc:docChgLst>
    <pc:chgData name="Guest User" providerId="Windows Live" clId="Web-{B26ECB20-B9C6-4F35-888D-1E35A025E17B}"/>
    <pc:docChg chg="addSld modSld">
      <pc:chgData name="Guest User" userId="" providerId="Windows Live" clId="Web-{B26ECB20-B9C6-4F35-888D-1E35A025E17B}" dt="2020-11-19T22:00:16.065" v="523" actId="20577"/>
      <pc:docMkLst>
        <pc:docMk/>
      </pc:docMkLst>
      <pc:sldChg chg="addSp delSp modSp">
        <pc:chgData name="Guest User" userId="" providerId="Windows Live" clId="Web-{B26ECB20-B9C6-4F35-888D-1E35A025E17B}" dt="2020-11-19T21:50:03.261" v="480" actId="20577"/>
        <pc:sldMkLst>
          <pc:docMk/>
          <pc:sldMk cId="2431956125" sldId="256"/>
        </pc:sldMkLst>
        <pc:spChg chg="mod">
          <ac:chgData name="Guest User" userId="" providerId="Windows Live" clId="Web-{B26ECB20-B9C6-4F35-888D-1E35A025E17B}" dt="2020-11-19T21:47:49.627" v="395" actId="1076"/>
          <ac:spMkLst>
            <pc:docMk/>
            <pc:sldMk cId="2431956125" sldId="256"/>
            <ac:spMk id="2" creationId="{F9B61BFD-85B2-45BF-B12E-8682BC1599DA}"/>
          </ac:spMkLst>
        </pc:spChg>
        <pc:spChg chg="mod">
          <ac:chgData name="Guest User" userId="" providerId="Windows Live" clId="Web-{B26ECB20-B9C6-4F35-888D-1E35A025E17B}" dt="2020-11-19T21:50:03.261" v="480" actId="20577"/>
          <ac:spMkLst>
            <pc:docMk/>
            <pc:sldMk cId="2431956125" sldId="256"/>
            <ac:spMk id="3" creationId="{71365FAB-E86B-4D85-984D-14F568A7691C}"/>
          </ac:spMkLst>
        </pc:spChg>
        <pc:inkChg chg="add del">
          <ac:chgData name="Guest User" userId="" providerId="Windows Live" clId="Web-{B26ECB20-B9C6-4F35-888D-1E35A025E17B}" dt="2020-11-19T21:41:43.323" v="241"/>
          <ac:inkMkLst>
            <pc:docMk/>
            <pc:sldMk cId="2431956125" sldId="256"/>
            <ac:inkMk id="5" creationId="{4EBF696B-369F-443E-AAF3-282B2A1EFC17}"/>
          </ac:inkMkLst>
        </pc:inkChg>
        <pc:inkChg chg="add del">
          <ac:chgData name="Guest User" userId="" providerId="Windows Live" clId="Web-{B26ECB20-B9C6-4F35-888D-1E35A025E17B}" dt="2020-11-19T21:41:42.245" v="240"/>
          <ac:inkMkLst>
            <pc:docMk/>
            <pc:sldMk cId="2431956125" sldId="256"/>
            <ac:inkMk id="6" creationId="{A2EC00EA-64EE-4D4D-8660-F97D62AE3670}"/>
          </ac:inkMkLst>
        </pc:inkChg>
        <pc:inkChg chg="add del">
          <ac:chgData name="Guest User" userId="" providerId="Windows Live" clId="Web-{B26ECB20-B9C6-4F35-888D-1E35A025E17B}" dt="2020-11-19T21:41:36.713" v="239"/>
          <ac:inkMkLst>
            <pc:docMk/>
            <pc:sldMk cId="2431956125" sldId="256"/>
            <ac:inkMk id="7" creationId="{1B8352C4-3FE4-47AF-87CD-6E8A049314C8}"/>
          </ac:inkMkLst>
        </pc:inkChg>
        <pc:inkChg chg="add del">
          <ac:chgData name="Guest User" userId="" providerId="Windows Live" clId="Web-{B26ECB20-B9C6-4F35-888D-1E35A025E17B}" dt="2020-11-19T21:42:55.077" v="250"/>
          <ac:inkMkLst>
            <pc:docMk/>
            <pc:sldMk cId="2431956125" sldId="256"/>
            <ac:inkMk id="8" creationId="{E5EEB6A2-0522-4E38-8878-5F414A13C4BD}"/>
          </ac:inkMkLst>
        </pc:inkChg>
      </pc:sldChg>
      <pc:sldChg chg="modSp">
        <pc:chgData name="Guest User" userId="" providerId="Windows Live" clId="Web-{B26ECB20-B9C6-4F35-888D-1E35A025E17B}" dt="2020-11-19T21:10:19.970" v="13" actId="20577"/>
        <pc:sldMkLst>
          <pc:docMk/>
          <pc:sldMk cId="2088094156" sldId="257"/>
        </pc:sldMkLst>
        <pc:graphicFrameChg chg="modGraphic">
          <ac:chgData name="Guest User" userId="" providerId="Windows Live" clId="Web-{B26ECB20-B9C6-4F35-888D-1E35A025E17B}" dt="2020-11-19T21:10:19.970" v="13" actId="20577"/>
          <ac:graphicFrameMkLst>
            <pc:docMk/>
            <pc:sldMk cId="2088094156" sldId="257"/>
            <ac:graphicFrameMk id="29" creationId="{FE3E00A2-B26D-4BFF-ACC8-B8D6DFD0273E}"/>
          </ac:graphicFrameMkLst>
        </pc:graphicFrameChg>
      </pc:sldChg>
      <pc:sldChg chg="modSp">
        <pc:chgData name="Guest User" userId="" providerId="Windows Live" clId="Web-{B26ECB20-B9C6-4F35-888D-1E35A025E17B}" dt="2020-11-19T21:15:35.521" v="34" actId="20577"/>
        <pc:sldMkLst>
          <pc:docMk/>
          <pc:sldMk cId="240075200" sldId="258"/>
        </pc:sldMkLst>
        <pc:graphicFrameChg chg="modGraphic">
          <ac:chgData name="Guest User" userId="" providerId="Windows Live" clId="Web-{B26ECB20-B9C6-4F35-888D-1E35A025E17B}" dt="2020-11-19T21:15:35.521" v="34" actId="20577"/>
          <ac:graphicFrameMkLst>
            <pc:docMk/>
            <pc:sldMk cId="240075200" sldId="258"/>
            <ac:graphicFrameMk id="33" creationId="{737E1133-D68E-4CD2-9B83-93A77946289E}"/>
          </ac:graphicFrameMkLst>
        </pc:graphicFrameChg>
      </pc:sldChg>
      <pc:sldChg chg="modSp">
        <pc:chgData name="Guest User" userId="" providerId="Windows Live" clId="Web-{B26ECB20-B9C6-4F35-888D-1E35A025E17B}" dt="2020-11-19T21:16:07.148" v="43" actId="20577"/>
        <pc:sldMkLst>
          <pc:docMk/>
          <pc:sldMk cId="2438646354" sldId="259"/>
        </pc:sldMkLst>
        <pc:spChg chg="mod">
          <ac:chgData name="Guest User" userId="" providerId="Windows Live" clId="Web-{B26ECB20-B9C6-4F35-888D-1E35A025E17B}" dt="2020-11-19T21:16:07.148" v="43" actId="20577"/>
          <ac:spMkLst>
            <pc:docMk/>
            <pc:sldMk cId="2438646354" sldId="259"/>
            <ac:spMk id="2" creationId="{D09AA2AA-A4D0-49EF-B829-5DBAA2670B1F}"/>
          </ac:spMkLst>
        </pc:spChg>
      </pc:sldChg>
      <pc:sldChg chg="addSp delSp modSp">
        <pc:chgData name="Guest User" userId="" providerId="Windows Live" clId="Web-{B26ECB20-B9C6-4F35-888D-1E35A025E17B}" dt="2020-11-19T21:41:57.808" v="248"/>
        <pc:sldMkLst>
          <pc:docMk/>
          <pc:sldMk cId="1252586680" sldId="263"/>
        </pc:sldMkLst>
        <pc:spChg chg="mod">
          <ac:chgData name="Guest User" userId="" providerId="Windows Live" clId="Web-{B26ECB20-B9C6-4F35-888D-1E35A025E17B}" dt="2020-11-19T21:37:15.197" v="116" actId="1076"/>
          <ac:spMkLst>
            <pc:docMk/>
            <pc:sldMk cId="1252586680" sldId="263"/>
            <ac:spMk id="2" creationId="{C4A75660-75E8-4EC1-A305-4EC287E2C05F}"/>
          </ac:spMkLst>
        </pc:spChg>
        <pc:spChg chg="add del mod">
          <ac:chgData name="Guest User" userId="" providerId="Windows Live" clId="Web-{B26ECB20-B9C6-4F35-888D-1E35A025E17B}" dt="2020-11-19T21:36:59.664" v="106"/>
          <ac:spMkLst>
            <pc:docMk/>
            <pc:sldMk cId="1252586680" sldId="263"/>
            <ac:spMk id="3" creationId="{32F721E2-B628-4667-845F-3B3BD294B1F2}"/>
          </ac:spMkLst>
        </pc:spChg>
        <pc:spChg chg="add del mod">
          <ac:chgData name="Guest User" userId="" providerId="Windows Live" clId="Web-{B26ECB20-B9C6-4F35-888D-1E35A025E17B}" dt="2020-11-19T21:37:26.588" v="117"/>
          <ac:spMkLst>
            <pc:docMk/>
            <pc:sldMk cId="1252586680" sldId="263"/>
            <ac:spMk id="4" creationId="{198B6D4E-2DE6-4221-8582-87E96D7E427A}"/>
          </ac:spMkLst>
        </pc:spChg>
        <pc:spChg chg="add del mod">
          <ac:chgData name="Guest User" userId="" providerId="Windows Live" clId="Web-{B26ECB20-B9C6-4F35-888D-1E35A025E17B}" dt="2020-11-19T21:41:57.605" v="247"/>
          <ac:spMkLst>
            <pc:docMk/>
            <pc:sldMk cId="1252586680" sldId="263"/>
            <ac:spMk id="5" creationId="{44F84C5D-5999-42E8-822B-7F0A7CF05CE1}"/>
          </ac:spMkLst>
        </pc:spChg>
        <pc:picChg chg="mod">
          <ac:chgData name="Guest User" userId="" providerId="Windows Live" clId="Web-{B26ECB20-B9C6-4F35-888D-1E35A025E17B}" dt="2020-11-19T21:37:15.165" v="115" actId="1076"/>
          <ac:picMkLst>
            <pc:docMk/>
            <pc:sldMk cId="1252586680" sldId="263"/>
            <ac:picMk id="7" creationId="{305D4DEF-D72C-42DA-B864-C38EF85B9B48}"/>
          </ac:picMkLst>
        </pc:picChg>
        <pc:picChg chg="mod">
          <ac:chgData name="Guest User" userId="" providerId="Windows Live" clId="Web-{B26ECB20-B9C6-4F35-888D-1E35A025E17B}" dt="2020-11-19T21:37:15.150" v="114" actId="1076"/>
          <ac:picMkLst>
            <pc:docMk/>
            <pc:sldMk cId="1252586680" sldId="263"/>
            <ac:picMk id="10" creationId="{9EEBE6BE-DAA5-4443-AFC3-9AEAE193D062}"/>
          </ac:picMkLst>
        </pc:picChg>
        <pc:inkChg chg="add del">
          <ac:chgData name="Guest User" userId="" providerId="Windows Live" clId="Web-{B26ECB20-B9C6-4F35-888D-1E35A025E17B}" dt="2020-11-19T21:41:35.385" v="238"/>
          <ac:inkMkLst>
            <pc:docMk/>
            <pc:sldMk cId="1252586680" sldId="263"/>
            <ac:inkMk id="6" creationId="{7255D4B1-A587-47C4-AE35-53491B180056}"/>
          </ac:inkMkLst>
        </pc:inkChg>
        <pc:inkChg chg="add del">
          <ac:chgData name="Guest User" userId="" providerId="Windows Live" clId="Web-{B26ECB20-B9C6-4F35-888D-1E35A025E17B}" dt="2020-11-19T21:41:34.760" v="237"/>
          <ac:inkMkLst>
            <pc:docMk/>
            <pc:sldMk cId="1252586680" sldId="263"/>
            <ac:inkMk id="8" creationId="{4DABBC29-B11B-4CF8-9BB9-FB3B04E561FF}"/>
          </ac:inkMkLst>
        </pc:inkChg>
        <pc:inkChg chg="add del">
          <ac:chgData name="Guest User" userId="" providerId="Windows Live" clId="Web-{B26ECB20-B9C6-4F35-888D-1E35A025E17B}" dt="2020-11-19T21:41:33.775" v="236"/>
          <ac:inkMkLst>
            <pc:docMk/>
            <pc:sldMk cId="1252586680" sldId="263"/>
            <ac:inkMk id="9" creationId="{7F655005-9BC2-4343-9DE7-04E1D480D9F3}"/>
          </ac:inkMkLst>
        </pc:inkChg>
        <pc:inkChg chg="add del">
          <ac:chgData name="Guest User" userId="" providerId="Windows Live" clId="Web-{B26ECB20-B9C6-4F35-888D-1E35A025E17B}" dt="2020-11-19T21:41:32.416" v="235"/>
          <ac:inkMkLst>
            <pc:docMk/>
            <pc:sldMk cId="1252586680" sldId="263"/>
            <ac:inkMk id="11" creationId="{4753FA68-96DA-4F25-8568-2A6F2CBCCC95}"/>
          </ac:inkMkLst>
        </pc:inkChg>
        <pc:inkChg chg="add del">
          <ac:chgData name="Guest User" userId="" providerId="Windows Live" clId="Web-{B26ECB20-B9C6-4F35-888D-1E35A025E17B}" dt="2020-11-19T21:41:30.978" v="234"/>
          <ac:inkMkLst>
            <pc:docMk/>
            <pc:sldMk cId="1252586680" sldId="263"/>
            <ac:inkMk id="12" creationId="{337933CC-30C1-4CEB-A1F1-500CFD966146}"/>
          </ac:inkMkLst>
        </pc:inkChg>
        <pc:inkChg chg="add del">
          <ac:chgData name="Guest User" userId="" providerId="Windows Live" clId="Web-{B26ECB20-B9C6-4F35-888D-1E35A025E17B}" dt="2020-11-19T21:41:30.353" v="233"/>
          <ac:inkMkLst>
            <pc:docMk/>
            <pc:sldMk cId="1252586680" sldId="263"/>
            <ac:inkMk id="13" creationId="{DBE3E875-04B2-404C-95CE-19D9F0C68BEC}"/>
          </ac:inkMkLst>
        </pc:inkChg>
        <pc:inkChg chg="add">
          <ac:chgData name="Guest User" userId="" providerId="Windows Live" clId="Web-{B26ECB20-B9C6-4F35-888D-1E35A025E17B}" dt="2020-11-19T21:41:57.808" v="248"/>
          <ac:inkMkLst>
            <pc:docMk/>
            <pc:sldMk cId="1252586680" sldId="263"/>
            <ac:inkMk id="14" creationId="{3DEF666A-C605-4131-B1A7-0C6FB037DCF4}"/>
          </ac:inkMkLst>
        </pc:inkChg>
      </pc:sldChg>
      <pc:sldChg chg="modSp">
        <pc:chgData name="Guest User" userId="" providerId="Windows Live" clId="Web-{B26ECB20-B9C6-4F35-888D-1E35A025E17B}" dt="2020-11-19T22:00:15.018" v="521" actId="20577"/>
        <pc:sldMkLst>
          <pc:docMk/>
          <pc:sldMk cId="765577139" sldId="266"/>
        </pc:sldMkLst>
        <pc:spChg chg="mod">
          <ac:chgData name="Guest User" userId="" providerId="Windows Live" clId="Web-{B26ECB20-B9C6-4F35-888D-1E35A025E17B}" dt="2020-11-19T22:00:15.018" v="521" actId="20577"/>
          <ac:spMkLst>
            <pc:docMk/>
            <pc:sldMk cId="765577139" sldId="266"/>
            <ac:spMk id="3" creationId="{FA5C0DC6-5B23-400A-9634-DAF27DDC742B}"/>
          </ac:spMkLst>
        </pc:spChg>
      </pc:sldChg>
      <pc:sldChg chg="addSp delSp modSp new mod setBg">
        <pc:chgData name="Guest User" userId="" providerId="Windows Live" clId="Web-{B26ECB20-B9C6-4F35-888D-1E35A025E17B}" dt="2020-11-19T21:16:16.852" v="64" actId="20577"/>
        <pc:sldMkLst>
          <pc:docMk/>
          <pc:sldMk cId="188339639" sldId="271"/>
        </pc:sldMkLst>
        <pc:spChg chg="mod">
          <ac:chgData name="Guest User" userId="" providerId="Windows Live" clId="Web-{B26ECB20-B9C6-4F35-888D-1E35A025E17B}" dt="2020-11-19T21:16:16.852" v="64" actId="20577"/>
          <ac:spMkLst>
            <pc:docMk/>
            <pc:sldMk cId="188339639" sldId="271"/>
            <ac:spMk id="2" creationId="{32793397-57C0-49D8-BEA9-BA062BA33B8D}"/>
          </ac:spMkLst>
        </pc:spChg>
        <pc:spChg chg="del">
          <ac:chgData name="Guest User" userId="" providerId="Windows Live" clId="Web-{B26ECB20-B9C6-4F35-888D-1E35A025E17B}" dt="2020-11-19T21:12:12.821" v="15"/>
          <ac:spMkLst>
            <pc:docMk/>
            <pc:sldMk cId="188339639" sldId="271"/>
            <ac:spMk id="3" creationId="{8ABD74C9-320E-4632-8E1B-895D595F5078}"/>
          </ac:spMkLst>
        </pc:spChg>
        <pc:spChg chg="add">
          <ac:chgData name="Guest User" userId="" providerId="Windows Live" clId="Web-{B26ECB20-B9C6-4F35-888D-1E35A025E17B}" dt="2020-11-19T21:12:36.588" v="25"/>
          <ac:spMkLst>
            <pc:docMk/>
            <pc:sldMk cId="188339639" sldId="271"/>
            <ac:spMk id="9" creationId="{8A7BA06D-B3FF-4E91-8639-B4569AE3AA23}"/>
          </ac:spMkLst>
        </pc:spChg>
        <pc:spChg chg="add">
          <ac:chgData name="Guest User" userId="" providerId="Windows Live" clId="Web-{B26ECB20-B9C6-4F35-888D-1E35A025E17B}" dt="2020-11-19T21:12:36.588" v="25"/>
          <ac:spMkLst>
            <pc:docMk/>
            <pc:sldMk cId="188339639" sldId="271"/>
            <ac:spMk id="11" creationId="{2B30C86D-5A07-48BC-9C9D-6F9A2DB1E9E1}"/>
          </ac:spMkLst>
        </pc:spChg>
        <pc:spChg chg="add">
          <ac:chgData name="Guest User" userId="" providerId="Windows Live" clId="Web-{B26ECB20-B9C6-4F35-888D-1E35A025E17B}" dt="2020-11-19T21:12:36.588" v="25"/>
          <ac:spMkLst>
            <pc:docMk/>
            <pc:sldMk cId="188339639" sldId="271"/>
            <ac:spMk id="13" creationId="{3F138222-D274-4866-96E7-C3B1D6DA8CEE}"/>
          </ac:spMkLst>
        </pc:spChg>
        <pc:spChg chg="add">
          <ac:chgData name="Guest User" userId="" providerId="Windows Live" clId="Web-{B26ECB20-B9C6-4F35-888D-1E35A025E17B}" dt="2020-11-19T21:12:36.588" v="25"/>
          <ac:spMkLst>
            <pc:docMk/>
            <pc:sldMk cId="188339639" sldId="271"/>
            <ac:spMk id="15" creationId="{5888E255-D20B-4F26-B9DA-3DF036797008}"/>
          </ac:spMkLst>
        </pc:spChg>
        <pc:spChg chg="add">
          <ac:chgData name="Guest User" userId="" providerId="Windows Live" clId="Web-{B26ECB20-B9C6-4F35-888D-1E35A025E17B}" dt="2020-11-19T21:12:36.588" v="25"/>
          <ac:spMkLst>
            <pc:docMk/>
            <pc:sldMk cId="188339639" sldId="271"/>
            <ac:spMk id="17" creationId="{02AD46D6-02D6-45B3-921C-F4033826EFA7}"/>
          </ac:spMkLst>
        </pc:spChg>
        <pc:picChg chg="add mod">
          <ac:chgData name="Guest User" userId="" providerId="Windows Live" clId="Web-{B26ECB20-B9C6-4F35-888D-1E35A025E17B}" dt="2020-11-19T21:12:46.464" v="27" actId="14100"/>
          <ac:picMkLst>
            <pc:docMk/>
            <pc:sldMk cId="188339639" sldId="271"/>
            <ac:picMk id="4" creationId="{59B2BB4C-35DF-4152-BEED-535A3F53CEE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A4B04-A928-40B9-9495-35E7E9EA97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AE6422-B1CC-4C79-82BC-A559862D22F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Data from </a:t>
          </a:r>
          <a:r>
            <a:rPr lang="en-US" err="1">
              <a:latin typeface="Aharoni"/>
            </a:rPr>
            <a:t>Fudgemart</a:t>
          </a:r>
          <a:r>
            <a:rPr lang="en-US">
              <a:latin typeface="Aharoni"/>
            </a:rPr>
            <a:t> and </a:t>
          </a:r>
          <a:r>
            <a:rPr lang="en-US" err="1">
              <a:latin typeface="Aharoni"/>
            </a:rPr>
            <a:t>Fudgeflix</a:t>
          </a:r>
          <a:r>
            <a:rPr lang="en-US">
              <a:latin typeface="Aharoni"/>
            </a:rPr>
            <a:t> </a:t>
          </a:r>
          <a:r>
            <a:rPr lang="en-US"/>
            <a:t>database is integrated into the data warehouse</a:t>
          </a:r>
        </a:p>
      </dgm:t>
    </dgm:pt>
    <dgm:pt modelId="{20E5A6BB-2F8E-4EFD-A16C-5D47191C01D7}" type="parTrans" cxnId="{A19D3116-F8EF-475E-BF9D-14173779E30F}">
      <dgm:prSet/>
      <dgm:spPr/>
      <dgm:t>
        <a:bodyPr/>
        <a:lstStyle/>
        <a:p>
          <a:endParaRPr lang="en-US"/>
        </a:p>
      </dgm:t>
    </dgm:pt>
    <dgm:pt modelId="{5E9EF6D2-76B9-4704-ABCD-876CCC9F7B5D}" type="sibTrans" cxnId="{A19D3116-F8EF-475E-BF9D-14173779E30F}">
      <dgm:prSet/>
      <dgm:spPr/>
      <dgm:t>
        <a:bodyPr/>
        <a:lstStyle/>
        <a:p>
          <a:endParaRPr lang="en-US"/>
        </a:p>
      </dgm:t>
    </dgm:pt>
    <dgm:pt modelId="{C1BE1718-5968-4F22-A39C-8A905537935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err="1"/>
            <a:t>Fudgemart</a:t>
          </a:r>
          <a:r>
            <a:rPr lang="en-US">
              <a:latin typeface="Aharoni"/>
            </a:rPr>
            <a:t> </a:t>
          </a:r>
          <a:r>
            <a:rPr lang="en-US"/>
            <a:t>is an</a:t>
          </a:r>
          <a:r>
            <a:rPr lang="en-US">
              <a:latin typeface="Aharoni"/>
            </a:rPr>
            <a:t> </a:t>
          </a:r>
          <a:r>
            <a:rPr lang="en-US"/>
            <a:t>online retail business</a:t>
          </a:r>
          <a:r>
            <a:rPr lang="en-US">
              <a:latin typeface="Aharoni"/>
            </a:rPr>
            <a:t> </a:t>
          </a:r>
          <a:r>
            <a:rPr lang="en-US"/>
            <a:t>where </a:t>
          </a:r>
          <a:r>
            <a:rPr lang="en-US">
              <a:latin typeface="Aharoni"/>
            </a:rPr>
            <a:t>customers can Buy or Sell products.</a:t>
          </a:r>
          <a:endParaRPr lang="en-US"/>
        </a:p>
      </dgm:t>
    </dgm:pt>
    <dgm:pt modelId="{E1624CDD-1968-402F-8753-08BDF1D8E8F8}" type="parTrans" cxnId="{A4046425-5EED-4CDC-A514-7D0536C63FE5}">
      <dgm:prSet/>
      <dgm:spPr/>
      <dgm:t>
        <a:bodyPr/>
        <a:lstStyle/>
        <a:p>
          <a:endParaRPr lang="en-US"/>
        </a:p>
      </dgm:t>
    </dgm:pt>
    <dgm:pt modelId="{F0D61C31-923D-4ECC-B1CE-1C7EEC8E904E}" type="sibTrans" cxnId="{A4046425-5EED-4CDC-A514-7D0536C63FE5}">
      <dgm:prSet/>
      <dgm:spPr/>
      <dgm:t>
        <a:bodyPr/>
        <a:lstStyle/>
        <a:p>
          <a:endParaRPr lang="en-US"/>
        </a:p>
      </dgm:t>
    </dgm:pt>
    <dgm:pt modelId="{6D7FC6F5-E855-48A2-B8FF-3E1164473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Fudgeflix</a:t>
          </a:r>
          <a:r>
            <a:rPr lang="en-US"/>
            <a:t> is a </a:t>
          </a:r>
          <a:r>
            <a:rPr lang="en-US">
              <a:latin typeface="Aharoni"/>
            </a:rPr>
            <a:t>at home movie service</a:t>
          </a:r>
          <a:r>
            <a:rPr lang="en-US"/>
            <a:t> where customers can</a:t>
          </a:r>
          <a:r>
            <a:rPr lang="en-US">
              <a:latin typeface="Aharoni"/>
            </a:rPr>
            <a:t> order DVD's to watch</a:t>
          </a:r>
          <a:r>
            <a:rPr lang="en-US"/>
            <a:t> movies and </a:t>
          </a:r>
          <a:r>
            <a:rPr lang="en-US">
              <a:latin typeface="Aharoni"/>
            </a:rPr>
            <a:t>TV</a:t>
          </a:r>
          <a:r>
            <a:rPr lang="en-US"/>
            <a:t> shows</a:t>
          </a:r>
        </a:p>
      </dgm:t>
    </dgm:pt>
    <dgm:pt modelId="{92ADE49D-E3B8-4124-8F99-B7DA27BFF1C3}" type="parTrans" cxnId="{3CB2660C-4D1F-4F5B-ABDB-D6746ABA8DF8}">
      <dgm:prSet/>
      <dgm:spPr/>
      <dgm:t>
        <a:bodyPr/>
        <a:lstStyle/>
        <a:p>
          <a:endParaRPr lang="en-US"/>
        </a:p>
      </dgm:t>
    </dgm:pt>
    <dgm:pt modelId="{3CE7FBA0-452E-4DB3-AF50-34C1FD36714F}" type="sibTrans" cxnId="{3CB2660C-4D1F-4F5B-ABDB-D6746ABA8DF8}">
      <dgm:prSet/>
      <dgm:spPr/>
      <dgm:t>
        <a:bodyPr/>
        <a:lstStyle/>
        <a:p>
          <a:endParaRPr lang="en-US"/>
        </a:p>
      </dgm:t>
    </dgm:pt>
    <dgm:pt modelId="{A93767B0-DD4B-4319-8782-50460B5BE34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The aim of the project </a:t>
          </a:r>
          <a:r>
            <a:rPr lang="en-US">
              <a:latin typeface="Aharoni"/>
            </a:rPr>
            <a:t>is Improvement of</a:t>
          </a:r>
          <a:r>
            <a:rPr lang="en-US"/>
            <a:t> the order fulfillment process</a:t>
          </a:r>
        </a:p>
      </dgm:t>
    </dgm:pt>
    <dgm:pt modelId="{FD482FD5-4E21-43F7-8297-974AF5CE40EF}" type="parTrans" cxnId="{DC7A7DDB-EA98-402C-A10B-8B1C816D6F93}">
      <dgm:prSet/>
      <dgm:spPr/>
      <dgm:t>
        <a:bodyPr/>
        <a:lstStyle/>
        <a:p>
          <a:endParaRPr lang="en-US"/>
        </a:p>
      </dgm:t>
    </dgm:pt>
    <dgm:pt modelId="{E8AA2C71-AFB7-479D-B22C-C80C30C23FEA}" type="sibTrans" cxnId="{DC7A7DDB-EA98-402C-A10B-8B1C816D6F93}">
      <dgm:prSet/>
      <dgm:spPr/>
      <dgm:t>
        <a:bodyPr/>
        <a:lstStyle/>
        <a:p>
          <a:endParaRPr lang="en-US"/>
        </a:p>
      </dgm:t>
    </dgm:pt>
    <dgm:pt modelId="{A4AAA4E0-D258-45DE-9E32-80B00C0EC506}" type="pres">
      <dgm:prSet presAssocID="{F00A4B04-A928-40B9-9495-35E7E9EA97E0}" presName="root" presStyleCnt="0">
        <dgm:presLayoutVars>
          <dgm:dir/>
          <dgm:resizeHandles val="exact"/>
        </dgm:presLayoutVars>
      </dgm:prSet>
      <dgm:spPr/>
    </dgm:pt>
    <dgm:pt modelId="{4C3A0E83-6A91-43DF-A4DA-FB82FF5FB39C}" type="pres">
      <dgm:prSet presAssocID="{1BAE6422-B1CC-4C79-82BC-A559862D22FE}" presName="compNode" presStyleCnt="0"/>
      <dgm:spPr/>
    </dgm:pt>
    <dgm:pt modelId="{26264122-AF2C-47A0-96FF-A9A4B9E7D31F}" type="pres">
      <dgm:prSet presAssocID="{1BAE6422-B1CC-4C79-82BC-A559862D22FE}" presName="bgRect" presStyleLbl="bgShp" presStyleIdx="0" presStyleCnt="4"/>
      <dgm:spPr/>
    </dgm:pt>
    <dgm:pt modelId="{89C0EEFA-8670-4E93-B677-BA15C2BA1B5C}" type="pres">
      <dgm:prSet presAssocID="{1BAE6422-B1CC-4C79-82BC-A559862D22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C43853-67EA-4343-AF1E-01E71D06E84F}" type="pres">
      <dgm:prSet presAssocID="{1BAE6422-B1CC-4C79-82BC-A559862D22FE}" presName="spaceRect" presStyleCnt="0"/>
      <dgm:spPr/>
    </dgm:pt>
    <dgm:pt modelId="{AC57AF9A-A555-4AE3-BE23-90B04A7253F2}" type="pres">
      <dgm:prSet presAssocID="{1BAE6422-B1CC-4C79-82BC-A559862D22FE}" presName="parTx" presStyleLbl="revTx" presStyleIdx="0" presStyleCnt="4">
        <dgm:presLayoutVars>
          <dgm:chMax val="0"/>
          <dgm:chPref val="0"/>
        </dgm:presLayoutVars>
      </dgm:prSet>
      <dgm:spPr/>
    </dgm:pt>
    <dgm:pt modelId="{AA1C2780-3D94-4AC7-BC3C-CEE2497C1F3F}" type="pres">
      <dgm:prSet presAssocID="{5E9EF6D2-76B9-4704-ABCD-876CCC9F7B5D}" presName="sibTrans" presStyleCnt="0"/>
      <dgm:spPr/>
    </dgm:pt>
    <dgm:pt modelId="{E3B06291-40ED-4D5A-B26D-CD941F86DE04}" type="pres">
      <dgm:prSet presAssocID="{C1BE1718-5968-4F22-A39C-8A9055379357}" presName="compNode" presStyleCnt="0"/>
      <dgm:spPr/>
    </dgm:pt>
    <dgm:pt modelId="{AE8C1D43-B5C7-4FB2-92F8-AE411D62DE9A}" type="pres">
      <dgm:prSet presAssocID="{C1BE1718-5968-4F22-A39C-8A9055379357}" presName="bgRect" presStyleLbl="bgShp" presStyleIdx="1" presStyleCnt="4"/>
      <dgm:spPr/>
    </dgm:pt>
    <dgm:pt modelId="{CB86E193-2B85-4FFB-A996-F007FB51EC97}" type="pres">
      <dgm:prSet presAssocID="{C1BE1718-5968-4F22-A39C-8A90553793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8C5E054-87A9-4C73-9FB5-6A7F8BCAF497}" type="pres">
      <dgm:prSet presAssocID="{C1BE1718-5968-4F22-A39C-8A9055379357}" presName="spaceRect" presStyleCnt="0"/>
      <dgm:spPr/>
    </dgm:pt>
    <dgm:pt modelId="{1F277674-CFE9-44E1-841B-80D3A3186299}" type="pres">
      <dgm:prSet presAssocID="{C1BE1718-5968-4F22-A39C-8A9055379357}" presName="parTx" presStyleLbl="revTx" presStyleIdx="1" presStyleCnt="4">
        <dgm:presLayoutVars>
          <dgm:chMax val="0"/>
          <dgm:chPref val="0"/>
        </dgm:presLayoutVars>
      </dgm:prSet>
      <dgm:spPr/>
    </dgm:pt>
    <dgm:pt modelId="{9322DF2E-5CD5-44FB-B305-D2820AC8E643}" type="pres">
      <dgm:prSet presAssocID="{F0D61C31-923D-4ECC-B1CE-1C7EEC8E904E}" presName="sibTrans" presStyleCnt="0"/>
      <dgm:spPr/>
    </dgm:pt>
    <dgm:pt modelId="{D407FE33-1F5A-4247-9381-203931AD62A8}" type="pres">
      <dgm:prSet presAssocID="{6D7FC6F5-E855-48A2-B8FF-3E11644736B7}" presName="compNode" presStyleCnt="0"/>
      <dgm:spPr/>
    </dgm:pt>
    <dgm:pt modelId="{2C9B5260-230F-429F-9C87-A049A00B8A33}" type="pres">
      <dgm:prSet presAssocID="{6D7FC6F5-E855-48A2-B8FF-3E11644736B7}" presName="bgRect" presStyleLbl="bgShp" presStyleIdx="2" presStyleCnt="4"/>
      <dgm:spPr/>
    </dgm:pt>
    <dgm:pt modelId="{E8701115-F4AB-4B5D-B096-D0A146352968}" type="pres">
      <dgm:prSet presAssocID="{6D7FC6F5-E855-48A2-B8FF-3E11644736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6DEFDA6E-340E-4455-9382-92A1DDBD2CD3}" type="pres">
      <dgm:prSet presAssocID="{6D7FC6F5-E855-48A2-B8FF-3E11644736B7}" presName="spaceRect" presStyleCnt="0"/>
      <dgm:spPr/>
    </dgm:pt>
    <dgm:pt modelId="{0CDE5816-94DC-441A-9B62-5581DD12484F}" type="pres">
      <dgm:prSet presAssocID="{6D7FC6F5-E855-48A2-B8FF-3E11644736B7}" presName="parTx" presStyleLbl="revTx" presStyleIdx="2" presStyleCnt="4">
        <dgm:presLayoutVars>
          <dgm:chMax val="0"/>
          <dgm:chPref val="0"/>
        </dgm:presLayoutVars>
      </dgm:prSet>
      <dgm:spPr/>
    </dgm:pt>
    <dgm:pt modelId="{A875F0D4-8827-4165-B2DE-2D4379E7C1DB}" type="pres">
      <dgm:prSet presAssocID="{3CE7FBA0-452E-4DB3-AF50-34C1FD36714F}" presName="sibTrans" presStyleCnt="0"/>
      <dgm:spPr/>
    </dgm:pt>
    <dgm:pt modelId="{DD2454B5-B3DC-4792-8047-E6E0883E8764}" type="pres">
      <dgm:prSet presAssocID="{A93767B0-DD4B-4319-8782-50460B5BE347}" presName="compNode" presStyleCnt="0"/>
      <dgm:spPr/>
    </dgm:pt>
    <dgm:pt modelId="{EFC0738B-9113-4E50-981E-7008B424B98B}" type="pres">
      <dgm:prSet presAssocID="{A93767B0-DD4B-4319-8782-50460B5BE347}" presName="bgRect" presStyleLbl="bgShp" presStyleIdx="3" presStyleCnt="4"/>
      <dgm:spPr/>
    </dgm:pt>
    <dgm:pt modelId="{25D516C9-B19E-4F8E-BF68-2321A18914C4}" type="pres">
      <dgm:prSet presAssocID="{A93767B0-DD4B-4319-8782-50460B5BE3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F01497B-4BC2-4BFE-AFFE-69AAD6143568}" type="pres">
      <dgm:prSet presAssocID="{A93767B0-DD4B-4319-8782-50460B5BE347}" presName="spaceRect" presStyleCnt="0"/>
      <dgm:spPr/>
    </dgm:pt>
    <dgm:pt modelId="{DD2AF269-3179-4F12-879E-539758D16735}" type="pres">
      <dgm:prSet presAssocID="{A93767B0-DD4B-4319-8782-50460B5BE3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E99F02-D682-44CF-BFD9-0964B5C92918}" type="presOf" srcId="{F00A4B04-A928-40B9-9495-35E7E9EA97E0}" destId="{A4AAA4E0-D258-45DE-9E32-80B00C0EC506}" srcOrd="0" destOrd="0" presId="urn:microsoft.com/office/officeart/2018/2/layout/IconVerticalSolidList"/>
    <dgm:cxn modelId="{7DD04A0A-E3ED-4842-BC64-92D5F6349746}" type="presOf" srcId="{1BAE6422-B1CC-4C79-82BC-A559862D22FE}" destId="{AC57AF9A-A555-4AE3-BE23-90B04A7253F2}" srcOrd="0" destOrd="0" presId="urn:microsoft.com/office/officeart/2018/2/layout/IconVerticalSolidList"/>
    <dgm:cxn modelId="{3CB2660C-4D1F-4F5B-ABDB-D6746ABA8DF8}" srcId="{F00A4B04-A928-40B9-9495-35E7E9EA97E0}" destId="{6D7FC6F5-E855-48A2-B8FF-3E11644736B7}" srcOrd="2" destOrd="0" parTransId="{92ADE49D-E3B8-4124-8F99-B7DA27BFF1C3}" sibTransId="{3CE7FBA0-452E-4DB3-AF50-34C1FD36714F}"/>
    <dgm:cxn modelId="{A19D3116-F8EF-475E-BF9D-14173779E30F}" srcId="{F00A4B04-A928-40B9-9495-35E7E9EA97E0}" destId="{1BAE6422-B1CC-4C79-82BC-A559862D22FE}" srcOrd="0" destOrd="0" parTransId="{20E5A6BB-2F8E-4EFD-A16C-5D47191C01D7}" sibTransId="{5E9EF6D2-76B9-4704-ABCD-876CCC9F7B5D}"/>
    <dgm:cxn modelId="{67B76422-EE27-4DF2-8F70-E389743CD759}" type="presOf" srcId="{C1BE1718-5968-4F22-A39C-8A9055379357}" destId="{1F277674-CFE9-44E1-841B-80D3A3186299}" srcOrd="0" destOrd="0" presId="urn:microsoft.com/office/officeart/2018/2/layout/IconVerticalSolidList"/>
    <dgm:cxn modelId="{A4046425-5EED-4CDC-A514-7D0536C63FE5}" srcId="{F00A4B04-A928-40B9-9495-35E7E9EA97E0}" destId="{C1BE1718-5968-4F22-A39C-8A9055379357}" srcOrd="1" destOrd="0" parTransId="{E1624CDD-1968-402F-8753-08BDF1D8E8F8}" sibTransId="{F0D61C31-923D-4ECC-B1CE-1C7EEC8E904E}"/>
    <dgm:cxn modelId="{0A9C5164-284D-4B5B-93A6-89CBFA46C787}" type="presOf" srcId="{A93767B0-DD4B-4319-8782-50460B5BE347}" destId="{DD2AF269-3179-4F12-879E-539758D16735}" srcOrd="0" destOrd="0" presId="urn:microsoft.com/office/officeart/2018/2/layout/IconVerticalSolidList"/>
    <dgm:cxn modelId="{7F745048-113A-429E-9913-B812E86DE63A}" type="presOf" srcId="{6D7FC6F5-E855-48A2-B8FF-3E11644736B7}" destId="{0CDE5816-94DC-441A-9B62-5581DD12484F}" srcOrd="0" destOrd="0" presId="urn:microsoft.com/office/officeart/2018/2/layout/IconVerticalSolidList"/>
    <dgm:cxn modelId="{DC7A7DDB-EA98-402C-A10B-8B1C816D6F93}" srcId="{F00A4B04-A928-40B9-9495-35E7E9EA97E0}" destId="{A93767B0-DD4B-4319-8782-50460B5BE347}" srcOrd="3" destOrd="0" parTransId="{FD482FD5-4E21-43F7-8297-974AF5CE40EF}" sibTransId="{E8AA2C71-AFB7-479D-B22C-C80C30C23FEA}"/>
    <dgm:cxn modelId="{80E94439-44C2-4D46-A005-A2FB38C6DFBB}" type="presParOf" srcId="{A4AAA4E0-D258-45DE-9E32-80B00C0EC506}" destId="{4C3A0E83-6A91-43DF-A4DA-FB82FF5FB39C}" srcOrd="0" destOrd="0" presId="urn:microsoft.com/office/officeart/2018/2/layout/IconVerticalSolidList"/>
    <dgm:cxn modelId="{1DBB02D5-BAC1-49EE-BBAA-CAB43B642B2D}" type="presParOf" srcId="{4C3A0E83-6A91-43DF-A4DA-FB82FF5FB39C}" destId="{26264122-AF2C-47A0-96FF-A9A4B9E7D31F}" srcOrd="0" destOrd="0" presId="urn:microsoft.com/office/officeart/2018/2/layout/IconVerticalSolidList"/>
    <dgm:cxn modelId="{028DDDEE-F3B2-4B6D-932F-5883AF33EE63}" type="presParOf" srcId="{4C3A0E83-6A91-43DF-A4DA-FB82FF5FB39C}" destId="{89C0EEFA-8670-4E93-B677-BA15C2BA1B5C}" srcOrd="1" destOrd="0" presId="urn:microsoft.com/office/officeart/2018/2/layout/IconVerticalSolidList"/>
    <dgm:cxn modelId="{0A58E554-1780-48AE-BC63-FC9099FE2195}" type="presParOf" srcId="{4C3A0E83-6A91-43DF-A4DA-FB82FF5FB39C}" destId="{50C43853-67EA-4343-AF1E-01E71D06E84F}" srcOrd="2" destOrd="0" presId="urn:microsoft.com/office/officeart/2018/2/layout/IconVerticalSolidList"/>
    <dgm:cxn modelId="{5FC6B5ED-777B-4B11-8068-8D184DABB9EE}" type="presParOf" srcId="{4C3A0E83-6A91-43DF-A4DA-FB82FF5FB39C}" destId="{AC57AF9A-A555-4AE3-BE23-90B04A7253F2}" srcOrd="3" destOrd="0" presId="urn:microsoft.com/office/officeart/2018/2/layout/IconVerticalSolidList"/>
    <dgm:cxn modelId="{EDD73939-A8EE-4B34-92CD-D4E0D776DD1D}" type="presParOf" srcId="{A4AAA4E0-D258-45DE-9E32-80B00C0EC506}" destId="{AA1C2780-3D94-4AC7-BC3C-CEE2497C1F3F}" srcOrd="1" destOrd="0" presId="urn:microsoft.com/office/officeart/2018/2/layout/IconVerticalSolidList"/>
    <dgm:cxn modelId="{BE707D46-0B30-4E6A-B75D-1911A89CA26C}" type="presParOf" srcId="{A4AAA4E0-D258-45DE-9E32-80B00C0EC506}" destId="{E3B06291-40ED-4D5A-B26D-CD941F86DE04}" srcOrd="2" destOrd="0" presId="urn:microsoft.com/office/officeart/2018/2/layout/IconVerticalSolidList"/>
    <dgm:cxn modelId="{3EFEDCE8-E5EF-4581-AE6B-67045B857348}" type="presParOf" srcId="{E3B06291-40ED-4D5A-B26D-CD941F86DE04}" destId="{AE8C1D43-B5C7-4FB2-92F8-AE411D62DE9A}" srcOrd="0" destOrd="0" presId="urn:microsoft.com/office/officeart/2018/2/layout/IconVerticalSolidList"/>
    <dgm:cxn modelId="{D9F62A95-A789-442A-9863-D6D0605261F6}" type="presParOf" srcId="{E3B06291-40ED-4D5A-B26D-CD941F86DE04}" destId="{CB86E193-2B85-4FFB-A996-F007FB51EC97}" srcOrd="1" destOrd="0" presId="urn:microsoft.com/office/officeart/2018/2/layout/IconVerticalSolidList"/>
    <dgm:cxn modelId="{49D92F0A-1FA0-443F-A9A9-20C5028460B5}" type="presParOf" srcId="{E3B06291-40ED-4D5A-B26D-CD941F86DE04}" destId="{68C5E054-87A9-4C73-9FB5-6A7F8BCAF497}" srcOrd="2" destOrd="0" presId="urn:microsoft.com/office/officeart/2018/2/layout/IconVerticalSolidList"/>
    <dgm:cxn modelId="{165863D7-F889-43FF-8991-6AA61593BC6E}" type="presParOf" srcId="{E3B06291-40ED-4D5A-B26D-CD941F86DE04}" destId="{1F277674-CFE9-44E1-841B-80D3A3186299}" srcOrd="3" destOrd="0" presId="urn:microsoft.com/office/officeart/2018/2/layout/IconVerticalSolidList"/>
    <dgm:cxn modelId="{E3EC6E7B-762B-46E5-9951-FB94CDD915B9}" type="presParOf" srcId="{A4AAA4E0-D258-45DE-9E32-80B00C0EC506}" destId="{9322DF2E-5CD5-44FB-B305-D2820AC8E643}" srcOrd="3" destOrd="0" presId="urn:microsoft.com/office/officeart/2018/2/layout/IconVerticalSolidList"/>
    <dgm:cxn modelId="{AA2BCC86-044F-47D1-B431-6F80904936B4}" type="presParOf" srcId="{A4AAA4E0-D258-45DE-9E32-80B00C0EC506}" destId="{D407FE33-1F5A-4247-9381-203931AD62A8}" srcOrd="4" destOrd="0" presId="urn:microsoft.com/office/officeart/2018/2/layout/IconVerticalSolidList"/>
    <dgm:cxn modelId="{99608BF5-0961-453D-A29B-69304F8D1FE0}" type="presParOf" srcId="{D407FE33-1F5A-4247-9381-203931AD62A8}" destId="{2C9B5260-230F-429F-9C87-A049A00B8A33}" srcOrd="0" destOrd="0" presId="urn:microsoft.com/office/officeart/2018/2/layout/IconVerticalSolidList"/>
    <dgm:cxn modelId="{A3DBAAEC-B7CC-4D22-B9A9-F3820D82BE8E}" type="presParOf" srcId="{D407FE33-1F5A-4247-9381-203931AD62A8}" destId="{E8701115-F4AB-4B5D-B096-D0A146352968}" srcOrd="1" destOrd="0" presId="urn:microsoft.com/office/officeart/2018/2/layout/IconVerticalSolidList"/>
    <dgm:cxn modelId="{A4D2770C-57D3-494D-B54C-86D17859A43C}" type="presParOf" srcId="{D407FE33-1F5A-4247-9381-203931AD62A8}" destId="{6DEFDA6E-340E-4455-9382-92A1DDBD2CD3}" srcOrd="2" destOrd="0" presId="urn:microsoft.com/office/officeart/2018/2/layout/IconVerticalSolidList"/>
    <dgm:cxn modelId="{44668E0B-30BA-4603-B672-209029C42D8D}" type="presParOf" srcId="{D407FE33-1F5A-4247-9381-203931AD62A8}" destId="{0CDE5816-94DC-441A-9B62-5581DD12484F}" srcOrd="3" destOrd="0" presId="urn:microsoft.com/office/officeart/2018/2/layout/IconVerticalSolidList"/>
    <dgm:cxn modelId="{357BE332-8EFB-4A46-914A-D8D510EAE03C}" type="presParOf" srcId="{A4AAA4E0-D258-45DE-9E32-80B00C0EC506}" destId="{A875F0D4-8827-4165-B2DE-2D4379E7C1DB}" srcOrd="5" destOrd="0" presId="urn:microsoft.com/office/officeart/2018/2/layout/IconVerticalSolidList"/>
    <dgm:cxn modelId="{CDD87D0F-1C4F-4A70-A6FC-928C4076289B}" type="presParOf" srcId="{A4AAA4E0-D258-45DE-9E32-80B00C0EC506}" destId="{DD2454B5-B3DC-4792-8047-E6E0883E8764}" srcOrd="6" destOrd="0" presId="urn:microsoft.com/office/officeart/2018/2/layout/IconVerticalSolidList"/>
    <dgm:cxn modelId="{015302F1-54ED-4CE4-B803-3B12B53F5906}" type="presParOf" srcId="{DD2454B5-B3DC-4792-8047-E6E0883E8764}" destId="{EFC0738B-9113-4E50-981E-7008B424B98B}" srcOrd="0" destOrd="0" presId="urn:microsoft.com/office/officeart/2018/2/layout/IconVerticalSolidList"/>
    <dgm:cxn modelId="{D51511E2-821A-44BC-976A-2EB74A3066B5}" type="presParOf" srcId="{DD2454B5-B3DC-4792-8047-E6E0883E8764}" destId="{25D516C9-B19E-4F8E-BF68-2321A18914C4}" srcOrd="1" destOrd="0" presId="urn:microsoft.com/office/officeart/2018/2/layout/IconVerticalSolidList"/>
    <dgm:cxn modelId="{7719183E-2BDF-4216-9FF3-B2FCDC52DCAE}" type="presParOf" srcId="{DD2454B5-B3DC-4792-8047-E6E0883E8764}" destId="{AF01497B-4BC2-4BFE-AFFE-69AAD6143568}" srcOrd="2" destOrd="0" presId="urn:microsoft.com/office/officeart/2018/2/layout/IconVerticalSolidList"/>
    <dgm:cxn modelId="{E157F877-912A-41A0-B631-BED561430817}" type="presParOf" srcId="{DD2454B5-B3DC-4792-8047-E6E0883E8764}" destId="{DD2AF269-3179-4F12-879E-539758D167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A35CB-CE93-4A2D-9EA4-47D709EA59E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54645F-453A-4D96-9F17-14E84A7D574E}">
      <dgm:prSet/>
      <dgm:spPr/>
      <dgm:t>
        <a:bodyPr/>
        <a:lstStyle/>
        <a:p>
          <a:r>
            <a:rPr lang="en-US"/>
            <a:t>Identify</a:t>
          </a:r>
        </a:p>
      </dgm:t>
    </dgm:pt>
    <dgm:pt modelId="{E9C18C6F-820C-46F8-946A-73647CCD3C44}" type="parTrans" cxnId="{0D782CB7-D6FF-4DFD-A687-60ED2F67D940}">
      <dgm:prSet/>
      <dgm:spPr/>
      <dgm:t>
        <a:bodyPr/>
        <a:lstStyle/>
        <a:p>
          <a:endParaRPr lang="en-US"/>
        </a:p>
      </dgm:t>
    </dgm:pt>
    <dgm:pt modelId="{AC335AD7-D01D-413F-8914-88424195EC36}" type="sibTrans" cxnId="{0D782CB7-D6FF-4DFD-A687-60ED2F67D940}">
      <dgm:prSet/>
      <dgm:spPr/>
      <dgm:t>
        <a:bodyPr/>
        <a:lstStyle/>
        <a:p>
          <a:endParaRPr lang="en-US"/>
        </a:p>
      </dgm:t>
    </dgm:pt>
    <dgm:pt modelId="{C5D20F56-5C2D-4FFD-A261-5AEA9176D56F}">
      <dgm:prSet/>
      <dgm:spPr/>
      <dgm:t>
        <a:bodyPr/>
        <a:lstStyle/>
        <a:p>
          <a:r>
            <a:rPr lang="en-US"/>
            <a:t>Identify the Functional and Business Requirements for improving order fulfillment</a:t>
          </a:r>
        </a:p>
      </dgm:t>
    </dgm:pt>
    <dgm:pt modelId="{D2B80B6F-922B-47E6-A284-70039C437968}" type="parTrans" cxnId="{F470A754-E27F-4ED4-9AA7-5E99ADCFF7BE}">
      <dgm:prSet/>
      <dgm:spPr/>
      <dgm:t>
        <a:bodyPr/>
        <a:lstStyle/>
        <a:p>
          <a:endParaRPr lang="en-US"/>
        </a:p>
      </dgm:t>
    </dgm:pt>
    <dgm:pt modelId="{531FA892-8C1A-4BDF-9EF5-0F5311E166E0}" type="sibTrans" cxnId="{F470A754-E27F-4ED4-9AA7-5E99ADCFF7BE}">
      <dgm:prSet/>
      <dgm:spPr/>
      <dgm:t>
        <a:bodyPr/>
        <a:lstStyle/>
        <a:p>
          <a:endParaRPr lang="en-US"/>
        </a:p>
      </dgm:t>
    </dgm:pt>
    <dgm:pt modelId="{D53C513D-1F04-46B0-8D93-DDD2CDE12B07}">
      <dgm:prSet/>
      <dgm:spPr/>
      <dgm:t>
        <a:bodyPr/>
        <a:lstStyle/>
        <a:p>
          <a:r>
            <a:rPr lang="en-US"/>
            <a:t>Create</a:t>
          </a:r>
        </a:p>
      </dgm:t>
    </dgm:pt>
    <dgm:pt modelId="{2317B6C1-7259-4300-8775-A10B7DCA5D5C}" type="parTrans" cxnId="{5C647A22-31F4-4E46-AB69-2DE3987BB68B}">
      <dgm:prSet/>
      <dgm:spPr/>
      <dgm:t>
        <a:bodyPr/>
        <a:lstStyle/>
        <a:p>
          <a:endParaRPr lang="en-US"/>
        </a:p>
      </dgm:t>
    </dgm:pt>
    <dgm:pt modelId="{B58A0AA7-D553-4EF7-98ED-0F762B44EC7A}" type="sibTrans" cxnId="{5C647A22-31F4-4E46-AB69-2DE3987BB68B}">
      <dgm:prSet/>
      <dgm:spPr/>
      <dgm:t>
        <a:bodyPr/>
        <a:lstStyle/>
        <a:p>
          <a:endParaRPr lang="en-US"/>
        </a:p>
      </dgm:t>
    </dgm:pt>
    <dgm:pt modelId="{5D47CD8A-6786-4F13-A16C-CEC5BD1CB286}">
      <dgm:prSet/>
      <dgm:spPr/>
      <dgm:t>
        <a:bodyPr/>
        <a:lstStyle/>
        <a:p>
          <a:r>
            <a:rPr lang="en-US"/>
            <a:t>Create Data warehouse by integrating data from two sources </a:t>
          </a:r>
          <a:r>
            <a:rPr lang="en-US" err="1"/>
            <a:t>Fudgeflix</a:t>
          </a:r>
          <a:r>
            <a:rPr lang="en-US"/>
            <a:t> and </a:t>
          </a:r>
          <a:r>
            <a:rPr lang="en-US" err="1"/>
            <a:t>Fudgemart</a:t>
          </a:r>
          <a:endParaRPr lang="en-US"/>
        </a:p>
      </dgm:t>
    </dgm:pt>
    <dgm:pt modelId="{D36B2BE6-4A94-4B44-939B-3CAC32B061E3}" type="parTrans" cxnId="{82471B20-87A4-49FA-AE1A-7BEB4C072B72}">
      <dgm:prSet/>
      <dgm:spPr/>
      <dgm:t>
        <a:bodyPr/>
        <a:lstStyle/>
        <a:p>
          <a:endParaRPr lang="en-US"/>
        </a:p>
      </dgm:t>
    </dgm:pt>
    <dgm:pt modelId="{836F1362-D6E4-4DE2-BB50-F3EEFAE2E1C0}" type="sibTrans" cxnId="{82471B20-87A4-49FA-AE1A-7BEB4C072B72}">
      <dgm:prSet/>
      <dgm:spPr/>
      <dgm:t>
        <a:bodyPr/>
        <a:lstStyle/>
        <a:p>
          <a:endParaRPr lang="en-US"/>
        </a:p>
      </dgm:t>
    </dgm:pt>
    <dgm:pt modelId="{9D0A454C-02C8-499B-96F1-2A4A5D835974}">
      <dgm:prSet/>
      <dgm:spPr/>
      <dgm:t>
        <a:bodyPr/>
        <a:lstStyle/>
        <a:p>
          <a:r>
            <a:rPr lang="en-US"/>
            <a:t>Analyze</a:t>
          </a:r>
        </a:p>
      </dgm:t>
    </dgm:pt>
    <dgm:pt modelId="{5C5FFCAA-5C83-4E52-B134-23AB65904946}" type="parTrans" cxnId="{2F2E9A85-61AB-4E44-A4E2-DC071C43FADD}">
      <dgm:prSet/>
      <dgm:spPr/>
      <dgm:t>
        <a:bodyPr/>
        <a:lstStyle/>
        <a:p>
          <a:endParaRPr lang="en-US"/>
        </a:p>
      </dgm:t>
    </dgm:pt>
    <dgm:pt modelId="{0B13F2DF-2A39-4F15-B92E-5789462F442E}" type="sibTrans" cxnId="{2F2E9A85-61AB-4E44-A4E2-DC071C43FADD}">
      <dgm:prSet/>
      <dgm:spPr/>
      <dgm:t>
        <a:bodyPr/>
        <a:lstStyle/>
        <a:p>
          <a:endParaRPr lang="en-US"/>
        </a:p>
      </dgm:t>
    </dgm:pt>
    <dgm:pt modelId="{A4CA94CD-8919-4CB9-A3E7-F9DCCE2D36BB}">
      <dgm:prSet/>
      <dgm:spPr/>
      <dgm:t>
        <a:bodyPr/>
        <a:lstStyle/>
        <a:p>
          <a:r>
            <a:rPr lang="en-US"/>
            <a:t>Analyze the order fulfillment of Fudge Corporation using the Business Intelligence Tool</a:t>
          </a:r>
        </a:p>
      </dgm:t>
    </dgm:pt>
    <dgm:pt modelId="{A582E048-67BD-44CB-8D90-5C59CF5868CF}" type="parTrans" cxnId="{BAE1C469-A264-4935-B397-EA2CF77BD158}">
      <dgm:prSet/>
      <dgm:spPr/>
      <dgm:t>
        <a:bodyPr/>
        <a:lstStyle/>
        <a:p>
          <a:endParaRPr lang="en-US"/>
        </a:p>
      </dgm:t>
    </dgm:pt>
    <dgm:pt modelId="{3D1FB5B4-3F3B-49C7-B924-008B53EC21BB}" type="sibTrans" cxnId="{BAE1C469-A264-4935-B397-EA2CF77BD158}">
      <dgm:prSet/>
      <dgm:spPr/>
      <dgm:t>
        <a:bodyPr/>
        <a:lstStyle/>
        <a:p>
          <a:endParaRPr lang="en-US"/>
        </a:p>
      </dgm:t>
    </dgm:pt>
    <dgm:pt modelId="{E4EBBFD0-623E-414E-9716-C64361BA2340}">
      <dgm:prSet/>
      <dgm:spPr/>
      <dgm:t>
        <a:bodyPr/>
        <a:lstStyle/>
        <a:p>
          <a:r>
            <a:rPr lang="en-US"/>
            <a:t>Make</a:t>
          </a:r>
        </a:p>
      </dgm:t>
    </dgm:pt>
    <dgm:pt modelId="{8155817C-07B6-4B0F-801F-306D3DDFDDF8}" type="parTrans" cxnId="{1F17A84C-3C70-4110-A959-2972CFE8A47E}">
      <dgm:prSet/>
      <dgm:spPr/>
      <dgm:t>
        <a:bodyPr/>
        <a:lstStyle/>
        <a:p>
          <a:endParaRPr lang="en-US"/>
        </a:p>
      </dgm:t>
    </dgm:pt>
    <dgm:pt modelId="{6081833F-EA8F-4CEA-83B2-2F2668A7E96E}" type="sibTrans" cxnId="{1F17A84C-3C70-4110-A959-2972CFE8A47E}">
      <dgm:prSet/>
      <dgm:spPr/>
      <dgm:t>
        <a:bodyPr/>
        <a:lstStyle/>
        <a:p>
          <a:endParaRPr lang="en-US"/>
        </a:p>
      </dgm:t>
    </dgm:pt>
    <dgm:pt modelId="{F483FC4D-8266-45C2-BD35-AD7BEC372182}">
      <dgm:prSet/>
      <dgm:spPr/>
      <dgm:t>
        <a:bodyPr/>
        <a:lstStyle/>
        <a:p>
          <a:pPr rtl="0"/>
          <a:r>
            <a:rPr lang="en-US"/>
            <a:t>Make recommendations</a:t>
          </a:r>
          <a:r>
            <a:rPr lang="en-US">
              <a:latin typeface="Aharoni"/>
            </a:rPr>
            <a:t> </a:t>
          </a:r>
          <a:r>
            <a:rPr lang="en-US"/>
            <a:t> for improving the order fulfillment to the business team</a:t>
          </a:r>
          <a:r>
            <a:rPr lang="en-US">
              <a:latin typeface="Aharoni"/>
            </a:rPr>
            <a:t> </a:t>
          </a:r>
        </a:p>
      </dgm:t>
    </dgm:pt>
    <dgm:pt modelId="{C5CEC583-486E-469B-B6CB-048E3ABDCB55}" type="parTrans" cxnId="{9C819CF6-C55F-4917-AF35-7CE4DADA20B0}">
      <dgm:prSet/>
      <dgm:spPr/>
      <dgm:t>
        <a:bodyPr/>
        <a:lstStyle/>
        <a:p>
          <a:endParaRPr lang="en-US"/>
        </a:p>
      </dgm:t>
    </dgm:pt>
    <dgm:pt modelId="{347DFB16-59E5-4240-A054-D65209AAF20A}" type="sibTrans" cxnId="{9C819CF6-C55F-4917-AF35-7CE4DADA20B0}">
      <dgm:prSet/>
      <dgm:spPr/>
      <dgm:t>
        <a:bodyPr/>
        <a:lstStyle/>
        <a:p>
          <a:endParaRPr lang="en-US"/>
        </a:p>
      </dgm:t>
    </dgm:pt>
    <dgm:pt modelId="{76A64C47-50A1-4FF2-8EAA-95E83B024DDD}" type="pres">
      <dgm:prSet presAssocID="{DD6A35CB-CE93-4A2D-9EA4-47D709EA59E3}" presName="Name0" presStyleCnt="0">
        <dgm:presLayoutVars>
          <dgm:dir/>
          <dgm:animLvl val="lvl"/>
          <dgm:resizeHandles val="exact"/>
        </dgm:presLayoutVars>
      </dgm:prSet>
      <dgm:spPr/>
    </dgm:pt>
    <dgm:pt modelId="{275C5588-FA14-4D25-A900-AEF24678AFFA}" type="pres">
      <dgm:prSet presAssocID="{B854645F-453A-4D96-9F17-14E84A7D574E}" presName="linNode" presStyleCnt="0"/>
      <dgm:spPr/>
    </dgm:pt>
    <dgm:pt modelId="{780F0698-AF53-4D89-BC4C-6C6A8264F860}" type="pres">
      <dgm:prSet presAssocID="{B854645F-453A-4D96-9F17-14E84A7D574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F3E08DCC-B434-4BA6-A5B3-9F98E95D6CEA}" type="pres">
      <dgm:prSet presAssocID="{B854645F-453A-4D96-9F17-14E84A7D574E}" presName="descendantText" presStyleLbl="alignAccFollowNode1" presStyleIdx="0" presStyleCnt="4">
        <dgm:presLayoutVars>
          <dgm:bulletEnabled/>
        </dgm:presLayoutVars>
      </dgm:prSet>
      <dgm:spPr/>
    </dgm:pt>
    <dgm:pt modelId="{A79FE1E2-5540-4B21-AA59-FB1714A2F919}" type="pres">
      <dgm:prSet presAssocID="{AC335AD7-D01D-413F-8914-88424195EC36}" presName="sp" presStyleCnt="0"/>
      <dgm:spPr/>
    </dgm:pt>
    <dgm:pt modelId="{813959A2-ACC1-4E6D-9332-6DB89399B7EB}" type="pres">
      <dgm:prSet presAssocID="{D53C513D-1F04-46B0-8D93-DDD2CDE12B07}" presName="linNode" presStyleCnt="0"/>
      <dgm:spPr/>
    </dgm:pt>
    <dgm:pt modelId="{B1B3EB5B-B560-476F-B299-84D6F5389F73}" type="pres">
      <dgm:prSet presAssocID="{D53C513D-1F04-46B0-8D93-DDD2CDE12B07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69F4B30A-E45C-4562-9F14-242D13FE88D7}" type="pres">
      <dgm:prSet presAssocID="{D53C513D-1F04-46B0-8D93-DDD2CDE12B07}" presName="descendantText" presStyleLbl="alignAccFollowNode1" presStyleIdx="1" presStyleCnt="4">
        <dgm:presLayoutVars>
          <dgm:bulletEnabled/>
        </dgm:presLayoutVars>
      </dgm:prSet>
      <dgm:spPr/>
    </dgm:pt>
    <dgm:pt modelId="{036EEFD2-2DCC-4FE1-B762-E73D3C41CE77}" type="pres">
      <dgm:prSet presAssocID="{B58A0AA7-D553-4EF7-98ED-0F762B44EC7A}" presName="sp" presStyleCnt="0"/>
      <dgm:spPr/>
    </dgm:pt>
    <dgm:pt modelId="{E195BACE-69F4-44C6-9343-A3366BB603C7}" type="pres">
      <dgm:prSet presAssocID="{9D0A454C-02C8-499B-96F1-2A4A5D835974}" presName="linNode" presStyleCnt="0"/>
      <dgm:spPr/>
    </dgm:pt>
    <dgm:pt modelId="{4086C39A-CBDC-4F1C-BECA-95B2430ED5B5}" type="pres">
      <dgm:prSet presAssocID="{9D0A454C-02C8-499B-96F1-2A4A5D83597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3E924F1-56A0-442D-BF65-1CF202BC6C9C}" type="pres">
      <dgm:prSet presAssocID="{9D0A454C-02C8-499B-96F1-2A4A5D835974}" presName="descendantText" presStyleLbl="alignAccFollowNode1" presStyleIdx="2" presStyleCnt="4">
        <dgm:presLayoutVars>
          <dgm:bulletEnabled/>
        </dgm:presLayoutVars>
      </dgm:prSet>
      <dgm:spPr/>
    </dgm:pt>
    <dgm:pt modelId="{9B062B77-9533-451A-990F-0419B1126DBB}" type="pres">
      <dgm:prSet presAssocID="{0B13F2DF-2A39-4F15-B92E-5789462F442E}" presName="sp" presStyleCnt="0"/>
      <dgm:spPr/>
    </dgm:pt>
    <dgm:pt modelId="{EC82DF71-6605-4BCF-8EA0-64452529AA37}" type="pres">
      <dgm:prSet presAssocID="{E4EBBFD0-623E-414E-9716-C64361BA2340}" presName="linNode" presStyleCnt="0"/>
      <dgm:spPr/>
    </dgm:pt>
    <dgm:pt modelId="{F9645F97-286B-42E1-A20D-B26004EAA696}" type="pres">
      <dgm:prSet presAssocID="{E4EBBFD0-623E-414E-9716-C64361BA234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6C3C9C8-97FB-4AC1-A2B6-A8744934E777}" type="pres">
      <dgm:prSet presAssocID="{E4EBBFD0-623E-414E-9716-C64361BA234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ED9711D-9B33-4266-A022-15AC58ECC836}" type="presOf" srcId="{A4CA94CD-8919-4CB9-A3E7-F9DCCE2D36BB}" destId="{53E924F1-56A0-442D-BF65-1CF202BC6C9C}" srcOrd="0" destOrd="0" presId="urn:microsoft.com/office/officeart/2016/7/layout/VerticalSolidActionList"/>
    <dgm:cxn modelId="{82471B20-87A4-49FA-AE1A-7BEB4C072B72}" srcId="{D53C513D-1F04-46B0-8D93-DDD2CDE12B07}" destId="{5D47CD8A-6786-4F13-A16C-CEC5BD1CB286}" srcOrd="0" destOrd="0" parTransId="{D36B2BE6-4A94-4B44-939B-3CAC32B061E3}" sibTransId="{836F1362-D6E4-4DE2-BB50-F3EEFAE2E1C0}"/>
    <dgm:cxn modelId="{5C647A22-31F4-4E46-AB69-2DE3987BB68B}" srcId="{DD6A35CB-CE93-4A2D-9EA4-47D709EA59E3}" destId="{D53C513D-1F04-46B0-8D93-DDD2CDE12B07}" srcOrd="1" destOrd="0" parTransId="{2317B6C1-7259-4300-8775-A10B7DCA5D5C}" sibTransId="{B58A0AA7-D553-4EF7-98ED-0F762B44EC7A}"/>
    <dgm:cxn modelId="{C7D6FD3B-D3E0-4159-A719-658B3D6FD822}" type="presOf" srcId="{E4EBBFD0-623E-414E-9716-C64361BA2340}" destId="{F9645F97-286B-42E1-A20D-B26004EAA696}" srcOrd="0" destOrd="0" presId="urn:microsoft.com/office/officeart/2016/7/layout/VerticalSolidActionList"/>
    <dgm:cxn modelId="{BAE1C469-A264-4935-B397-EA2CF77BD158}" srcId="{9D0A454C-02C8-499B-96F1-2A4A5D835974}" destId="{A4CA94CD-8919-4CB9-A3E7-F9DCCE2D36BB}" srcOrd="0" destOrd="0" parTransId="{A582E048-67BD-44CB-8D90-5C59CF5868CF}" sibTransId="{3D1FB5B4-3F3B-49C7-B924-008B53EC21BB}"/>
    <dgm:cxn modelId="{1F17A84C-3C70-4110-A959-2972CFE8A47E}" srcId="{DD6A35CB-CE93-4A2D-9EA4-47D709EA59E3}" destId="{E4EBBFD0-623E-414E-9716-C64361BA2340}" srcOrd="3" destOrd="0" parTransId="{8155817C-07B6-4B0F-801F-306D3DDFDDF8}" sibTransId="{6081833F-EA8F-4CEA-83B2-2F2668A7E96E}"/>
    <dgm:cxn modelId="{F470A754-E27F-4ED4-9AA7-5E99ADCFF7BE}" srcId="{B854645F-453A-4D96-9F17-14E84A7D574E}" destId="{C5D20F56-5C2D-4FFD-A261-5AEA9176D56F}" srcOrd="0" destOrd="0" parTransId="{D2B80B6F-922B-47E6-A284-70039C437968}" sibTransId="{531FA892-8C1A-4BDF-9EF5-0F5311E166E0}"/>
    <dgm:cxn modelId="{28933457-A756-41AD-84F7-8BB1D9C6C71F}" type="presOf" srcId="{C5D20F56-5C2D-4FFD-A261-5AEA9176D56F}" destId="{F3E08DCC-B434-4BA6-A5B3-9F98E95D6CEA}" srcOrd="0" destOrd="0" presId="urn:microsoft.com/office/officeart/2016/7/layout/VerticalSolidActionList"/>
    <dgm:cxn modelId="{89173F7E-30F5-4A3B-8B2B-24BEFED1D44F}" type="presOf" srcId="{D53C513D-1F04-46B0-8D93-DDD2CDE12B07}" destId="{B1B3EB5B-B560-476F-B299-84D6F5389F73}" srcOrd="0" destOrd="0" presId="urn:microsoft.com/office/officeart/2016/7/layout/VerticalSolidActionList"/>
    <dgm:cxn modelId="{2F2E9A85-61AB-4E44-A4E2-DC071C43FADD}" srcId="{DD6A35CB-CE93-4A2D-9EA4-47D709EA59E3}" destId="{9D0A454C-02C8-499B-96F1-2A4A5D835974}" srcOrd="2" destOrd="0" parTransId="{5C5FFCAA-5C83-4E52-B134-23AB65904946}" sibTransId="{0B13F2DF-2A39-4F15-B92E-5789462F442E}"/>
    <dgm:cxn modelId="{33A0CA90-E4D5-413C-94BF-BF4D1CB8D89E}" type="presOf" srcId="{B854645F-453A-4D96-9F17-14E84A7D574E}" destId="{780F0698-AF53-4D89-BC4C-6C6A8264F860}" srcOrd="0" destOrd="0" presId="urn:microsoft.com/office/officeart/2016/7/layout/VerticalSolidActionList"/>
    <dgm:cxn modelId="{81A04B9A-6C3E-43D2-A122-0913EED2A8E5}" type="presOf" srcId="{DD6A35CB-CE93-4A2D-9EA4-47D709EA59E3}" destId="{76A64C47-50A1-4FF2-8EAA-95E83B024DDD}" srcOrd="0" destOrd="0" presId="urn:microsoft.com/office/officeart/2016/7/layout/VerticalSolidActionList"/>
    <dgm:cxn modelId="{0D782CB7-D6FF-4DFD-A687-60ED2F67D940}" srcId="{DD6A35CB-CE93-4A2D-9EA4-47D709EA59E3}" destId="{B854645F-453A-4D96-9F17-14E84A7D574E}" srcOrd="0" destOrd="0" parTransId="{E9C18C6F-820C-46F8-946A-73647CCD3C44}" sibTransId="{AC335AD7-D01D-413F-8914-88424195EC36}"/>
    <dgm:cxn modelId="{880D33E6-28E7-403B-AA05-BDE719F0D98B}" type="presOf" srcId="{F483FC4D-8266-45C2-BD35-AD7BEC372182}" destId="{C6C3C9C8-97FB-4AC1-A2B6-A8744934E777}" srcOrd="0" destOrd="0" presId="urn:microsoft.com/office/officeart/2016/7/layout/VerticalSolidActionList"/>
    <dgm:cxn modelId="{BB5CE3EA-3638-42A9-9429-15570A4B9BC1}" type="presOf" srcId="{5D47CD8A-6786-4F13-A16C-CEC5BD1CB286}" destId="{69F4B30A-E45C-4562-9F14-242D13FE88D7}" srcOrd="0" destOrd="0" presId="urn:microsoft.com/office/officeart/2016/7/layout/VerticalSolidActionList"/>
    <dgm:cxn modelId="{9C819CF6-C55F-4917-AF35-7CE4DADA20B0}" srcId="{E4EBBFD0-623E-414E-9716-C64361BA2340}" destId="{F483FC4D-8266-45C2-BD35-AD7BEC372182}" srcOrd="0" destOrd="0" parTransId="{C5CEC583-486E-469B-B6CB-048E3ABDCB55}" sibTransId="{347DFB16-59E5-4240-A054-D65209AAF20A}"/>
    <dgm:cxn modelId="{F24223F9-D712-4BB4-817D-AC254493FB2F}" type="presOf" srcId="{9D0A454C-02C8-499B-96F1-2A4A5D835974}" destId="{4086C39A-CBDC-4F1C-BECA-95B2430ED5B5}" srcOrd="0" destOrd="0" presId="urn:microsoft.com/office/officeart/2016/7/layout/VerticalSolidActionList"/>
    <dgm:cxn modelId="{7AFB08C4-9420-4C24-ABFF-71F50AD312A3}" type="presParOf" srcId="{76A64C47-50A1-4FF2-8EAA-95E83B024DDD}" destId="{275C5588-FA14-4D25-A900-AEF24678AFFA}" srcOrd="0" destOrd="0" presId="urn:microsoft.com/office/officeart/2016/7/layout/VerticalSolidActionList"/>
    <dgm:cxn modelId="{C19E6BCB-72F8-4ADA-91AD-9FE86E0DD6B9}" type="presParOf" srcId="{275C5588-FA14-4D25-A900-AEF24678AFFA}" destId="{780F0698-AF53-4D89-BC4C-6C6A8264F860}" srcOrd="0" destOrd="0" presId="urn:microsoft.com/office/officeart/2016/7/layout/VerticalSolidActionList"/>
    <dgm:cxn modelId="{176FAFA0-6D89-48E6-ADFD-4E615A0AA624}" type="presParOf" srcId="{275C5588-FA14-4D25-A900-AEF24678AFFA}" destId="{F3E08DCC-B434-4BA6-A5B3-9F98E95D6CEA}" srcOrd="1" destOrd="0" presId="urn:microsoft.com/office/officeart/2016/7/layout/VerticalSolidActionList"/>
    <dgm:cxn modelId="{5BFB7F8D-B171-4858-BAA3-0054648DE230}" type="presParOf" srcId="{76A64C47-50A1-4FF2-8EAA-95E83B024DDD}" destId="{A79FE1E2-5540-4B21-AA59-FB1714A2F919}" srcOrd="1" destOrd="0" presId="urn:microsoft.com/office/officeart/2016/7/layout/VerticalSolidActionList"/>
    <dgm:cxn modelId="{F2F7AC9D-8736-4E7A-B961-0340423315F3}" type="presParOf" srcId="{76A64C47-50A1-4FF2-8EAA-95E83B024DDD}" destId="{813959A2-ACC1-4E6D-9332-6DB89399B7EB}" srcOrd="2" destOrd="0" presId="urn:microsoft.com/office/officeart/2016/7/layout/VerticalSolidActionList"/>
    <dgm:cxn modelId="{13A9E996-9C3A-4F59-9F3C-E936589F4F2E}" type="presParOf" srcId="{813959A2-ACC1-4E6D-9332-6DB89399B7EB}" destId="{B1B3EB5B-B560-476F-B299-84D6F5389F73}" srcOrd="0" destOrd="0" presId="urn:microsoft.com/office/officeart/2016/7/layout/VerticalSolidActionList"/>
    <dgm:cxn modelId="{7A9EF393-0D99-4E17-9F1A-A89E8BC43271}" type="presParOf" srcId="{813959A2-ACC1-4E6D-9332-6DB89399B7EB}" destId="{69F4B30A-E45C-4562-9F14-242D13FE88D7}" srcOrd="1" destOrd="0" presId="urn:microsoft.com/office/officeart/2016/7/layout/VerticalSolidActionList"/>
    <dgm:cxn modelId="{E8A13BAC-CB5D-43D9-8705-D8BB40AAFCE0}" type="presParOf" srcId="{76A64C47-50A1-4FF2-8EAA-95E83B024DDD}" destId="{036EEFD2-2DCC-4FE1-B762-E73D3C41CE77}" srcOrd="3" destOrd="0" presId="urn:microsoft.com/office/officeart/2016/7/layout/VerticalSolidActionList"/>
    <dgm:cxn modelId="{D057A321-C32F-4EC4-9286-88DC002F95F6}" type="presParOf" srcId="{76A64C47-50A1-4FF2-8EAA-95E83B024DDD}" destId="{E195BACE-69F4-44C6-9343-A3366BB603C7}" srcOrd="4" destOrd="0" presId="urn:microsoft.com/office/officeart/2016/7/layout/VerticalSolidActionList"/>
    <dgm:cxn modelId="{B1F1744E-4CF7-4323-B1B8-40934E189055}" type="presParOf" srcId="{E195BACE-69F4-44C6-9343-A3366BB603C7}" destId="{4086C39A-CBDC-4F1C-BECA-95B2430ED5B5}" srcOrd="0" destOrd="0" presId="urn:microsoft.com/office/officeart/2016/7/layout/VerticalSolidActionList"/>
    <dgm:cxn modelId="{59E66790-174D-4E27-9341-64E0CAC28337}" type="presParOf" srcId="{E195BACE-69F4-44C6-9343-A3366BB603C7}" destId="{53E924F1-56A0-442D-BF65-1CF202BC6C9C}" srcOrd="1" destOrd="0" presId="urn:microsoft.com/office/officeart/2016/7/layout/VerticalSolidActionList"/>
    <dgm:cxn modelId="{8EC68DFB-70F1-4134-BD4F-0386CD1BFCB6}" type="presParOf" srcId="{76A64C47-50A1-4FF2-8EAA-95E83B024DDD}" destId="{9B062B77-9533-451A-990F-0419B1126DBB}" srcOrd="5" destOrd="0" presId="urn:microsoft.com/office/officeart/2016/7/layout/VerticalSolidActionList"/>
    <dgm:cxn modelId="{38FF5F0F-E5FB-4945-8B73-F791AA2B168C}" type="presParOf" srcId="{76A64C47-50A1-4FF2-8EAA-95E83B024DDD}" destId="{EC82DF71-6605-4BCF-8EA0-64452529AA37}" srcOrd="6" destOrd="0" presId="urn:microsoft.com/office/officeart/2016/7/layout/VerticalSolidActionList"/>
    <dgm:cxn modelId="{612E0EC1-86D9-4378-BA1B-D7A99C0D51CE}" type="presParOf" srcId="{EC82DF71-6605-4BCF-8EA0-64452529AA37}" destId="{F9645F97-286B-42E1-A20D-B26004EAA696}" srcOrd="0" destOrd="0" presId="urn:microsoft.com/office/officeart/2016/7/layout/VerticalSolidActionList"/>
    <dgm:cxn modelId="{B1CABBE5-400E-4719-8ECD-C566CEB622EA}" type="presParOf" srcId="{EC82DF71-6605-4BCF-8EA0-64452529AA37}" destId="{C6C3C9C8-97FB-4AC1-A2B6-A8744934E77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65F0C1-FD45-451D-AF36-DE8A4DF549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68279BA-BD59-4596-9DBB-B45EC1440D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Which category of products are in high </a:t>
          </a:r>
          <a:r>
            <a:rPr lang="en-GB" dirty="0">
              <a:latin typeface="Aharoni"/>
            </a:rPr>
            <a:t>and low demand</a:t>
          </a:r>
          <a:r>
            <a:rPr lang="en-GB" dirty="0"/>
            <a:t>?</a:t>
          </a:r>
          <a:endParaRPr lang="en-US" dirty="0"/>
        </a:p>
      </dgm:t>
    </dgm:pt>
    <dgm:pt modelId="{7F4DC37D-4CF1-4B64-A7FC-6F0ACB9CDB5C}" type="parTrans" cxnId="{D8CB7CB0-3BB9-43C6-AFE4-2E61458309D9}">
      <dgm:prSet/>
      <dgm:spPr/>
      <dgm:t>
        <a:bodyPr/>
        <a:lstStyle/>
        <a:p>
          <a:endParaRPr lang="en-US"/>
        </a:p>
      </dgm:t>
    </dgm:pt>
    <dgm:pt modelId="{A3B7D9D5-A33B-49AB-8008-646699DF857D}" type="sibTrans" cxnId="{D8CB7CB0-3BB9-43C6-AFE4-2E61458309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E6064E-A322-4200-9B77-2AD23BDAC68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Measure the</a:t>
          </a:r>
          <a:r>
            <a:rPr lang="en-GB" dirty="0">
              <a:latin typeface="Aharoni"/>
            </a:rPr>
            <a:t> efficiency of Order </a:t>
          </a:r>
          <a:r>
            <a:rPr lang="en-GB" dirty="0" err="1">
              <a:latin typeface="Aharoni"/>
            </a:rPr>
            <a:t>Fulfillment</a:t>
          </a:r>
          <a:r>
            <a:rPr lang="en-GB" dirty="0"/>
            <a:t> - Yearly, Quarterly, Monthly</a:t>
          </a:r>
          <a:r>
            <a:rPr lang="en-GB" dirty="0">
              <a:latin typeface="Aharoni"/>
            </a:rPr>
            <a:t> according to days elapsed</a:t>
          </a:r>
          <a:r>
            <a:rPr lang="en-GB" dirty="0"/>
            <a:t>!</a:t>
          </a:r>
          <a:endParaRPr lang="en-US" dirty="0"/>
        </a:p>
      </dgm:t>
    </dgm:pt>
    <dgm:pt modelId="{0F529FC8-92BB-4E4E-8610-52789E16F59F}" type="parTrans" cxnId="{77226C12-8476-4B7B-AC84-23CDAB569BBF}">
      <dgm:prSet/>
      <dgm:spPr/>
      <dgm:t>
        <a:bodyPr/>
        <a:lstStyle/>
        <a:p>
          <a:endParaRPr lang="en-US"/>
        </a:p>
      </dgm:t>
    </dgm:pt>
    <dgm:pt modelId="{695C859A-75EB-48ED-BBBB-409CC8DAE640}" type="sibTrans" cxnId="{77226C12-8476-4B7B-AC84-23CDAB569B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1E799C-31BA-4A86-B39E-226AB4006C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Measure the company performance - Yearly, Quarterly, Monthly according to</a:t>
          </a:r>
          <a:r>
            <a:rPr lang="en-GB" dirty="0">
              <a:latin typeface="Aharoni"/>
            </a:rPr>
            <a:t> Order placed</a:t>
          </a:r>
          <a:endParaRPr lang="en-US" dirty="0"/>
        </a:p>
      </dgm:t>
    </dgm:pt>
    <dgm:pt modelId="{07D94D46-5466-4C26-A0E3-C88B88A5BD8F}" type="parTrans" cxnId="{3947740C-F443-49B2-A0DC-59303E32CD67}">
      <dgm:prSet/>
      <dgm:spPr/>
      <dgm:t>
        <a:bodyPr/>
        <a:lstStyle/>
        <a:p>
          <a:endParaRPr lang="en-US"/>
        </a:p>
      </dgm:t>
    </dgm:pt>
    <dgm:pt modelId="{BA3D9D35-7D03-48A7-A9FF-FD3FFBF5E5C4}" type="sibTrans" cxnId="{3947740C-F443-49B2-A0DC-59303E32CD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BF1F9F-AB58-46A6-86F5-004DAC4D01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haroni"/>
            </a:rPr>
            <a:t>Which state has </a:t>
          </a:r>
          <a:r>
            <a:rPr lang="en-US" dirty="0"/>
            <a:t>the</a:t>
          </a:r>
          <a:r>
            <a:rPr lang="en-US" dirty="0">
              <a:latin typeface="Aharoni"/>
            </a:rPr>
            <a:t> highest shipping lag?</a:t>
          </a:r>
          <a:endParaRPr lang="en-US" dirty="0"/>
        </a:p>
      </dgm:t>
    </dgm:pt>
    <dgm:pt modelId="{467C4C46-4158-4A32-BA03-61EBF7C95EF1}" type="parTrans" cxnId="{D0E29D91-CA8C-4F2E-BB1D-F6EFEF0C8392}">
      <dgm:prSet/>
      <dgm:spPr/>
      <dgm:t>
        <a:bodyPr/>
        <a:lstStyle/>
        <a:p>
          <a:endParaRPr lang="en-US"/>
        </a:p>
      </dgm:t>
    </dgm:pt>
    <dgm:pt modelId="{E1C8465B-D8AF-42EF-8577-C6C422D24891}" type="sibTrans" cxnId="{D0E29D91-CA8C-4F2E-BB1D-F6EFEF0C83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8F0157-8B83-4629-8879-0C33286EBF35}" type="pres">
      <dgm:prSet presAssocID="{2D65F0C1-FD45-451D-AF36-DE8A4DF54948}" presName="root" presStyleCnt="0">
        <dgm:presLayoutVars>
          <dgm:dir/>
          <dgm:resizeHandles val="exact"/>
        </dgm:presLayoutVars>
      </dgm:prSet>
      <dgm:spPr/>
    </dgm:pt>
    <dgm:pt modelId="{3C58BB45-4A01-4C64-8180-641A1DF864E7}" type="pres">
      <dgm:prSet presAssocID="{2D65F0C1-FD45-451D-AF36-DE8A4DF54948}" presName="container" presStyleCnt="0">
        <dgm:presLayoutVars>
          <dgm:dir/>
          <dgm:resizeHandles val="exact"/>
        </dgm:presLayoutVars>
      </dgm:prSet>
      <dgm:spPr/>
    </dgm:pt>
    <dgm:pt modelId="{BDE499BC-189E-4CCC-B82D-0E9ADB5DE386}" type="pres">
      <dgm:prSet presAssocID="{068279BA-BD59-4596-9DBB-B45EC1440DCD}" presName="compNode" presStyleCnt="0"/>
      <dgm:spPr/>
    </dgm:pt>
    <dgm:pt modelId="{57B1DCFF-94C8-4321-9163-6B9C67578D72}" type="pres">
      <dgm:prSet presAssocID="{068279BA-BD59-4596-9DBB-B45EC1440DCD}" presName="iconBgRect" presStyleLbl="bgShp" presStyleIdx="0" presStyleCnt="4"/>
      <dgm:spPr/>
    </dgm:pt>
    <dgm:pt modelId="{739A904D-C34A-495C-AE6D-FAB4ABD2922F}" type="pres">
      <dgm:prSet presAssocID="{068279BA-BD59-4596-9DBB-B45EC1440D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8717FA-305F-40B7-873A-E334CC56188B}" type="pres">
      <dgm:prSet presAssocID="{068279BA-BD59-4596-9DBB-B45EC1440DCD}" presName="spaceRect" presStyleCnt="0"/>
      <dgm:spPr/>
    </dgm:pt>
    <dgm:pt modelId="{79D6B885-10EE-4700-A7D1-12E08A49B063}" type="pres">
      <dgm:prSet presAssocID="{068279BA-BD59-4596-9DBB-B45EC1440DCD}" presName="textRect" presStyleLbl="revTx" presStyleIdx="0" presStyleCnt="4">
        <dgm:presLayoutVars>
          <dgm:chMax val="1"/>
          <dgm:chPref val="1"/>
        </dgm:presLayoutVars>
      </dgm:prSet>
      <dgm:spPr/>
    </dgm:pt>
    <dgm:pt modelId="{3F6797B6-C0A8-4E75-8E91-8366C544D6E9}" type="pres">
      <dgm:prSet presAssocID="{A3B7D9D5-A33B-49AB-8008-646699DF857D}" presName="sibTrans" presStyleLbl="sibTrans2D1" presStyleIdx="0" presStyleCnt="0"/>
      <dgm:spPr/>
    </dgm:pt>
    <dgm:pt modelId="{21FB0C72-BDF0-47E3-9B50-7528AB5014E8}" type="pres">
      <dgm:prSet presAssocID="{B0E6064E-A322-4200-9B77-2AD23BDAC68C}" presName="compNode" presStyleCnt="0"/>
      <dgm:spPr/>
    </dgm:pt>
    <dgm:pt modelId="{F8DB46E8-5F73-4D59-B9C1-006F6CD0D81A}" type="pres">
      <dgm:prSet presAssocID="{B0E6064E-A322-4200-9B77-2AD23BDAC68C}" presName="iconBgRect" presStyleLbl="bgShp" presStyleIdx="1" presStyleCnt="4"/>
      <dgm:spPr/>
    </dgm:pt>
    <dgm:pt modelId="{6F7C5498-5734-4A8D-894C-1715358E90BE}" type="pres">
      <dgm:prSet presAssocID="{B0E6064E-A322-4200-9B77-2AD23BDAC6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DFCD8AE-A660-4245-B228-6EA9CBEAD67D}" type="pres">
      <dgm:prSet presAssocID="{B0E6064E-A322-4200-9B77-2AD23BDAC68C}" presName="spaceRect" presStyleCnt="0"/>
      <dgm:spPr/>
    </dgm:pt>
    <dgm:pt modelId="{93E69D94-DE14-4A37-B9A9-083161774515}" type="pres">
      <dgm:prSet presAssocID="{B0E6064E-A322-4200-9B77-2AD23BDAC68C}" presName="textRect" presStyleLbl="revTx" presStyleIdx="1" presStyleCnt="4">
        <dgm:presLayoutVars>
          <dgm:chMax val="1"/>
          <dgm:chPref val="1"/>
        </dgm:presLayoutVars>
      </dgm:prSet>
      <dgm:spPr/>
    </dgm:pt>
    <dgm:pt modelId="{6A29B908-8752-4F3E-9A23-17A6A24A6659}" type="pres">
      <dgm:prSet presAssocID="{695C859A-75EB-48ED-BBBB-409CC8DAE640}" presName="sibTrans" presStyleLbl="sibTrans2D1" presStyleIdx="0" presStyleCnt="0"/>
      <dgm:spPr/>
    </dgm:pt>
    <dgm:pt modelId="{2CA2DAE2-4A89-415C-8139-BD817A3053C9}" type="pres">
      <dgm:prSet presAssocID="{FF1E799C-31BA-4A86-B39E-226AB4006CBC}" presName="compNode" presStyleCnt="0"/>
      <dgm:spPr/>
    </dgm:pt>
    <dgm:pt modelId="{7B805C90-8883-4A10-A0E9-09ADE0C21537}" type="pres">
      <dgm:prSet presAssocID="{FF1E799C-31BA-4A86-B39E-226AB4006CBC}" presName="iconBgRect" presStyleLbl="bgShp" presStyleIdx="2" presStyleCnt="4"/>
      <dgm:spPr/>
    </dgm:pt>
    <dgm:pt modelId="{4E413586-B988-4E7E-876E-8BBDDB385861}" type="pres">
      <dgm:prSet presAssocID="{FF1E799C-31BA-4A86-B39E-226AB4006C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572E92A-88E9-49EA-94FB-D8314B2A9CD9}" type="pres">
      <dgm:prSet presAssocID="{FF1E799C-31BA-4A86-B39E-226AB4006CBC}" presName="spaceRect" presStyleCnt="0"/>
      <dgm:spPr/>
    </dgm:pt>
    <dgm:pt modelId="{8B18019E-CC02-4434-AEB2-525C6D0963A1}" type="pres">
      <dgm:prSet presAssocID="{FF1E799C-31BA-4A86-B39E-226AB4006CBC}" presName="textRect" presStyleLbl="revTx" presStyleIdx="2" presStyleCnt="4" custScaleX="111621" custScaleY="104484">
        <dgm:presLayoutVars>
          <dgm:chMax val="1"/>
          <dgm:chPref val="1"/>
        </dgm:presLayoutVars>
      </dgm:prSet>
      <dgm:spPr/>
    </dgm:pt>
    <dgm:pt modelId="{44B9F0CC-F92F-4D4F-888D-BB1E6200B6D4}" type="pres">
      <dgm:prSet presAssocID="{BA3D9D35-7D03-48A7-A9FF-FD3FFBF5E5C4}" presName="sibTrans" presStyleLbl="sibTrans2D1" presStyleIdx="0" presStyleCnt="0"/>
      <dgm:spPr/>
    </dgm:pt>
    <dgm:pt modelId="{393C368A-DC98-4699-BF24-F448DC399BB3}" type="pres">
      <dgm:prSet presAssocID="{50BF1F9F-AB58-46A6-86F5-004DAC4D0117}" presName="compNode" presStyleCnt="0"/>
      <dgm:spPr/>
    </dgm:pt>
    <dgm:pt modelId="{A24EAC76-C1CE-4DB7-9495-94C7524444BA}" type="pres">
      <dgm:prSet presAssocID="{50BF1F9F-AB58-46A6-86F5-004DAC4D0117}" presName="iconBgRect" presStyleLbl="bgShp" presStyleIdx="3" presStyleCnt="4"/>
      <dgm:spPr/>
    </dgm:pt>
    <dgm:pt modelId="{0E112C69-F487-4934-985E-17211476F913}" type="pres">
      <dgm:prSet presAssocID="{50BF1F9F-AB58-46A6-86F5-004DAC4D01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AF4F9E-E902-4F06-855B-73DF21E7D28E}" type="pres">
      <dgm:prSet presAssocID="{50BF1F9F-AB58-46A6-86F5-004DAC4D0117}" presName="spaceRect" presStyleCnt="0"/>
      <dgm:spPr/>
    </dgm:pt>
    <dgm:pt modelId="{1384CB51-5BB2-4A03-A03D-3B3DB24A2237}" type="pres">
      <dgm:prSet presAssocID="{50BF1F9F-AB58-46A6-86F5-004DAC4D01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525A09-56C2-4976-B653-E2C280013359}" type="presOf" srcId="{695C859A-75EB-48ED-BBBB-409CC8DAE640}" destId="{6A29B908-8752-4F3E-9A23-17A6A24A6659}" srcOrd="0" destOrd="0" presId="urn:microsoft.com/office/officeart/2018/2/layout/IconCircleList"/>
    <dgm:cxn modelId="{3947740C-F443-49B2-A0DC-59303E32CD67}" srcId="{2D65F0C1-FD45-451D-AF36-DE8A4DF54948}" destId="{FF1E799C-31BA-4A86-B39E-226AB4006CBC}" srcOrd="2" destOrd="0" parTransId="{07D94D46-5466-4C26-A0E3-C88B88A5BD8F}" sibTransId="{BA3D9D35-7D03-48A7-A9FF-FD3FFBF5E5C4}"/>
    <dgm:cxn modelId="{9265AF0C-B810-4EE9-931F-935EDC871EB6}" type="presOf" srcId="{50BF1F9F-AB58-46A6-86F5-004DAC4D0117}" destId="{1384CB51-5BB2-4A03-A03D-3B3DB24A2237}" srcOrd="0" destOrd="0" presId="urn:microsoft.com/office/officeart/2018/2/layout/IconCircleList"/>
    <dgm:cxn modelId="{77226C12-8476-4B7B-AC84-23CDAB569BBF}" srcId="{2D65F0C1-FD45-451D-AF36-DE8A4DF54948}" destId="{B0E6064E-A322-4200-9B77-2AD23BDAC68C}" srcOrd="1" destOrd="0" parTransId="{0F529FC8-92BB-4E4E-8610-52789E16F59F}" sibTransId="{695C859A-75EB-48ED-BBBB-409CC8DAE640}"/>
    <dgm:cxn modelId="{7A24211B-2476-4807-B596-EC3B8F344B7C}" type="presOf" srcId="{068279BA-BD59-4596-9DBB-B45EC1440DCD}" destId="{79D6B885-10EE-4700-A7D1-12E08A49B063}" srcOrd="0" destOrd="0" presId="urn:microsoft.com/office/officeart/2018/2/layout/IconCircleList"/>
    <dgm:cxn modelId="{550DF026-4C70-49D5-A66F-0659B8F4FFA6}" type="presOf" srcId="{2D65F0C1-FD45-451D-AF36-DE8A4DF54948}" destId="{498F0157-8B83-4629-8879-0C33286EBF35}" srcOrd="0" destOrd="0" presId="urn:microsoft.com/office/officeart/2018/2/layout/IconCircleList"/>
    <dgm:cxn modelId="{162ADC46-C458-4B4A-886E-B47858DB9C4E}" type="presOf" srcId="{BA3D9D35-7D03-48A7-A9FF-FD3FFBF5E5C4}" destId="{44B9F0CC-F92F-4D4F-888D-BB1E6200B6D4}" srcOrd="0" destOrd="0" presId="urn:microsoft.com/office/officeart/2018/2/layout/IconCircleList"/>
    <dgm:cxn modelId="{D15D3F59-5101-4B0D-BF6F-E09A2BD05E46}" type="presOf" srcId="{A3B7D9D5-A33B-49AB-8008-646699DF857D}" destId="{3F6797B6-C0A8-4E75-8E91-8366C544D6E9}" srcOrd="0" destOrd="0" presId="urn:microsoft.com/office/officeart/2018/2/layout/IconCircleList"/>
    <dgm:cxn modelId="{D0E29D91-CA8C-4F2E-BB1D-F6EFEF0C8392}" srcId="{2D65F0C1-FD45-451D-AF36-DE8A4DF54948}" destId="{50BF1F9F-AB58-46A6-86F5-004DAC4D0117}" srcOrd="3" destOrd="0" parTransId="{467C4C46-4158-4A32-BA03-61EBF7C95EF1}" sibTransId="{E1C8465B-D8AF-42EF-8577-C6C422D24891}"/>
    <dgm:cxn modelId="{D8CB7CB0-3BB9-43C6-AFE4-2E61458309D9}" srcId="{2D65F0C1-FD45-451D-AF36-DE8A4DF54948}" destId="{068279BA-BD59-4596-9DBB-B45EC1440DCD}" srcOrd="0" destOrd="0" parTransId="{7F4DC37D-4CF1-4B64-A7FC-6F0ACB9CDB5C}" sibTransId="{A3B7D9D5-A33B-49AB-8008-646699DF857D}"/>
    <dgm:cxn modelId="{4B2597CF-8F81-449D-905C-03373C90A5B1}" type="presOf" srcId="{FF1E799C-31BA-4A86-B39E-226AB4006CBC}" destId="{8B18019E-CC02-4434-AEB2-525C6D0963A1}" srcOrd="0" destOrd="0" presId="urn:microsoft.com/office/officeart/2018/2/layout/IconCircleList"/>
    <dgm:cxn modelId="{5B7A7ADD-1B81-4893-9CB3-5AAD3BF83A8B}" type="presOf" srcId="{B0E6064E-A322-4200-9B77-2AD23BDAC68C}" destId="{93E69D94-DE14-4A37-B9A9-083161774515}" srcOrd="0" destOrd="0" presId="urn:microsoft.com/office/officeart/2018/2/layout/IconCircleList"/>
    <dgm:cxn modelId="{660F4A89-4A3D-4370-89D9-BFB3050AC04C}" type="presParOf" srcId="{498F0157-8B83-4629-8879-0C33286EBF35}" destId="{3C58BB45-4A01-4C64-8180-641A1DF864E7}" srcOrd="0" destOrd="0" presId="urn:microsoft.com/office/officeart/2018/2/layout/IconCircleList"/>
    <dgm:cxn modelId="{48F71A98-D87B-49B3-BBB6-648CC863DD04}" type="presParOf" srcId="{3C58BB45-4A01-4C64-8180-641A1DF864E7}" destId="{BDE499BC-189E-4CCC-B82D-0E9ADB5DE386}" srcOrd="0" destOrd="0" presId="urn:microsoft.com/office/officeart/2018/2/layout/IconCircleList"/>
    <dgm:cxn modelId="{EF9CCA3C-4B0B-4862-A2C8-9C2D56D35746}" type="presParOf" srcId="{BDE499BC-189E-4CCC-B82D-0E9ADB5DE386}" destId="{57B1DCFF-94C8-4321-9163-6B9C67578D72}" srcOrd="0" destOrd="0" presId="urn:microsoft.com/office/officeart/2018/2/layout/IconCircleList"/>
    <dgm:cxn modelId="{8769CE95-FABC-421F-BDBA-CCDD51632AF9}" type="presParOf" srcId="{BDE499BC-189E-4CCC-B82D-0E9ADB5DE386}" destId="{739A904D-C34A-495C-AE6D-FAB4ABD2922F}" srcOrd="1" destOrd="0" presId="urn:microsoft.com/office/officeart/2018/2/layout/IconCircleList"/>
    <dgm:cxn modelId="{5094F50C-E0F9-4441-BD82-DE127B7E0D0E}" type="presParOf" srcId="{BDE499BC-189E-4CCC-B82D-0E9ADB5DE386}" destId="{AA8717FA-305F-40B7-873A-E334CC56188B}" srcOrd="2" destOrd="0" presId="urn:microsoft.com/office/officeart/2018/2/layout/IconCircleList"/>
    <dgm:cxn modelId="{EE1BA590-5F5F-4AD1-81A0-ABB62A696C64}" type="presParOf" srcId="{BDE499BC-189E-4CCC-B82D-0E9ADB5DE386}" destId="{79D6B885-10EE-4700-A7D1-12E08A49B063}" srcOrd="3" destOrd="0" presId="urn:microsoft.com/office/officeart/2018/2/layout/IconCircleList"/>
    <dgm:cxn modelId="{04256319-8DAC-44B1-BD86-0B768642788A}" type="presParOf" srcId="{3C58BB45-4A01-4C64-8180-641A1DF864E7}" destId="{3F6797B6-C0A8-4E75-8E91-8366C544D6E9}" srcOrd="1" destOrd="0" presId="urn:microsoft.com/office/officeart/2018/2/layout/IconCircleList"/>
    <dgm:cxn modelId="{F584923C-8E46-4E8D-8840-6D3050EAB5FE}" type="presParOf" srcId="{3C58BB45-4A01-4C64-8180-641A1DF864E7}" destId="{21FB0C72-BDF0-47E3-9B50-7528AB5014E8}" srcOrd="2" destOrd="0" presId="urn:microsoft.com/office/officeart/2018/2/layout/IconCircleList"/>
    <dgm:cxn modelId="{91610A39-5193-4751-BFDC-E7AC8DCDF4D3}" type="presParOf" srcId="{21FB0C72-BDF0-47E3-9B50-7528AB5014E8}" destId="{F8DB46E8-5F73-4D59-B9C1-006F6CD0D81A}" srcOrd="0" destOrd="0" presId="urn:microsoft.com/office/officeart/2018/2/layout/IconCircleList"/>
    <dgm:cxn modelId="{E46CDD3D-2717-4470-949B-1CD71E664B49}" type="presParOf" srcId="{21FB0C72-BDF0-47E3-9B50-7528AB5014E8}" destId="{6F7C5498-5734-4A8D-894C-1715358E90BE}" srcOrd="1" destOrd="0" presId="urn:microsoft.com/office/officeart/2018/2/layout/IconCircleList"/>
    <dgm:cxn modelId="{EC30D2EB-3809-4C32-A835-B3464448F31A}" type="presParOf" srcId="{21FB0C72-BDF0-47E3-9B50-7528AB5014E8}" destId="{DDFCD8AE-A660-4245-B228-6EA9CBEAD67D}" srcOrd="2" destOrd="0" presId="urn:microsoft.com/office/officeart/2018/2/layout/IconCircleList"/>
    <dgm:cxn modelId="{99410E77-29C6-4CE5-9B16-799085BA76FE}" type="presParOf" srcId="{21FB0C72-BDF0-47E3-9B50-7528AB5014E8}" destId="{93E69D94-DE14-4A37-B9A9-083161774515}" srcOrd="3" destOrd="0" presId="urn:microsoft.com/office/officeart/2018/2/layout/IconCircleList"/>
    <dgm:cxn modelId="{34B5FC48-2454-400F-BBB0-754FBA5324FC}" type="presParOf" srcId="{3C58BB45-4A01-4C64-8180-641A1DF864E7}" destId="{6A29B908-8752-4F3E-9A23-17A6A24A6659}" srcOrd="3" destOrd="0" presId="urn:microsoft.com/office/officeart/2018/2/layout/IconCircleList"/>
    <dgm:cxn modelId="{35663873-2C4F-4056-8094-015F89A7BFEA}" type="presParOf" srcId="{3C58BB45-4A01-4C64-8180-641A1DF864E7}" destId="{2CA2DAE2-4A89-415C-8139-BD817A3053C9}" srcOrd="4" destOrd="0" presId="urn:microsoft.com/office/officeart/2018/2/layout/IconCircleList"/>
    <dgm:cxn modelId="{1692356C-F281-4FE6-A3CA-516F858A49A0}" type="presParOf" srcId="{2CA2DAE2-4A89-415C-8139-BD817A3053C9}" destId="{7B805C90-8883-4A10-A0E9-09ADE0C21537}" srcOrd="0" destOrd="0" presId="urn:microsoft.com/office/officeart/2018/2/layout/IconCircleList"/>
    <dgm:cxn modelId="{9934F1B7-9752-4DAA-8142-66CCB9EED8A7}" type="presParOf" srcId="{2CA2DAE2-4A89-415C-8139-BD817A3053C9}" destId="{4E413586-B988-4E7E-876E-8BBDDB385861}" srcOrd="1" destOrd="0" presId="urn:microsoft.com/office/officeart/2018/2/layout/IconCircleList"/>
    <dgm:cxn modelId="{56C0BF29-8E24-4B3E-9F1F-F35AE916C85C}" type="presParOf" srcId="{2CA2DAE2-4A89-415C-8139-BD817A3053C9}" destId="{5572E92A-88E9-49EA-94FB-D8314B2A9CD9}" srcOrd="2" destOrd="0" presId="urn:microsoft.com/office/officeart/2018/2/layout/IconCircleList"/>
    <dgm:cxn modelId="{9804A970-BB76-4D04-9946-EC8B0F4AA6E7}" type="presParOf" srcId="{2CA2DAE2-4A89-415C-8139-BD817A3053C9}" destId="{8B18019E-CC02-4434-AEB2-525C6D0963A1}" srcOrd="3" destOrd="0" presId="urn:microsoft.com/office/officeart/2018/2/layout/IconCircleList"/>
    <dgm:cxn modelId="{8193D443-958B-478A-AD3A-73B551E71F12}" type="presParOf" srcId="{3C58BB45-4A01-4C64-8180-641A1DF864E7}" destId="{44B9F0CC-F92F-4D4F-888D-BB1E6200B6D4}" srcOrd="5" destOrd="0" presId="urn:microsoft.com/office/officeart/2018/2/layout/IconCircleList"/>
    <dgm:cxn modelId="{4B9D0809-19E6-4F51-9951-B68D64130E49}" type="presParOf" srcId="{3C58BB45-4A01-4C64-8180-641A1DF864E7}" destId="{393C368A-DC98-4699-BF24-F448DC399BB3}" srcOrd="6" destOrd="0" presId="urn:microsoft.com/office/officeart/2018/2/layout/IconCircleList"/>
    <dgm:cxn modelId="{3C3818B3-EE5E-4F82-986A-32B61069FB46}" type="presParOf" srcId="{393C368A-DC98-4699-BF24-F448DC399BB3}" destId="{A24EAC76-C1CE-4DB7-9495-94C7524444BA}" srcOrd="0" destOrd="0" presId="urn:microsoft.com/office/officeart/2018/2/layout/IconCircleList"/>
    <dgm:cxn modelId="{A87CC8EE-7902-47EF-A24A-FA6FC4E87714}" type="presParOf" srcId="{393C368A-DC98-4699-BF24-F448DC399BB3}" destId="{0E112C69-F487-4934-985E-17211476F913}" srcOrd="1" destOrd="0" presId="urn:microsoft.com/office/officeart/2018/2/layout/IconCircleList"/>
    <dgm:cxn modelId="{192F3F40-6130-491A-A0D4-98126CE3D643}" type="presParOf" srcId="{393C368A-DC98-4699-BF24-F448DC399BB3}" destId="{1CAF4F9E-E902-4F06-855B-73DF21E7D28E}" srcOrd="2" destOrd="0" presId="urn:microsoft.com/office/officeart/2018/2/layout/IconCircleList"/>
    <dgm:cxn modelId="{83512FCE-2A72-4031-8BDA-BB45B548FED9}" type="presParOf" srcId="{393C368A-DC98-4699-BF24-F448DC399BB3}" destId="{1384CB51-5BB2-4A03-A03D-3B3DB24A22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64122-AF2C-47A0-96FF-A9A4B9E7D31F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0EEFA-8670-4E93-B677-BA15C2BA1B5C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AF9A-A555-4AE3-BE23-90B04A7253F2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from </a:t>
          </a:r>
          <a:r>
            <a:rPr lang="en-US" sz="1900" kern="1200" err="1">
              <a:latin typeface="Aharoni"/>
            </a:rPr>
            <a:t>Fudgemart</a:t>
          </a:r>
          <a:r>
            <a:rPr lang="en-US" sz="1900" kern="1200">
              <a:latin typeface="Aharoni"/>
            </a:rPr>
            <a:t> and </a:t>
          </a:r>
          <a:r>
            <a:rPr lang="en-US" sz="1900" kern="1200" err="1">
              <a:latin typeface="Aharoni"/>
            </a:rPr>
            <a:t>Fudgeflix</a:t>
          </a:r>
          <a:r>
            <a:rPr lang="en-US" sz="1900" kern="1200">
              <a:latin typeface="Aharoni"/>
            </a:rPr>
            <a:t> </a:t>
          </a:r>
          <a:r>
            <a:rPr lang="en-US" sz="1900" kern="1200"/>
            <a:t>database is integrated into the data warehouse</a:t>
          </a:r>
        </a:p>
      </dsp:txBody>
      <dsp:txXfrm>
        <a:off x="1351039" y="2307"/>
        <a:ext cx="4952689" cy="1169731"/>
      </dsp:txXfrm>
    </dsp:sp>
    <dsp:sp modelId="{AE8C1D43-B5C7-4FB2-92F8-AE411D62DE9A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6E193-2B85-4FFB-A996-F007FB51EC97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7674-CFE9-44E1-841B-80D3A3186299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Fudgemart</a:t>
          </a:r>
          <a:r>
            <a:rPr lang="en-US" sz="1900" kern="1200">
              <a:latin typeface="Aharoni"/>
            </a:rPr>
            <a:t> </a:t>
          </a:r>
          <a:r>
            <a:rPr lang="en-US" sz="1900" kern="1200"/>
            <a:t>is an</a:t>
          </a:r>
          <a:r>
            <a:rPr lang="en-US" sz="1900" kern="1200">
              <a:latin typeface="Aharoni"/>
            </a:rPr>
            <a:t> </a:t>
          </a:r>
          <a:r>
            <a:rPr lang="en-US" sz="1900" kern="1200"/>
            <a:t>online retail business</a:t>
          </a:r>
          <a:r>
            <a:rPr lang="en-US" sz="1900" kern="1200">
              <a:latin typeface="Aharoni"/>
            </a:rPr>
            <a:t> </a:t>
          </a:r>
          <a:r>
            <a:rPr lang="en-US" sz="1900" kern="1200"/>
            <a:t>where </a:t>
          </a:r>
          <a:r>
            <a:rPr lang="en-US" sz="1900" kern="1200">
              <a:latin typeface="Aharoni"/>
            </a:rPr>
            <a:t>customers can Buy or Sell products.</a:t>
          </a:r>
          <a:endParaRPr lang="en-US" sz="1900" kern="1200"/>
        </a:p>
      </dsp:txBody>
      <dsp:txXfrm>
        <a:off x="1351039" y="1464471"/>
        <a:ext cx="4952689" cy="1169731"/>
      </dsp:txXfrm>
    </dsp:sp>
    <dsp:sp modelId="{2C9B5260-230F-429F-9C87-A049A00B8A33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01115-F4AB-4B5D-B096-D0A146352968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5816-94DC-441A-9B62-5581DD12484F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Fudgeflix</a:t>
          </a:r>
          <a:r>
            <a:rPr lang="en-US" sz="1900" kern="1200"/>
            <a:t> is a </a:t>
          </a:r>
          <a:r>
            <a:rPr lang="en-US" sz="1900" kern="1200">
              <a:latin typeface="Aharoni"/>
            </a:rPr>
            <a:t>at home movie service</a:t>
          </a:r>
          <a:r>
            <a:rPr lang="en-US" sz="1900" kern="1200"/>
            <a:t> where customers can</a:t>
          </a:r>
          <a:r>
            <a:rPr lang="en-US" sz="1900" kern="1200">
              <a:latin typeface="Aharoni"/>
            </a:rPr>
            <a:t> order DVD's to watch</a:t>
          </a:r>
          <a:r>
            <a:rPr lang="en-US" sz="1900" kern="1200"/>
            <a:t> movies and </a:t>
          </a:r>
          <a:r>
            <a:rPr lang="en-US" sz="1900" kern="1200">
              <a:latin typeface="Aharoni"/>
            </a:rPr>
            <a:t>TV</a:t>
          </a:r>
          <a:r>
            <a:rPr lang="en-US" sz="1900" kern="1200"/>
            <a:t> shows</a:t>
          </a:r>
        </a:p>
      </dsp:txBody>
      <dsp:txXfrm>
        <a:off x="1351039" y="2926635"/>
        <a:ext cx="4952689" cy="1169731"/>
      </dsp:txXfrm>
    </dsp:sp>
    <dsp:sp modelId="{EFC0738B-9113-4E50-981E-7008B424B98B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516C9-B19E-4F8E-BF68-2321A18914C4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AF269-3179-4F12-879E-539758D16735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aim of the project </a:t>
          </a:r>
          <a:r>
            <a:rPr lang="en-US" sz="1900" kern="1200">
              <a:latin typeface="Aharoni"/>
            </a:rPr>
            <a:t>is Improvement of</a:t>
          </a:r>
          <a:r>
            <a:rPr lang="en-US" sz="1900" kern="1200"/>
            <a:t> the order fulfillment process</a:t>
          </a:r>
        </a:p>
      </dsp:txBody>
      <dsp:txXfrm>
        <a:off x="1351039" y="4388799"/>
        <a:ext cx="4952689" cy="116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8DCC-B434-4BA6-A5B3-9F98E95D6CEA}">
      <dsp:nvSpPr>
        <dsp:cNvPr id="0" name=""/>
        <dsp:cNvSpPr/>
      </dsp:nvSpPr>
      <dsp:spPr>
        <a:xfrm>
          <a:off x="1116053" y="2193"/>
          <a:ext cx="4464212" cy="11362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18" tIns="288607" rIns="86618" bIns="2886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the Functional and Business Requirements for improving order fulfillment</a:t>
          </a:r>
        </a:p>
      </dsp:txBody>
      <dsp:txXfrm>
        <a:off x="1116053" y="2193"/>
        <a:ext cx="4464212" cy="1136248"/>
      </dsp:txXfrm>
    </dsp:sp>
    <dsp:sp modelId="{780F0698-AF53-4D89-BC4C-6C6A8264F860}">
      <dsp:nvSpPr>
        <dsp:cNvPr id="0" name=""/>
        <dsp:cNvSpPr/>
      </dsp:nvSpPr>
      <dsp:spPr>
        <a:xfrm>
          <a:off x="0" y="2193"/>
          <a:ext cx="1116053" cy="11362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8" tIns="112236" rIns="59058" bIns="1122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</a:t>
          </a:r>
        </a:p>
      </dsp:txBody>
      <dsp:txXfrm>
        <a:off x="0" y="2193"/>
        <a:ext cx="1116053" cy="1136248"/>
      </dsp:txXfrm>
    </dsp:sp>
    <dsp:sp modelId="{69F4B30A-E45C-4562-9F14-242D13FE88D7}">
      <dsp:nvSpPr>
        <dsp:cNvPr id="0" name=""/>
        <dsp:cNvSpPr/>
      </dsp:nvSpPr>
      <dsp:spPr>
        <a:xfrm>
          <a:off x="1116053" y="1206616"/>
          <a:ext cx="4464212" cy="11362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18" tIns="288607" rIns="86618" bIns="2886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Data warehouse by integrating data from two sources </a:t>
          </a:r>
          <a:r>
            <a:rPr lang="en-US" sz="1500" kern="1200" err="1"/>
            <a:t>Fudgeflix</a:t>
          </a:r>
          <a:r>
            <a:rPr lang="en-US" sz="1500" kern="1200"/>
            <a:t> and </a:t>
          </a:r>
          <a:r>
            <a:rPr lang="en-US" sz="1500" kern="1200" err="1"/>
            <a:t>Fudgemart</a:t>
          </a:r>
          <a:endParaRPr lang="en-US" sz="1500" kern="1200"/>
        </a:p>
      </dsp:txBody>
      <dsp:txXfrm>
        <a:off x="1116053" y="1206616"/>
        <a:ext cx="4464212" cy="1136248"/>
      </dsp:txXfrm>
    </dsp:sp>
    <dsp:sp modelId="{B1B3EB5B-B560-476F-B299-84D6F5389F73}">
      <dsp:nvSpPr>
        <dsp:cNvPr id="0" name=""/>
        <dsp:cNvSpPr/>
      </dsp:nvSpPr>
      <dsp:spPr>
        <a:xfrm>
          <a:off x="0" y="1206616"/>
          <a:ext cx="1116053" cy="11362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8" tIns="112236" rIns="59058" bIns="1122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>
        <a:off x="0" y="1206616"/>
        <a:ext cx="1116053" cy="1136248"/>
      </dsp:txXfrm>
    </dsp:sp>
    <dsp:sp modelId="{53E924F1-56A0-442D-BF65-1CF202BC6C9C}">
      <dsp:nvSpPr>
        <dsp:cNvPr id="0" name=""/>
        <dsp:cNvSpPr/>
      </dsp:nvSpPr>
      <dsp:spPr>
        <a:xfrm>
          <a:off x="1116053" y="2411039"/>
          <a:ext cx="4464212" cy="11362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18" tIns="288607" rIns="86618" bIns="2886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the order fulfillment of Fudge Corporation using the Business Intelligence Tool</a:t>
          </a:r>
        </a:p>
      </dsp:txBody>
      <dsp:txXfrm>
        <a:off x="1116053" y="2411039"/>
        <a:ext cx="4464212" cy="1136248"/>
      </dsp:txXfrm>
    </dsp:sp>
    <dsp:sp modelId="{4086C39A-CBDC-4F1C-BECA-95B2430ED5B5}">
      <dsp:nvSpPr>
        <dsp:cNvPr id="0" name=""/>
        <dsp:cNvSpPr/>
      </dsp:nvSpPr>
      <dsp:spPr>
        <a:xfrm>
          <a:off x="0" y="2411039"/>
          <a:ext cx="1116053" cy="11362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8" tIns="112236" rIns="59058" bIns="1122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</a:t>
          </a:r>
        </a:p>
      </dsp:txBody>
      <dsp:txXfrm>
        <a:off x="0" y="2411039"/>
        <a:ext cx="1116053" cy="1136248"/>
      </dsp:txXfrm>
    </dsp:sp>
    <dsp:sp modelId="{C6C3C9C8-97FB-4AC1-A2B6-A8744934E777}">
      <dsp:nvSpPr>
        <dsp:cNvPr id="0" name=""/>
        <dsp:cNvSpPr/>
      </dsp:nvSpPr>
      <dsp:spPr>
        <a:xfrm>
          <a:off x="1116053" y="3615462"/>
          <a:ext cx="4464212" cy="11362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18" tIns="288607" rIns="86618" bIns="288607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recommendations</a:t>
          </a:r>
          <a:r>
            <a:rPr lang="en-US" sz="1500" kern="1200">
              <a:latin typeface="Aharoni"/>
            </a:rPr>
            <a:t> </a:t>
          </a:r>
          <a:r>
            <a:rPr lang="en-US" sz="1500" kern="1200"/>
            <a:t> for improving the order fulfillment to the business team</a:t>
          </a:r>
          <a:r>
            <a:rPr lang="en-US" sz="1500" kern="1200">
              <a:latin typeface="Aharoni"/>
            </a:rPr>
            <a:t> </a:t>
          </a:r>
        </a:p>
      </dsp:txBody>
      <dsp:txXfrm>
        <a:off x="1116053" y="3615462"/>
        <a:ext cx="4464212" cy="1136248"/>
      </dsp:txXfrm>
    </dsp:sp>
    <dsp:sp modelId="{F9645F97-286B-42E1-A20D-B26004EAA696}">
      <dsp:nvSpPr>
        <dsp:cNvPr id="0" name=""/>
        <dsp:cNvSpPr/>
      </dsp:nvSpPr>
      <dsp:spPr>
        <a:xfrm>
          <a:off x="0" y="3615462"/>
          <a:ext cx="1116053" cy="11362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8" tIns="112236" rIns="59058" bIns="11223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</a:t>
          </a:r>
        </a:p>
      </dsp:txBody>
      <dsp:txXfrm>
        <a:off x="0" y="3615462"/>
        <a:ext cx="1116053" cy="1136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1DCFF-94C8-4321-9163-6B9C67578D72}">
      <dsp:nvSpPr>
        <dsp:cNvPr id="0" name=""/>
        <dsp:cNvSpPr/>
      </dsp:nvSpPr>
      <dsp:spPr>
        <a:xfrm>
          <a:off x="173871" y="157466"/>
          <a:ext cx="1364283" cy="1364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A904D-C34A-495C-AE6D-FAB4ABD2922F}">
      <dsp:nvSpPr>
        <dsp:cNvPr id="0" name=""/>
        <dsp:cNvSpPr/>
      </dsp:nvSpPr>
      <dsp:spPr>
        <a:xfrm>
          <a:off x="460371" y="443965"/>
          <a:ext cx="791284" cy="791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6B885-10EE-4700-A7D1-12E08A49B063}">
      <dsp:nvSpPr>
        <dsp:cNvPr id="0" name=""/>
        <dsp:cNvSpPr/>
      </dsp:nvSpPr>
      <dsp:spPr>
        <a:xfrm>
          <a:off x="1830501" y="157466"/>
          <a:ext cx="3215810" cy="136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Which category of products are in high </a:t>
          </a:r>
          <a:r>
            <a:rPr lang="en-GB" sz="1900" kern="1200" dirty="0">
              <a:latin typeface="Aharoni"/>
            </a:rPr>
            <a:t>and low demand</a:t>
          </a:r>
          <a:r>
            <a:rPr lang="en-GB" sz="1900" kern="1200" dirty="0"/>
            <a:t>?</a:t>
          </a:r>
          <a:endParaRPr lang="en-US" sz="1900" kern="1200" dirty="0"/>
        </a:p>
      </dsp:txBody>
      <dsp:txXfrm>
        <a:off x="1830501" y="157466"/>
        <a:ext cx="3215810" cy="1364283"/>
      </dsp:txXfrm>
    </dsp:sp>
    <dsp:sp modelId="{F8DB46E8-5F73-4D59-B9C1-006F6CD0D81A}">
      <dsp:nvSpPr>
        <dsp:cNvPr id="0" name=""/>
        <dsp:cNvSpPr/>
      </dsp:nvSpPr>
      <dsp:spPr>
        <a:xfrm>
          <a:off x="5606642" y="157466"/>
          <a:ext cx="1364283" cy="13642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C5498-5734-4A8D-894C-1715358E90BE}">
      <dsp:nvSpPr>
        <dsp:cNvPr id="0" name=""/>
        <dsp:cNvSpPr/>
      </dsp:nvSpPr>
      <dsp:spPr>
        <a:xfrm>
          <a:off x="5893141" y="443965"/>
          <a:ext cx="791284" cy="791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69D94-DE14-4A37-B9A9-083161774515}">
      <dsp:nvSpPr>
        <dsp:cNvPr id="0" name=""/>
        <dsp:cNvSpPr/>
      </dsp:nvSpPr>
      <dsp:spPr>
        <a:xfrm>
          <a:off x="7263272" y="157466"/>
          <a:ext cx="3215810" cy="136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Measure the</a:t>
          </a:r>
          <a:r>
            <a:rPr lang="en-GB" sz="1900" kern="1200" dirty="0">
              <a:latin typeface="Aharoni"/>
            </a:rPr>
            <a:t> efficiency of Order </a:t>
          </a:r>
          <a:r>
            <a:rPr lang="en-GB" sz="1900" kern="1200" dirty="0" err="1">
              <a:latin typeface="Aharoni"/>
            </a:rPr>
            <a:t>Fulfillment</a:t>
          </a:r>
          <a:r>
            <a:rPr lang="en-GB" sz="1900" kern="1200" dirty="0"/>
            <a:t> - Yearly, Quarterly, Monthly</a:t>
          </a:r>
          <a:r>
            <a:rPr lang="en-GB" sz="1900" kern="1200" dirty="0">
              <a:latin typeface="Aharoni"/>
            </a:rPr>
            <a:t> according to days elapsed</a:t>
          </a:r>
          <a:r>
            <a:rPr lang="en-GB" sz="1900" kern="1200" dirty="0"/>
            <a:t>!</a:t>
          </a:r>
          <a:endParaRPr lang="en-US" sz="1900" kern="1200" dirty="0"/>
        </a:p>
      </dsp:txBody>
      <dsp:txXfrm>
        <a:off x="7263272" y="157466"/>
        <a:ext cx="3215810" cy="1364283"/>
      </dsp:txXfrm>
    </dsp:sp>
    <dsp:sp modelId="{7B805C90-8883-4A10-A0E9-09ADE0C21537}">
      <dsp:nvSpPr>
        <dsp:cNvPr id="0" name=""/>
        <dsp:cNvSpPr/>
      </dsp:nvSpPr>
      <dsp:spPr>
        <a:xfrm>
          <a:off x="173871" y="2188233"/>
          <a:ext cx="1364283" cy="1364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13586-B988-4E7E-876E-8BBDDB385861}">
      <dsp:nvSpPr>
        <dsp:cNvPr id="0" name=""/>
        <dsp:cNvSpPr/>
      </dsp:nvSpPr>
      <dsp:spPr>
        <a:xfrm>
          <a:off x="460371" y="2474732"/>
          <a:ext cx="791284" cy="791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8019E-CC02-4434-AEB2-525C6D0963A1}">
      <dsp:nvSpPr>
        <dsp:cNvPr id="0" name=""/>
        <dsp:cNvSpPr/>
      </dsp:nvSpPr>
      <dsp:spPr>
        <a:xfrm>
          <a:off x="1643646" y="2157646"/>
          <a:ext cx="3589519" cy="1425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Measure the company performance - Yearly, Quarterly, Monthly according to</a:t>
          </a:r>
          <a:r>
            <a:rPr lang="en-GB" sz="1900" kern="1200" dirty="0">
              <a:latin typeface="Aharoni"/>
            </a:rPr>
            <a:t> Order placed</a:t>
          </a:r>
          <a:endParaRPr lang="en-US" sz="1900" kern="1200" dirty="0"/>
        </a:p>
      </dsp:txBody>
      <dsp:txXfrm>
        <a:off x="1643646" y="2157646"/>
        <a:ext cx="3589519" cy="1425457"/>
      </dsp:txXfrm>
    </dsp:sp>
    <dsp:sp modelId="{A24EAC76-C1CE-4DB7-9495-94C7524444BA}">
      <dsp:nvSpPr>
        <dsp:cNvPr id="0" name=""/>
        <dsp:cNvSpPr/>
      </dsp:nvSpPr>
      <dsp:spPr>
        <a:xfrm>
          <a:off x="5793497" y="2188233"/>
          <a:ext cx="1364283" cy="13642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2C69-F487-4934-985E-17211476F913}">
      <dsp:nvSpPr>
        <dsp:cNvPr id="0" name=""/>
        <dsp:cNvSpPr/>
      </dsp:nvSpPr>
      <dsp:spPr>
        <a:xfrm>
          <a:off x="6079996" y="2474732"/>
          <a:ext cx="791284" cy="791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4CB51-5BB2-4A03-A03D-3B3DB24A2237}">
      <dsp:nvSpPr>
        <dsp:cNvPr id="0" name=""/>
        <dsp:cNvSpPr/>
      </dsp:nvSpPr>
      <dsp:spPr>
        <a:xfrm>
          <a:off x="7450126" y="2188233"/>
          <a:ext cx="3215810" cy="136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haroni"/>
            </a:rPr>
            <a:t>Which state has </a:t>
          </a:r>
          <a:r>
            <a:rPr lang="en-US" sz="1900" kern="1200" dirty="0"/>
            <a:t>the</a:t>
          </a:r>
          <a:r>
            <a:rPr lang="en-US" sz="1900" kern="1200" dirty="0">
              <a:latin typeface="Aharoni"/>
            </a:rPr>
            <a:t> highest shipping lag?</a:t>
          </a:r>
          <a:endParaRPr lang="en-US" sz="1900" kern="1200" dirty="0"/>
        </a:p>
      </dsp:txBody>
      <dsp:txXfrm>
        <a:off x="7450126" y="2188233"/>
        <a:ext cx="3215810" cy="1364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9T22:00:2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20664 4604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3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9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7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13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4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99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0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ZWU4ZDhiZmUtMzYyNS00YWVjLTgxMDEtMjZiYTJiODcyODc2IiwidCI6IjQyNzhhNDAyLTFhOWUtNGViOS04NDE0LWZmYjU1YTVmY2YxZSIsImMiOjN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F68A-0BAB-4ECD-9391-29B69A0F3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8163" b="91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61BFD-85B2-45BF-B12E-8682BC15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02" y="227351"/>
            <a:ext cx="5037616" cy="2982360"/>
          </a:xfrm>
        </p:spPr>
        <p:txBody>
          <a:bodyPr>
            <a:normAutofit fontScale="90000"/>
          </a:bodyPr>
          <a:lstStyle/>
          <a:p>
            <a:r>
              <a:rPr lang="en-US"/>
              <a:t>Order Fulfillment for </a:t>
            </a:r>
            <a:r>
              <a:rPr lang="en-US" err="1"/>
              <a:t>Fudgemart</a:t>
            </a:r>
            <a:r>
              <a:rPr lang="en-US"/>
              <a:t> Inc.</a:t>
            </a:r>
            <a:endParaRPr lang="en-US">
              <a:cs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65FAB-E86B-4D85-984D-14F568A7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15" y="3273030"/>
            <a:ext cx="5037616" cy="2676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/>
              <a:t>Group 5F</a:t>
            </a:r>
          </a:p>
          <a:p>
            <a:pPr>
              <a:lnSpc>
                <a:spcPct val="115000"/>
              </a:lnSpc>
            </a:pPr>
            <a:r>
              <a:rPr lang="en-US" sz="1100" b="1"/>
              <a:t>Anushi Doshi</a:t>
            </a:r>
            <a:r>
              <a:rPr lang="en-US" sz="1100"/>
              <a:t> (Data Engineer and ETL Architect)</a:t>
            </a:r>
          </a:p>
          <a:p>
            <a:pPr>
              <a:lnSpc>
                <a:spcPct val="115000"/>
              </a:lnSpc>
            </a:pPr>
            <a:r>
              <a:rPr lang="en-US" sz="1100" b="1"/>
              <a:t>Avin Deshmukh</a:t>
            </a:r>
            <a:r>
              <a:rPr lang="en-US" sz="1100"/>
              <a:t> (BI Architect)</a:t>
            </a:r>
          </a:p>
          <a:p>
            <a:pPr>
              <a:lnSpc>
                <a:spcPct val="115000"/>
              </a:lnSpc>
            </a:pPr>
            <a:r>
              <a:rPr lang="en-US" sz="1100" b="1"/>
              <a:t>Parth </a:t>
            </a:r>
            <a:r>
              <a:rPr lang="en-US" sz="1100" b="1" err="1"/>
              <a:t>Lodaria</a:t>
            </a:r>
            <a:r>
              <a:rPr lang="en-US" sz="1100"/>
              <a:t> (Data Architect </a:t>
            </a:r>
            <a:r>
              <a:rPr lang="en-US" sz="1100">
                <a:ea typeface="+mn-lt"/>
                <a:cs typeface="+mn-lt"/>
              </a:rPr>
              <a:t>and ETL Architect)</a:t>
            </a:r>
            <a:endParaRPr lang="en-US" sz="1100"/>
          </a:p>
          <a:p>
            <a:pPr>
              <a:lnSpc>
                <a:spcPct val="115000"/>
              </a:lnSpc>
            </a:pPr>
            <a:r>
              <a:rPr lang="en-US" sz="1100" b="1"/>
              <a:t>Pranjal </a:t>
            </a:r>
            <a:r>
              <a:rPr lang="en-US" sz="1100" b="1" err="1"/>
              <a:t>Sondkar</a:t>
            </a:r>
            <a:r>
              <a:rPr lang="en-US" sz="1100" b="1"/>
              <a:t> </a:t>
            </a:r>
            <a:r>
              <a:rPr lang="en-US" sz="1100"/>
              <a:t>(BI Analyst)</a:t>
            </a:r>
          </a:p>
          <a:p>
            <a:pPr>
              <a:lnSpc>
                <a:spcPct val="115000"/>
              </a:lnSpc>
            </a:pPr>
            <a:r>
              <a:rPr lang="en-US" sz="1100" b="1"/>
              <a:t>Rajvee Shah</a:t>
            </a:r>
            <a:r>
              <a:rPr lang="en-US" sz="1100"/>
              <a:t> (</a:t>
            </a:r>
            <a:r>
              <a:rPr lang="en-US" sz="1100">
                <a:ea typeface="+mn-lt"/>
                <a:cs typeface="+mn-lt"/>
              </a:rPr>
              <a:t>BI Analyst and ETL Architect)</a:t>
            </a:r>
          </a:p>
          <a:p>
            <a:pPr>
              <a:lnSpc>
                <a:spcPct val="115000"/>
              </a:lnSpc>
            </a:pPr>
            <a:r>
              <a:rPr lang="en-US" sz="1100" b="1"/>
              <a:t>Tanvi Borkar</a:t>
            </a:r>
            <a:r>
              <a:rPr lang="en-US" sz="1100"/>
              <a:t> (</a:t>
            </a:r>
            <a:r>
              <a:rPr lang="en-US" sz="1100">
                <a:ea typeface="+mn-lt"/>
                <a:cs typeface="+mn-lt"/>
              </a:rPr>
              <a:t>Project Manager and ETL Architect)</a:t>
            </a:r>
          </a:p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9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7532-5754-4562-A4EE-6264920F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Measure of Performance by Orders</a:t>
            </a:r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93D3778-C0D2-4F25-9B6D-41D1B0A9D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93" y="1930009"/>
            <a:ext cx="5322472" cy="3682291"/>
          </a:xfr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5BB89F2-DB72-43EC-BEBA-3CAAD4D8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38" y="1928093"/>
            <a:ext cx="5321474" cy="36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7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660-75E8-4EC1-A305-4EC287E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Measure of Performance by Days Elapsed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05D4DEF-D72C-42DA-B864-C38EF85B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63" y="1815187"/>
            <a:ext cx="5244105" cy="3431770"/>
          </a:xfr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EBE6BE-DAA5-4443-AFC3-9AEAE193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32" y="1818254"/>
            <a:ext cx="5457172" cy="3472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EF666A-C605-4131-B1A7-0C6FB037DCF4}"/>
                  </a:ext>
                </a:extLst>
              </p14:cNvPr>
              <p14:cNvContentPartPr/>
              <p14:nvPr/>
            </p14:nvContentPartPr>
            <p14:xfrm>
              <a:off x="9437076" y="2535115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EF666A-C605-4131-B1A7-0C6FB037DC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4576" y="1582615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58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CB655B2A-C690-488E-BE9D-9BA64013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0" r="12045"/>
          <a:stretch/>
        </p:blipFill>
        <p:spPr>
          <a:xfrm>
            <a:off x="5288676" y="10"/>
            <a:ext cx="6907456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88344-86FB-48E8-A033-DBA0682D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wise Shipping lag in days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46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C77E-503A-4266-8884-B25E77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Recommendations</a:t>
            </a:r>
            <a:endParaRPr 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0DC6-5B23-400A-9634-DAF27DDC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9"/>
            <a:ext cx="5558489" cy="4840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1800"/>
              <a:t>There are no records for shipper and what state shipper ships to. This would help streamline the process to improvise the shipping efficiency.</a:t>
            </a: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Along with order date and shipping date, keep a record of delivery date to ensure complete tracking of an order.</a:t>
            </a: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Establishing a process for handling those returns is critical. This should include a designated area and quality control team to receive, unpack and inspect the items, then assign each a disposition classification.</a:t>
            </a:r>
          </a:p>
          <a:p>
            <a:pPr marL="514350" indent="-514350">
              <a:buAutoNum type="arabicPeriod"/>
            </a:pPr>
            <a:r>
              <a:rPr lang="en-US" sz="1800">
                <a:ea typeface="+mn-lt"/>
                <a:cs typeface="+mn-lt"/>
              </a:rPr>
              <a:t>Keep a track of product inventory to increase efficiency of delivery.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  <a:hlinkClick r:id="rId2"/>
              </a:rPr>
              <a:t>Power BI Dashboad</a:t>
            </a:r>
            <a:endParaRPr lang="en-US" sz="1800"/>
          </a:p>
          <a:p>
            <a:pPr marL="514350" indent="-514350">
              <a:buAutoNum type="arabicPeriod"/>
            </a:pPr>
            <a:endParaRPr lang="en-US" sz="1800"/>
          </a:p>
          <a:p>
            <a:endParaRPr lang="en-US" sz="1800"/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57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04C3881-E3D6-4910-9525-677405771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D960B-6619-4E31-9DF5-ADF49C43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16BA-6166-4630-A522-0010021C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71" y="4156258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372670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BF9F6-349B-431B-A05F-1EB4F6FB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E3E00A2-B26D-4BFF-ACC8-B8D6DFD02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64632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09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6FF60-1D26-4D8C-9D8E-BAD82C22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Business Case</a:t>
            </a:r>
          </a:p>
        </p:txBody>
      </p:sp>
      <p:sp>
        <p:nvSpPr>
          <p:cNvPr id="37" name="Freeform: Shape 3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0E4B719E-A707-46E2-83AF-A4743971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1" name="Freeform: Shape 4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737E1133-D68E-4CD2-9B83-93A779462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034162"/>
              </p:ext>
            </p:extLst>
          </p:nvPr>
        </p:nvGraphicFramePr>
        <p:xfrm>
          <a:off x="838200" y="1423059"/>
          <a:ext cx="5580266" cy="475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07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BDD-72C5-4C1C-8929-0A7EAC19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44C2F8-11EE-4F0E-A0BF-8E980DF03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59548"/>
              </p:ext>
            </p:extLst>
          </p:nvPr>
        </p:nvGraphicFramePr>
        <p:xfrm>
          <a:off x="780691" y="1825625"/>
          <a:ext cx="10839809" cy="3740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2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rgbClr r="0" g="0" b="0"/>
            </a:gs>
            <a:gs pos="0">
              <a:schemeClr val="tx1"/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2AA-A4D0-49EF-B829-5DBAA26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ROLAP Star Schema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F2DA5A8-CCE3-4541-AB60-20428DE6C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553" y="1272907"/>
            <a:ext cx="8532584" cy="5244220"/>
          </a:xfrm>
        </p:spPr>
      </p:pic>
    </p:spTree>
    <p:extLst>
      <p:ext uri="{BB962C8B-B14F-4D97-AF65-F5344CB8AC3E}">
        <p14:creationId xmlns:p14="http://schemas.microsoft.com/office/powerpoint/2010/main" val="24386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rgbClr r="0" g="0" b="0"/>
            </a:gs>
            <a:gs pos="0">
              <a:schemeClr val="tx1"/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2AA-A4D0-49EF-B829-5DBAA26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174914"/>
            <a:ext cx="2349260" cy="467548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ETL: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  <a:cs typeface="Aharoni"/>
              </a:rPr>
              <a:t>Staging</a:t>
            </a:r>
            <a:br>
              <a:rPr lang="en-US">
                <a:solidFill>
                  <a:schemeClr val="bg1"/>
                </a:solidFill>
                <a:cs typeface="Aharoni"/>
              </a:rPr>
            </a:br>
            <a:r>
              <a:rPr lang="en-US">
                <a:solidFill>
                  <a:schemeClr val="bg1"/>
                </a:solidFill>
                <a:cs typeface="Aharoni"/>
              </a:rPr>
              <a:t>     &amp;</a:t>
            </a:r>
            <a:br>
              <a:rPr lang="en-US">
                <a:cs typeface="Aharoni"/>
              </a:rPr>
            </a:br>
            <a:r>
              <a:rPr lang="en-US">
                <a:solidFill>
                  <a:schemeClr val="bg1"/>
                </a:solidFill>
                <a:cs typeface="Aharoni"/>
              </a:rPr>
              <a:t>Loading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269546-95C2-4B7A-AC12-F632ADE9A68D}"/>
              </a:ext>
            </a:extLst>
          </p:cNvPr>
          <p:cNvGrpSpPr/>
          <p:nvPr/>
        </p:nvGrpSpPr>
        <p:grpSpPr>
          <a:xfrm>
            <a:off x="2337758" y="805361"/>
            <a:ext cx="9040482" cy="5685478"/>
            <a:chOff x="2337758" y="805361"/>
            <a:chExt cx="9040482" cy="5685478"/>
          </a:xfrm>
        </p:grpSpPr>
        <p:pic>
          <p:nvPicPr>
            <p:cNvPr id="14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01C3EF1-92B4-46B2-9C77-BC4CA114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851" y="4694748"/>
              <a:ext cx="2329131" cy="1796091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46AE55E-404C-4C48-8F07-B93B7BD61240}"/>
                </a:ext>
              </a:extLst>
            </p:cNvPr>
            <p:cNvGrpSpPr/>
            <p:nvPr/>
          </p:nvGrpSpPr>
          <p:grpSpPr>
            <a:xfrm>
              <a:off x="2337758" y="805361"/>
              <a:ext cx="9040482" cy="5680624"/>
              <a:chOff x="1963947" y="647210"/>
              <a:chExt cx="9040482" cy="5680624"/>
            </a:xfrm>
          </p:grpSpPr>
          <p:pic>
            <p:nvPicPr>
              <p:cNvPr id="16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7771D95B-FD25-4BB7-8EBB-CD26A8E99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4966" y="650259"/>
                <a:ext cx="6639463" cy="1905631"/>
              </a:xfrm>
              <a:prstGeom prst="rect">
                <a:avLst/>
              </a:prstGeom>
            </p:spPr>
          </p:pic>
          <p:pic>
            <p:nvPicPr>
              <p:cNvPr id="17" name="Picture 5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DC02B4D1-AD0D-4F2C-AB6D-9AF2D92DB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3947" y="647210"/>
                <a:ext cx="2225616" cy="1911731"/>
              </a:xfrm>
              <a:prstGeom prst="rect">
                <a:avLst/>
              </a:prstGeom>
            </p:spPr>
          </p:pic>
          <p:pic>
            <p:nvPicPr>
              <p:cNvPr id="18" name="Picture 6" descr="Text&#10;&#10;Description automatically generated">
                <a:extLst>
                  <a:ext uri="{FF2B5EF4-FFF2-40B4-BE49-F238E27FC236}">
                    <a16:creationId xmlns:a16="http://schemas.microsoft.com/office/drawing/2014/main" id="{2425219A-42B9-40C2-8C09-1DBF756A1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117" y="2729687"/>
                <a:ext cx="6639462" cy="1643037"/>
              </a:xfrm>
              <a:prstGeom prst="rect">
                <a:avLst/>
              </a:prstGeom>
            </p:spPr>
          </p:pic>
          <p:pic>
            <p:nvPicPr>
              <p:cNvPr id="19" name="Picture 8" descr="Graphical user interface, text, application, chat or text message&#10;&#10;Description automatically generated">
                <a:extLst>
                  <a:ext uri="{FF2B5EF4-FFF2-40B4-BE49-F238E27FC236}">
                    <a16:creationId xmlns:a16="http://schemas.microsoft.com/office/drawing/2014/main" id="{65739744-251B-485E-B952-C7BA107C9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7174" y="4531834"/>
                <a:ext cx="2431390" cy="1776861"/>
              </a:xfrm>
              <a:prstGeom prst="rect">
                <a:avLst/>
              </a:prstGeom>
            </p:spPr>
          </p:pic>
          <p:pic>
            <p:nvPicPr>
              <p:cNvPr id="20" name="Picture 9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04713AE-BF8B-4307-9CF8-08B9A5F26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6174" y="4541448"/>
                <a:ext cx="2839348" cy="17863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5762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3397-57C0-49D8-BEA9-BA062BA3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MOLAP</a:t>
            </a:r>
            <a:br>
              <a:rPr lang="en-US" sz="6000">
                <a:solidFill>
                  <a:srgbClr val="FFFFFF"/>
                </a:solidFill>
                <a:cs typeface="Aharoni"/>
              </a:rPr>
            </a:br>
            <a:r>
              <a:rPr lang="en-US" sz="6000">
                <a:solidFill>
                  <a:srgbClr val="FFFFFF"/>
                </a:solidFill>
              </a:rPr>
              <a:t>Cube</a:t>
            </a:r>
            <a:endParaRPr lang="en-US" sz="6000" kern="1200">
              <a:solidFill>
                <a:srgbClr val="FFFFFF"/>
              </a:solidFill>
              <a:latin typeface="+mj-lt"/>
              <a:cs typeface="Aharon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B2BB4C-35DF-4152-BEED-535A3F53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18" y="238074"/>
            <a:ext cx="4347734" cy="648155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3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6A94B-42B1-454D-A3D8-F2D162FA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12" y="2607057"/>
            <a:ext cx="4330650" cy="27986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ea typeface="+mj-lt"/>
                <a:cs typeface="+mj-lt"/>
              </a:rPr>
              <a:t>Track Order </a:t>
            </a:r>
            <a:br>
              <a:rPr lang="en-US" sz="60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6000">
                <a:solidFill>
                  <a:srgbClr val="FFFFFF"/>
                </a:solidFill>
                <a:ea typeface="+mj-lt"/>
                <a:cs typeface="+mj-lt"/>
              </a:rPr>
              <a:t>Fulfillments</a:t>
            </a:r>
            <a:br>
              <a:rPr lang="en-US" sz="60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6000">
                <a:solidFill>
                  <a:srgbClr val="FFFFFF"/>
                </a:solidFill>
                <a:ea typeface="+mj-lt"/>
                <a:cs typeface="+mj-lt"/>
              </a:rPr>
              <a:t>KPI</a:t>
            </a:r>
            <a:endParaRPr lang="en-US" sz="6000">
              <a:ea typeface="+mj-lt"/>
              <a:cs typeface="+mj-lt"/>
            </a:endParaRPr>
          </a:p>
          <a:p>
            <a:pPr algn="ctr"/>
            <a:endParaRPr lang="en-US" sz="6000" kern="1200">
              <a:solidFill>
                <a:srgbClr val="FFFFFF"/>
              </a:solidFill>
              <a:latin typeface="+mj-lt"/>
              <a:cs typeface="Aharon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A picture containing graphical user interface, table&#10;&#10;Description automatically generated">
            <a:extLst>
              <a:ext uri="{FF2B5EF4-FFF2-40B4-BE49-F238E27FC236}">
                <a16:creationId xmlns:a16="http://schemas.microsoft.com/office/drawing/2014/main" id="{4806B26B-56DB-4379-9DEE-E92DFCDB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93" y="108677"/>
            <a:ext cx="5639744" cy="6654088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180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6A94B-42B1-454D-A3D8-F2D162FA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35" y="1658151"/>
            <a:ext cx="4330650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</a:t>
            </a:r>
            <a:r>
              <a:rPr lang="en-US" sz="6000">
                <a:solidFill>
                  <a:srgbClr val="FFFFFF"/>
                </a:solidFill>
              </a:rPr>
              <a:t>Categories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>
                <a:solidFill>
                  <a:srgbClr val="FFFFFF"/>
                </a:solidFill>
              </a:rPr>
              <a:t>in Demand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227F83D-4493-4D66-9F6C-E45DE118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36" y="476405"/>
            <a:ext cx="6797614" cy="54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76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ShapesVTI</vt:lpstr>
      <vt:lpstr>Order Fulfillment for Fudgemart Inc.</vt:lpstr>
      <vt:lpstr>Project Overview</vt:lpstr>
      <vt:lpstr>Business Case</vt:lpstr>
      <vt:lpstr>Business Questions?</vt:lpstr>
      <vt:lpstr>ROLAP Star Schema</vt:lpstr>
      <vt:lpstr>ETL: Staging      &amp; Loading</vt:lpstr>
      <vt:lpstr>MOLAP Cube</vt:lpstr>
      <vt:lpstr>Track Order  Fulfillments KPI </vt:lpstr>
      <vt:lpstr>Product Categories in Demand</vt:lpstr>
      <vt:lpstr>Measure of Performance by Orders</vt:lpstr>
      <vt:lpstr>Measure of Performance by Days Elapsed</vt:lpstr>
      <vt:lpstr>State wise Shipping lag in days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Project</dc:title>
  <dc:creator>parth lodaria</dc:creator>
  <cp:revision>18</cp:revision>
  <dcterms:created xsi:type="dcterms:W3CDTF">2020-11-12T01:09:16Z</dcterms:created>
  <dcterms:modified xsi:type="dcterms:W3CDTF">2020-11-19T23:06:47Z</dcterms:modified>
</cp:coreProperties>
</file>