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sldIdLst>
    <p:sldId id="347" r:id="rId2"/>
    <p:sldId id="287" r:id="rId3"/>
    <p:sldId id="257" r:id="rId4"/>
    <p:sldId id="260" r:id="rId5"/>
    <p:sldId id="340" r:id="rId6"/>
    <p:sldId id="299" r:id="rId7"/>
    <p:sldId id="348" r:id="rId8"/>
    <p:sldId id="266" r:id="rId9"/>
    <p:sldId id="343" r:id="rId10"/>
    <p:sldId id="344" r:id="rId11"/>
    <p:sldId id="349" r:id="rId12"/>
    <p:sldId id="350" r:id="rId13"/>
    <p:sldId id="351" r:id="rId14"/>
    <p:sldId id="345" r:id="rId15"/>
    <p:sldId id="352" r:id="rId16"/>
    <p:sldId id="353" r:id="rId17"/>
    <p:sldId id="354" r:id="rId18"/>
    <p:sldId id="355" r:id="rId19"/>
    <p:sldId id="275" r:id="rId20"/>
    <p:sldId id="346" r:id="rId21"/>
    <p:sldId id="270" r:id="rId22"/>
    <p:sldId id="271" r:id="rId23"/>
    <p:sldId id="32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8AF27-1B01-4F94-B947-6BC241B02106}" v="6" dt="2022-01-10T05:34:07.276"/>
    <p1510:client id="{17BD3021-449B-43A3-9186-2294670E6125}" v="372" dt="2022-01-08T10:23:21.601"/>
    <p1510:client id="{3095A790-031E-43BB-AC04-0716C3162606}" v="269" dt="2022-01-08T17:31:16.040"/>
    <p1510:client id="{6BE68FB1-5C4D-46E6-B4ED-69717BF9C5CC}" v="13" dt="2022-01-10T06:14:01.613"/>
    <p1510:client id="{861EAD2B-93F1-4912-AAEA-617F2B013DE6}" v="28" dt="2022-01-10T05:25:06.593"/>
    <p1510:client id="{99297100-1615-48AD-B2E0-6A0192FC5027}" v="774" dt="2022-01-09T10:03:20.551"/>
    <p1510:client id="{9D02123B-B2A3-4345-9D16-FB0071B29115}" v="115" dt="2022-01-11T06:42:06.410"/>
    <p1510:client id="{9FF53DD2-A640-44E7-825A-D47A26181306}" v="592" dt="2022-01-09T08:31:30.123"/>
    <p1510:client id="{C90D21AF-E3AB-4D5A-AC9C-7AE63AAA7B90}" v="16" dt="2022-01-11T06:44:08.269"/>
    <p1510:client id="{D0619936-DF5F-4F5B-B31B-EA1EB8A4E6BB}" v="3" dt="2022-01-09T10:41:30.662"/>
    <p1510:client id="{E7E2F42B-B107-489F-A9CF-2FACB43D7369}" v="10" dt="2022-01-10T05:29:51.740"/>
    <p1510:client id="{FD5B4D87-9B08-4C78-964D-CEBCE132FEF7}" v="3" dt="2022-01-10T10:39:51.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74" d="100"/>
          <a:sy n="74" d="100"/>
        </p:scale>
        <p:origin x="84"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ha G" userId="d340708e2ba863f5" providerId="Windows Live" clId="Web-{99297100-1615-48AD-B2E0-6A0192FC5027}"/>
    <pc:docChg chg="addSld modSld">
      <pc:chgData name="Sushmitha G" userId="d340708e2ba863f5" providerId="Windows Live" clId="Web-{99297100-1615-48AD-B2E0-6A0192FC5027}" dt="2022-01-09T10:03:20.551" v="475" actId="20577"/>
      <pc:docMkLst>
        <pc:docMk/>
      </pc:docMkLst>
      <pc:sldChg chg="modSp">
        <pc:chgData name="Sushmitha G" userId="d340708e2ba863f5" providerId="Windows Live" clId="Web-{99297100-1615-48AD-B2E0-6A0192FC5027}" dt="2022-01-09T09:52:23.255" v="470"/>
        <pc:sldMkLst>
          <pc:docMk/>
          <pc:sldMk cId="0" sldId="257"/>
        </pc:sldMkLst>
        <pc:spChg chg="mod">
          <ac:chgData name="Sushmitha G" userId="d340708e2ba863f5" providerId="Windows Live" clId="Web-{99297100-1615-48AD-B2E0-6A0192FC5027}" dt="2022-01-09T09:52:23.255" v="470"/>
          <ac:spMkLst>
            <pc:docMk/>
            <pc:sldMk cId="0" sldId="257"/>
            <ac:spMk id="2" creationId="{00000000-0000-0000-0000-000000000000}"/>
          </ac:spMkLst>
        </pc:spChg>
        <pc:spChg chg="mod">
          <ac:chgData name="Sushmitha G" userId="d340708e2ba863f5" providerId="Windows Live" clId="Web-{99297100-1615-48AD-B2E0-6A0192FC5027}" dt="2022-01-09T09:02:55.292" v="0"/>
          <ac:spMkLst>
            <pc:docMk/>
            <pc:sldMk cId="0" sldId="257"/>
            <ac:spMk id="3" creationId="{00000000-0000-0000-0000-000000000000}"/>
          </ac:spMkLst>
        </pc:spChg>
      </pc:sldChg>
      <pc:sldChg chg="modSp">
        <pc:chgData name="Sushmitha G" userId="d340708e2ba863f5" providerId="Windows Live" clId="Web-{99297100-1615-48AD-B2E0-6A0192FC5027}" dt="2022-01-09T09:52:45.709" v="473" actId="1076"/>
        <pc:sldMkLst>
          <pc:docMk/>
          <pc:sldMk cId="0" sldId="260"/>
        </pc:sldMkLst>
        <pc:spChg chg="mod">
          <ac:chgData name="Sushmitha G" userId="d340708e2ba863f5" providerId="Windows Live" clId="Web-{99297100-1615-48AD-B2E0-6A0192FC5027}" dt="2022-01-09T09:52:45.709" v="473" actId="1076"/>
          <ac:spMkLst>
            <pc:docMk/>
            <pc:sldMk cId="0" sldId="260"/>
            <ac:spMk id="2" creationId="{00000000-0000-0000-0000-000000000000}"/>
          </ac:spMkLst>
        </pc:spChg>
        <pc:spChg chg="mod">
          <ac:chgData name="Sushmitha G" userId="d340708e2ba863f5" providerId="Windows Live" clId="Web-{99297100-1615-48AD-B2E0-6A0192FC5027}" dt="2022-01-09T09:52:41.740" v="472" actId="1076"/>
          <ac:spMkLst>
            <pc:docMk/>
            <pc:sldMk cId="0" sldId="260"/>
            <ac:spMk id="3" creationId="{00000000-0000-0000-0000-000000000000}"/>
          </ac:spMkLst>
        </pc:spChg>
      </pc:sldChg>
      <pc:sldChg chg="modSp">
        <pc:chgData name="Sushmitha G" userId="d340708e2ba863f5" providerId="Windows Live" clId="Web-{99297100-1615-48AD-B2E0-6A0192FC5027}" dt="2022-01-09T09:51:35.785" v="463"/>
        <pc:sldMkLst>
          <pc:docMk/>
          <pc:sldMk cId="0" sldId="266"/>
        </pc:sldMkLst>
        <pc:spChg chg="mod">
          <ac:chgData name="Sushmitha G" userId="d340708e2ba863f5" providerId="Windows Live" clId="Web-{99297100-1615-48AD-B2E0-6A0192FC5027}" dt="2022-01-09T09:51:35.785" v="463"/>
          <ac:spMkLst>
            <pc:docMk/>
            <pc:sldMk cId="0" sldId="266"/>
            <ac:spMk id="2" creationId="{00000000-0000-0000-0000-000000000000}"/>
          </ac:spMkLst>
        </pc:spChg>
      </pc:sldChg>
      <pc:sldChg chg="modSp">
        <pc:chgData name="Sushmitha G" userId="d340708e2ba863f5" providerId="Windows Live" clId="Web-{99297100-1615-48AD-B2E0-6A0192FC5027}" dt="2022-01-09T09:49:02.001" v="452" actId="1076"/>
        <pc:sldMkLst>
          <pc:docMk/>
          <pc:sldMk cId="0" sldId="270"/>
        </pc:sldMkLst>
        <pc:spChg chg="mod">
          <ac:chgData name="Sushmitha G" userId="d340708e2ba863f5" providerId="Windows Live" clId="Web-{99297100-1615-48AD-B2E0-6A0192FC5027}" dt="2022-01-09T09:49:02.001" v="452" actId="1076"/>
          <ac:spMkLst>
            <pc:docMk/>
            <pc:sldMk cId="0" sldId="270"/>
            <ac:spMk id="3" creationId="{00000000-0000-0000-0000-000000000000}"/>
          </ac:spMkLst>
        </pc:spChg>
      </pc:sldChg>
      <pc:sldChg chg="modSp">
        <pc:chgData name="Sushmitha G" userId="d340708e2ba863f5" providerId="Windows Live" clId="Web-{99297100-1615-48AD-B2E0-6A0192FC5027}" dt="2022-01-09T09:49:23.829" v="454" actId="1076"/>
        <pc:sldMkLst>
          <pc:docMk/>
          <pc:sldMk cId="0" sldId="275"/>
        </pc:sldMkLst>
        <pc:spChg chg="mod">
          <ac:chgData name="Sushmitha G" userId="d340708e2ba863f5" providerId="Windows Live" clId="Web-{99297100-1615-48AD-B2E0-6A0192FC5027}" dt="2022-01-09T09:49:16.141" v="453" actId="1076"/>
          <ac:spMkLst>
            <pc:docMk/>
            <pc:sldMk cId="0" sldId="275"/>
            <ac:spMk id="2" creationId="{00000000-0000-0000-0000-000000000000}"/>
          </ac:spMkLst>
        </pc:spChg>
        <pc:spChg chg="mod">
          <ac:chgData name="Sushmitha G" userId="d340708e2ba863f5" providerId="Windows Live" clId="Web-{99297100-1615-48AD-B2E0-6A0192FC5027}" dt="2022-01-09T09:49:23.829" v="454" actId="1076"/>
          <ac:spMkLst>
            <pc:docMk/>
            <pc:sldMk cId="0" sldId="275"/>
            <ac:spMk id="3" creationId="{00000000-0000-0000-0000-000000000000}"/>
          </ac:spMkLst>
        </pc:spChg>
      </pc:sldChg>
      <pc:sldChg chg="modSp">
        <pc:chgData name="Sushmitha G" userId="d340708e2ba863f5" providerId="Windows Live" clId="Web-{99297100-1615-48AD-B2E0-6A0192FC5027}" dt="2022-01-09T09:52:29.677" v="471"/>
        <pc:sldMkLst>
          <pc:docMk/>
          <pc:sldMk cId="0" sldId="287"/>
        </pc:sldMkLst>
        <pc:spChg chg="mod">
          <ac:chgData name="Sushmitha G" userId="d340708e2ba863f5" providerId="Windows Live" clId="Web-{99297100-1615-48AD-B2E0-6A0192FC5027}" dt="2022-01-09T09:52:29.677" v="471"/>
          <ac:spMkLst>
            <pc:docMk/>
            <pc:sldMk cId="0" sldId="287"/>
            <ac:spMk id="2" creationId="{00000000-0000-0000-0000-000000000000}"/>
          </ac:spMkLst>
        </pc:spChg>
      </pc:sldChg>
      <pc:sldChg chg="modSp">
        <pc:chgData name="Sushmitha G" userId="d340708e2ba863f5" providerId="Windows Live" clId="Web-{99297100-1615-48AD-B2E0-6A0192FC5027}" dt="2022-01-09T09:51:52.176" v="465"/>
        <pc:sldMkLst>
          <pc:docMk/>
          <pc:sldMk cId="1590456696" sldId="299"/>
        </pc:sldMkLst>
        <pc:spChg chg="mod">
          <ac:chgData name="Sushmitha G" userId="d340708e2ba863f5" providerId="Windows Live" clId="Web-{99297100-1615-48AD-B2E0-6A0192FC5027}" dt="2022-01-09T09:51:52.176" v="465"/>
          <ac:spMkLst>
            <pc:docMk/>
            <pc:sldMk cId="1590456696" sldId="299"/>
            <ac:spMk id="4" creationId="{00000000-0000-0000-0000-000000000000}"/>
          </ac:spMkLst>
        </pc:spChg>
      </pc:sldChg>
      <pc:sldChg chg="modSp">
        <pc:chgData name="Sushmitha G" userId="d340708e2ba863f5" providerId="Windows Live" clId="Web-{99297100-1615-48AD-B2E0-6A0192FC5027}" dt="2022-01-09T09:52:57.021" v="474" actId="1076"/>
        <pc:sldMkLst>
          <pc:docMk/>
          <pc:sldMk cId="2690663459" sldId="340"/>
        </pc:sldMkLst>
        <pc:spChg chg="mod">
          <ac:chgData name="Sushmitha G" userId="d340708e2ba863f5" providerId="Windows Live" clId="Web-{99297100-1615-48AD-B2E0-6A0192FC5027}" dt="2022-01-09T09:52:57.021" v="474" actId="1076"/>
          <ac:spMkLst>
            <pc:docMk/>
            <pc:sldMk cId="2690663459" sldId="340"/>
            <ac:spMk id="2" creationId="{00000000-0000-0000-0000-000000000000}"/>
          </ac:spMkLst>
        </pc:spChg>
      </pc:sldChg>
      <pc:sldChg chg="modSp">
        <pc:chgData name="Sushmitha G" userId="d340708e2ba863f5" providerId="Windows Live" clId="Web-{99297100-1615-48AD-B2E0-6A0192FC5027}" dt="2022-01-09T09:50:53.441" v="461"/>
        <pc:sldMkLst>
          <pc:docMk/>
          <pc:sldMk cId="2002129677" sldId="343"/>
        </pc:sldMkLst>
        <pc:spChg chg="mod">
          <ac:chgData name="Sushmitha G" userId="d340708e2ba863f5" providerId="Windows Live" clId="Web-{99297100-1615-48AD-B2E0-6A0192FC5027}" dt="2022-01-09T09:50:53.441" v="461"/>
          <ac:spMkLst>
            <pc:docMk/>
            <pc:sldMk cId="2002129677" sldId="343"/>
            <ac:spMk id="2" creationId="{00000000-0000-0000-0000-000000000000}"/>
          </ac:spMkLst>
        </pc:spChg>
      </pc:sldChg>
      <pc:sldChg chg="modSp">
        <pc:chgData name="Sushmitha G" userId="d340708e2ba863f5" providerId="Windows Live" clId="Web-{99297100-1615-48AD-B2E0-6A0192FC5027}" dt="2022-01-09T09:50:39.628" v="459"/>
        <pc:sldMkLst>
          <pc:docMk/>
          <pc:sldMk cId="2692382714" sldId="344"/>
        </pc:sldMkLst>
        <pc:spChg chg="mod">
          <ac:chgData name="Sushmitha G" userId="d340708e2ba863f5" providerId="Windows Live" clId="Web-{99297100-1615-48AD-B2E0-6A0192FC5027}" dt="2022-01-09T09:50:39.628" v="459"/>
          <ac:spMkLst>
            <pc:docMk/>
            <pc:sldMk cId="2692382714" sldId="344"/>
            <ac:spMk id="2" creationId="{00000000-0000-0000-0000-000000000000}"/>
          </ac:spMkLst>
        </pc:spChg>
      </pc:sldChg>
      <pc:sldChg chg="modSp">
        <pc:chgData name="Sushmitha G" userId="d340708e2ba863f5" providerId="Windows Live" clId="Web-{99297100-1615-48AD-B2E0-6A0192FC5027}" dt="2022-01-09T09:50:04.486" v="457"/>
        <pc:sldMkLst>
          <pc:docMk/>
          <pc:sldMk cId="4109366737" sldId="345"/>
        </pc:sldMkLst>
        <pc:spChg chg="mod">
          <ac:chgData name="Sushmitha G" userId="d340708e2ba863f5" providerId="Windows Live" clId="Web-{99297100-1615-48AD-B2E0-6A0192FC5027}" dt="2022-01-09T09:50:04.486" v="457"/>
          <ac:spMkLst>
            <pc:docMk/>
            <pc:sldMk cId="4109366737" sldId="345"/>
            <ac:spMk id="2" creationId="{00000000-0000-0000-0000-000000000000}"/>
          </ac:spMkLst>
        </pc:spChg>
      </pc:sldChg>
      <pc:sldChg chg="modSp">
        <pc:chgData name="Sushmitha G" userId="d340708e2ba863f5" providerId="Windows Live" clId="Web-{99297100-1615-48AD-B2E0-6A0192FC5027}" dt="2022-01-09T09:48:44.859" v="451" actId="1076"/>
        <pc:sldMkLst>
          <pc:docMk/>
          <pc:sldMk cId="1294571576" sldId="346"/>
        </pc:sldMkLst>
        <pc:spChg chg="mod">
          <ac:chgData name="Sushmitha G" userId="d340708e2ba863f5" providerId="Windows Live" clId="Web-{99297100-1615-48AD-B2E0-6A0192FC5027}" dt="2022-01-09T09:48:44.859" v="451" actId="1076"/>
          <ac:spMkLst>
            <pc:docMk/>
            <pc:sldMk cId="1294571576" sldId="346"/>
            <ac:spMk id="2" creationId="{00000000-0000-0000-0000-000000000000}"/>
          </ac:spMkLst>
        </pc:spChg>
        <pc:spChg chg="mod">
          <ac:chgData name="Sushmitha G" userId="d340708e2ba863f5" providerId="Windows Live" clId="Web-{99297100-1615-48AD-B2E0-6A0192FC5027}" dt="2022-01-09T09:48:39.516" v="450" actId="1076"/>
          <ac:spMkLst>
            <pc:docMk/>
            <pc:sldMk cId="1294571576" sldId="346"/>
            <ac:spMk id="3" creationId="{00000000-0000-0000-0000-000000000000}"/>
          </ac:spMkLst>
        </pc:spChg>
      </pc:sldChg>
      <pc:sldChg chg="modSp">
        <pc:chgData name="Sushmitha G" userId="d340708e2ba863f5" providerId="Windows Live" clId="Web-{99297100-1615-48AD-B2E0-6A0192FC5027}" dt="2022-01-09T09:47:39.514" v="448" actId="20577"/>
        <pc:sldMkLst>
          <pc:docMk/>
          <pc:sldMk cId="2239511847" sldId="347"/>
        </pc:sldMkLst>
        <pc:spChg chg="mod">
          <ac:chgData name="Sushmitha G" userId="d340708e2ba863f5" providerId="Windows Live" clId="Web-{99297100-1615-48AD-B2E0-6A0192FC5027}" dt="2022-01-09T09:47:39.514" v="448" actId="20577"/>
          <ac:spMkLst>
            <pc:docMk/>
            <pc:sldMk cId="2239511847" sldId="347"/>
            <ac:spMk id="9" creationId="{00000000-0000-0000-0000-000000000000}"/>
          </ac:spMkLst>
        </pc:spChg>
        <pc:spChg chg="mod">
          <ac:chgData name="Sushmitha G" userId="d340708e2ba863f5" providerId="Windows Live" clId="Web-{99297100-1615-48AD-B2E0-6A0192FC5027}" dt="2022-01-09T09:47:28.139" v="444" actId="20577"/>
          <ac:spMkLst>
            <pc:docMk/>
            <pc:sldMk cId="2239511847" sldId="347"/>
            <ac:spMk id="14" creationId="{EA472F78-45DD-40B9-BA53-4226E0E3EDA4}"/>
          </ac:spMkLst>
        </pc:spChg>
      </pc:sldChg>
      <pc:sldChg chg="modSp">
        <pc:chgData name="Sushmitha G" userId="d340708e2ba863f5" providerId="Windows Live" clId="Web-{99297100-1615-48AD-B2E0-6A0192FC5027}" dt="2022-01-09T10:03:20.551" v="475" actId="20577"/>
        <pc:sldMkLst>
          <pc:docMk/>
          <pc:sldMk cId="143844467" sldId="348"/>
        </pc:sldMkLst>
        <pc:spChg chg="mod">
          <ac:chgData name="Sushmitha G" userId="d340708e2ba863f5" providerId="Windows Live" clId="Web-{99297100-1615-48AD-B2E0-6A0192FC5027}" dt="2022-01-09T09:51:43.004" v="464"/>
          <ac:spMkLst>
            <pc:docMk/>
            <pc:sldMk cId="143844467" sldId="348"/>
            <ac:spMk id="2" creationId="{EEDCCF2A-60F9-483D-93FD-2E72965943D8}"/>
          </ac:spMkLst>
        </pc:spChg>
        <pc:spChg chg="mod">
          <ac:chgData name="Sushmitha G" userId="d340708e2ba863f5" providerId="Windows Live" clId="Web-{99297100-1615-48AD-B2E0-6A0192FC5027}" dt="2022-01-09T10:03:20.551" v="475" actId="20577"/>
          <ac:spMkLst>
            <pc:docMk/>
            <pc:sldMk cId="143844467" sldId="348"/>
            <ac:spMk id="4" creationId="{63883236-2F89-4FE2-BEC2-4C4636D9DB05}"/>
          </ac:spMkLst>
        </pc:spChg>
      </pc:sldChg>
      <pc:sldChg chg="modSp">
        <pc:chgData name="Sushmitha G" userId="d340708e2ba863f5" providerId="Windows Live" clId="Web-{99297100-1615-48AD-B2E0-6A0192FC5027}" dt="2022-01-09T09:50:27.034" v="458"/>
        <pc:sldMkLst>
          <pc:docMk/>
          <pc:sldMk cId="2657511173" sldId="349"/>
        </pc:sldMkLst>
        <pc:spChg chg="mod">
          <ac:chgData name="Sushmitha G" userId="d340708e2ba863f5" providerId="Windows Live" clId="Web-{99297100-1615-48AD-B2E0-6A0192FC5027}" dt="2022-01-09T09:50:27.034" v="458"/>
          <ac:spMkLst>
            <pc:docMk/>
            <pc:sldMk cId="2657511173" sldId="349"/>
            <ac:spMk id="2" creationId="{15E4CBC8-BDF2-4CDA-A3DF-35E1A2E6840B}"/>
          </ac:spMkLst>
        </pc:spChg>
      </pc:sldChg>
      <pc:sldChg chg="modSp">
        <pc:chgData name="Sushmitha G" userId="d340708e2ba863f5" providerId="Windows Live" clId="Web-{99297100-1615-48AD-B2E0-6A0192FC5027}" dt="2022-01-09T09:12:29.496" v="81" actId="14100"/>
        <pc:sldMkLst>
          <pc:docMk/>
          <pc:sldMk cId="51883858" sldId="350"/>
        </pc:sldMkLst>
        <pc:picChg chg="mod">
          <ac:chgData name="Sushmitha G" userId="d340708e2ba863f5" providerId="Windows Live" clId="Web-{99297100-1615-48AD-B2E0-6A0192FC5027}" dt="2022-01-09T09:12:29.496" v="81" actId="14100"/>
          <ac:picMkLst>
            <pc:docMk/>
            <pc:sldMk cId="51883858" sldId="350"/>
            <ac:picMk id="8" creationId="{F5185A03-9B01-4BDB-ACB0-2C1897395761}"/>
          </ac:picMkLst>
        </pc:picChg>
      </pc:sldChg>
      <pc:sldChg chg="modSp">
        <pc:chgData name="Sushmitha G" userId="d340708e2ba863f5" providerId="Windows Live" clId="Web-{99297100-1615-48AD-B2E0-6A0192FC5027}" dt="2022-01-09T09:14:35.046" v="82" actId="14100"/>
        <pc:sldMkLst>
          <pc:docMk/>
          <pc:sldMk cId="45241800" sldId="351"/>
        </pc:sldMkLst>
        <pc:picChg chg="mod">
          <ac:chgData name="Sushmitha G" userId="d340708e2ba863f5" providerId="Windows Live" clId="Web-{99297100-1615-48AD-B2E0-6A0192FC5027}" dt="2022-01-09T09:14:35.046" v="82" actId="14100"/>
          <ac:picMkLst>
            <pc:docMk/>
            <pc:sldMk cId="45241800" sldId="351"/>
            <ac:picMk id="7" creationId="{11C42A34-107F-497F-B659-937818B74F18}"/>
          </ac:picMkLst>
        </pc:picChg>
      </pc:sldChg>
      <pc:sldChg chg="addSp delSp modSp">
        <pc:chgData name="Sushmitha G" userId="d340708e2ba863f5" providerId="Windows Live" clId="Web-{99297100-1615-48AD-B2E0-6A0192FC5027}" dt="2022-01-09T09:49:43.205" v="455"/>
        <pc:sldMkLst>
          <pc:docMk/>
          <pc:sldMk cId="228624526" sldId="352"/>
        </pc:sldMkLst>
        <pc:spChg chg="mod">
          <ac:chgData name="Sushmitha G" userId="d340708e2ba863f5" providerId="Windows Live" clId="Web-{99297100-1615-48AD-B2E0-6A0192FC5027}" dt="2022-01-09T09:49:43.205" v="455"/>
          <ac:spMkLst>
            <pc:docMk/>
            <pc:sldMk cId="228624526" sldId="352"/>
            <ac:spMk id="2" creationId="{2BDC272A-27E1-46A6-AB23-13BDC9BF7DDF}"/>
          </ac:spMkLst>
        </pc:spChg>
        <pc:spChg chg="add mod">
          <ac:chgData name="Sushmitha G" userId="d340708e2ba863f5" providerId="Windows Live" clId="Web-{99297100-1615-48AD-B2E0-6A0192FC5027}" dt="2022-01-09T09:10:51.115" v="72" actId="1076"/>
          <ac:spMkLst>
            <pc:docMk/>
            <pc:sldMk cId="228624526" sldId="352"/>
            <ac:spMk id="8" creationId="{4DF2EEB5-B27D-4715-B927-9BD3D76BC23A}"/>
          </ac:spMkLst>
        </pc:spChg>
        <pc:spChg chg="add mod">
          <ac:chgData name="Sushmitha G" userId="d340708e2ba863f5" providerId="Windows Live" clId="Web-{99297100-1615-48AD-B2E0-6A0192FC5027}" dt="2022-01-09T09:10:41.568" v="71" actId="1076"/>
          <ac:spMkLst>
            <pc:docMk/>
            <pc:sldMk cId="228624526" sldId="352"/>
            <ac:spMk id="9" creationId="{F9242F72-F3EB-4149-858A-2EFB2FD100A1}"/>
          </ac:spMkLst>
        </pc:spChg>
        <pc:spChg chg="add mod">
          <ac:chgData name="Sushmitha G" userId="d340708e2ba863f5" providerId="Windows Live" clId="Web-{99297100-1615-48AD-B2E0-6A0192FC5027}" dt="2022-01-09T09:10:01.301" v="67" actId="1076"/>
          <ac:spMkLst>
            <pc:docMk/>
            <pc:sldMk cId="228624526" sldId="352"/>
            <ac:spMk id="10" creationId="{CCD7FD51-3967-466B-B7F8-0152171B5B4B}"/>
          </ac:spMkLst>
        </pc:spChg>
        <pc:spChg chg="add mod">
          <ac:chgData name="Sushmitha G" userId="d340708e2ba863f5" providerId="Windows Live" clId="Web-{99297100-1615-48AD-B2E0-6A0192FC5027}" dt="2022-01-09T09:09:55.332" v="66" actId="20577"/>
          <ac:spMkLst>
            <pc:docMk/>
            <pc:sldMk cId="228624526" sldId="352"/>
            <ac:spMk id="12" creationId="{FA5DBCDE-5EA7-404C-8CF3-6C9FB16A47AA}"/>
          </ac:spMkLst>
        </pc:spChg>
        <pc:picChg chg="add mod">
          <ac:chgData name="Sushmitha G" userId="d340708e2ba863f5" providerId="Windows Live" clId="Web-{99297100-1615-48AD-B2E0-6A0192FC5027}" dt="2022-01-09T09:05:52.874" v="16" actId="14100"/>
          <ac:picMkLst>
            <pc:docMk/>
            <pc:sldMk cId="228624526" sldId="352"/>
            <ac:picMk id="3" creationId="{79311C5D-F081-4B3D-9C90-EBEF5D8F9ACB}"/>
          </ac:picMkLst>
        </pc:picChg>
        <pc:picChg chg="add del mod">
          <ac:chgData name="Sushmitha G" userId="d340708e2ba863f5" providerId="Windows Live" clId="Web-{99297100-1615-48AD-B2E0-6A0192FC5027}" dt="2022-01-09T09:06:17.874" v="18"/>
          <ac:picMkLst>
            <pc:docMk/>
            <pc:sldMk cId="228624526" sldId="352"/>
            <ac:picMk id="7" creationId="{3CB0BD8B-82FC-49C8-93DE-50F0ED5AFF61}"/>
          </ac:picMkLst>
        </pc:picChg>
        <pc:picChg chg="mod">
          <ac:chgData name="Sushmitha G" userId="d340708e2ba863f5" providerId="Windows Live" clId="Web-{99297100-1615-48AD-B2E0-6A0192FC5027}" dt="2022-01-09T09:04:50.997" v="8" actId="14100"/>
          <ac:picMkLst>
            <pc:docMk/>
            <pc:sldMk cId="228624526" sldId="352"/>
            <ac:picMk id="11" creationId="{00D321A4-297C-496C-A6D1-9A3FE6D182B3}"/>
          </ac:picMkLst>
        </pc:picChg>
      </pc:sldChg>
      <pc:sldChg chg="addSp delSp modSp new">
        <pc:chgData name="Sushmitha G" userId="d340708e2ba863f5" providerId="Windows Live" clId="Web-{99297100-1615-48AD-B2E0-6A0192FC5027}" dt="2022-01-09T09:21:14.713" v="154" actId="1076"/>
        <pc:sldMkLst>
          <pc:docMk/>
          <pc:sldMk cId="2467152624" sldId="353"/>
        </pc:sldMkLst>
        <pc:spChg chg="mod">
          <ac:chgData name="Sushmitha G" userId="d340708e2ba863f5" providerId="Windows Live" clId="Web-{99297100-1615-48AD-B2E0-6A0192FC5027}" dt="2022-01-09T09:12:00.167" v="79" actId="20577"/>
          <ac:spMkLst>
            <pc:docMk/>
            <pc:sldMk cId="2467152624" sldId="353"/>
            <ac:spMk id="2" creationId="{DD1346CA-9DAC-4B93-BB7F-2C88EAC5F3B4}"/>
          </ac:spMkLst>
        </pc:spChg>
        <pc:spChg chg="del">
          <ac:chgData name="Sushmitha G" userId="d340708e2ba863f5" providerId="Windows Live" clId="Web-{99297100-1615-48AD-B2E0-6A0192FC5027}" dt="2022-01-09T09:12:04.605" v="80"/>
          <ac:spMkLst>
            <pc:docMk/>
            <pc:sldMk cId="2467152624" sldId="353"/>
            <ac:spMk id="3" creationId="{D3887A0E-9395-4FE2-B9DC-64EBDD07FB25}"/>
          </ac:spMkLst>
        </pc:spChg>
        <pc:spChg chg="add mod">
          <ac:chgData name="Sushmitha G" userId="d340708e2ba863f5" providerId="Windows Live" clId="Web-{99297100-1615-48AD-B2E0-6A0192FC5027}" dt="2022-01-09T09:20:48.806" v="150" actId="1076"/>
          <ac:spMkLst>
            <pc:docMk/>
            <pc:sldMk cId="2467152624" sldId="353"/>
            <ac:spMk id="9" creationId="{FF01C6E2-8F4C-4A58-B215-D39BDF1D2D1E}"/>
          </ac:spMkLst>
        </pc:spChg>
        <pc:spChg chg="add mod">
          <ac:chgData name="Sushmitha G" userId="d340708e2ba863f5" providerId="Windows Live" clId="Web-{99297100-1615-48AD-B2E0-6A0192FC5027}" dt="2022-01-09T09:20:53.619" v="151" actId="1076"/>
          <ac:spMkLst>
            <pc:docMk/>
            <pc:sldMk cId="2467152624" sldId="353"/>
            <ac:spMk id="10" creationId="{86574148-8220-4154-8C8B-46BCB6AFF2C0}"/>
          </ac:spMkLst>
        </pc:spChg>
        <pc:spChg chg="add mod">
          <ac:chgData name="Sushmitha G" userId="d340708e2ba863f5" providerId="Windows Live" clId="Web-{99297100-1615-48AD-B2E0-6A0192FC5027}" dt="2022-01-09T09:21:01.400" v="152" actId="1076"/>
          <ac:spMkLst>
            <pc:docMk/>
            <pc:sldMk cId="2467152624" sldId="353"/>
            <ac:spMk id="11" creationId="{46ED692A-2727-497C-BEA0-C158637D7B4D}"/>
          </ac:spMkLst>
        </pc:spChg>
        <pc:spChg chg="add mod">
          <ac:chgData name="Sushmitha G" userId="d340708e2ba863f5" providerId="Windows Live" clId="Web-{99297100-1615-48AD-B2E0-6A0192FC5027}" dt="2022-01-09T09:21:14.713" v="154" actId="1076"/>
          <ac:spMkLst>
            <pc:docMk/>
            <pc:sldMk cId="2467152624" sldId="353"/>
            <ac:spMk id="12" creationId="{A6AD7498-DAAF-4274-B453-62C749B9E74D}"/>
          </ac:spMkLst>
        </pc:spChg>
        <pc:picChg chg="add mod">
          <ac:chgData name="Sushmitha G" userId="d340708e2ba863f5" providerId="Windows Live" clId="Web-{99297100-1615-48AD-B2E0-6A0192FC5027}" dt="2022-01-09T09:16:46.066" v="90" actId="14100"/>
          <ac:picMkLst>
            <pc:docMk/>
            <pc:sldMk cId="2467152624" sldId="353"/>
            <ac:picMk id="7" creationId="{0CE31EDA-4F8D-463A-8002-8AA0FBA53557}"/>
          </ac:picMkLst>
        </pc:picChg>
        <pc:picChg chg="add mod">
          <ac:chgData name="Sushmitha G" userId="d340708e2ba863f5" providerId="Windows Live" clId="Web-{99297100-1615-48AD-B2E0-6A0192FC5027}" dt="2022-01-09T09:17:44.458" v="96" actId="14100"/>
          <ac:picMkLst>
            <pc:docMk/>
            <pc:sldMk cId="2467152624" sldId="353"/>
            <ac:picMk id="8" creationId="{083DE104-79FE-4A5B-B55A-023C65641C4E}"/>
          </ac:picMkLst>
        </pc:picChg>
      </pc:sldChg>
      <pc:sldChg chg="addSp delSp modSp new">
        <pc:chgData name="Sushmitha G" userId="d340708e2ba863f5" providerId="Windows Live" clId="Web-{99297100-1615-48AD-B2E0-6A0192FC5027}" dt="2022-01-09T09:37:58.111" v="255" actId="1076"/>
        <pc:sldMkLst>
          <pc:docMk/>
          <pc:sldMk cId="861497466" sldId="354"/>
        </pc:sldMkLst>
        <pc:spChg chg="mod">
          <ac:chgData name="Sushmitha G" userId="d340708e2ba863f5" providerId="Windows Live" clId="Web-{99297100-1615-48AD-B2E0-6A0192FC5027}" dt="2022-01-09T09:21:55.105" v="160" actId="20577"/>
          <ac:spMkLst>
            <pc:docMk/>
            <pc:sldMk cId="861497466" sldId="354"/>
            <ac:spMk id="2" creationId="{F15A1C15-EFAD-4F0C-BC07-BACECAE91093}"/>
          </ac:spMkLst>
        </pc:spChg>
        <pc:spChg chg="del">
          <ac:chgData name="Sushmitha G" userId="d340708e2ba863f5" providerId="Windows Live" clId="Web-{99297100-1615-48AD-B2E0-6A0192FC5027}" dt="2022-01-09T09:21:39.761" v="156"/>
          <ac:spMkLst>
            <pc:docMk/>
            <pc:sldMk cId="861497466" sldId="354"/>
            <ac:spMk id="3" creationId="{39126615-3E6F-4F83-BF8F-4BC882B5086F}"/>
          </ac:spMkLst>
        </pc:spChg>
        <pc:spChg chg="add mod">
          <ac:chgData name="Sushmitha G" userId="d340708e2ba863f5" providerId="Windows Live" clId="Web-{99297100-1615-48AD-B2E0-6A0192FC5027}" dt="2022-01-09T09:25:26.828" v="198" actId="1076"/>
          <ac:spMkLst>
            <pc:docMk/>
            <pc:sldMk cId="861497466" sldId="354"/>
            <ac:spMk id="8" creationId="{21854158-6EC2-4FC4-A3F6-780FB98EDA33}"/>
          </ac:spMkLst>
        </pc:spChg>
        <pc:spChg chg="add mod">
          <ac:chgData name="Sushmitha G" userId="d340708e2ba863f5" providerId="Windows Live" clId="Web-{99297100-1615-48AD-B2E0-6A0192FC5027}" dt="2022-01-09T09:35:32.795" v="232" actId="1076"/>
          <ac:spMkLst>
            <pc:docMk/>
            <pc:sldMk cId="861497466" sldId="354"/>
            <ac:spMk id="9" creationId="{616B230E-242E-4DB0-AE57-4DFFF599DD3B}"/>
          </ac:spMkLst>
        </pc:spChg>
        <pc:spChg chg="add mod">
          <ac:chgData name="Sushmitha G" userId="d340708e2ba863f5" providerId="Windows Live" clId="Web-{99297100-1615-48AD-B2E0-6A0192FC5027}" dt="2022-01-09T09:37:21.922" v="245" actId="20577"/>
          <ac:spMkLst>
            <pc:docMk/>
            <pc:sldMk cId="861497466" sldId="354"/>
            <ac:spMk id="12" creationId="{7AB1DF13-2E40-4297-BBEF-B3FA6F635ADD}"/>
          </ac:spMkLst>
        </pc:spChg>
        <pc:spChg chg="add mod">
          <ac:chgData name="Sushmitha G" userId="d340708e2ba863f5" providerId="Windows Live" clId="Web-{99297100-1615-48AD-B2E0-6A0192FC5027}" dt="2022-01-09T09:37:58.111" v="255" actId="1076"/>
          <ac:spMkLst>
            <pc:docMk/>
            <pc:sldMk cId="861497466" sldId="354"/>
            <ac:spMk id="13" creationId="{0E67B7DD-342F-4132-839F-33496E50FD41}"/>
          </ac:spMkLst>
        </pc:spChg>
        <pc:picChg chg="add del mod">
          <ac:chgData name="Sushmitha G" userId="d340708e2ba863f5" providerId="Windows Live" clId="Web-{99297100-1615-48AD-B2E0-6A0192FC5027}" dt="2022-01-09T09:29:34.802" v="199"/>
          <ac:picMkLst>
            <pc:docMk/>
            <pc:sldMk cId="861497466" sldId="354"/>
            <ac:picMk id="7" creationId="{F9E8FB0B-058A-405B-AFE5-1E68E7946A3A}"/>
          </ac:picMkLst>
        </pc:picChg>
        <pc:picChg chg="add mod">
          <ac:chgData name="Sushmitha G" userId="d340708e2ba863f5" providerId="Windows Live" clId="Web-{99297100-1615-48AD-B2E0-6A0192FC5027}" dt="2022-01-09T09:35:22.263" v="230" actId="1076"/>
          <ac:picMkLst>
            <pc:docMk/>
            <pc:sldMk cId="861497466" sldId="354"/>
            <ac:picMk id="10" creationId="{60F6FB06-5F00-4225-9F02-4858557680D6}"/>
          </ac:picMkLst>
        </pc:picChg>
        <pc:picChg chg="add mod">
          <ac:chgData name="Sushmitha G" userId="d340708e2ba863f5" providerId="Windows Live" clId="Web-{99297100-1615-48AD-B2E0-6A0192FC5027}" dt="2022-01-09T09:35:27.826" v="231" actId="1076"/>
          <ac:picMkLst>
            <pc:docMk/>
            <pc:sldMk cId="861497466" sldId="354"/>
            <ac:picMk id="11" creationId="{D7375E43-BD8E-4C76-9941-7094F4606C9C}"/>
          </ac:picMkLst>
        </pc:picChg>
      </pc:sldChg>
      <pc:sldChg chg="addSp delSp modSp new">
        <pc:chgData name="Sushmitha G" userId="d340708e2ba863f5" providerId="Windows Live" clId="Web-{99297100-1615-48AD-B2E0-6A0192FC5027}" dt="2022-01-09T09:44:24.338" v="390" actId="20577"/>
        <pc:sldMkLst>
          <pc:docMk/>
          <pc:sldMk cId="2212373744" sldId="355"/>
        </pc:sldMkLst>
        <pc:spChg chg="mod">
          <ac:chgData name="Sushmitha G" userId="d340708e2ba863f5" providerId="Windows Live" clId="Web-{99297100-1615-48AD-B2E0-6A0192FC5027}" dt="2022-01-09T09:31:30.305" v="217"/>
          <ac:spMkLst>
            <pc:docMk/>
            <pc:sldMk cId="2212373744" sldId="355"/>
            <ac:spMk id="2" creationId="{6FCB1D08-4141-48EE-9D77-CF1B34769926}"/>
          </ac:spMkLst>
        </pc:spChg>
        <pc:spChg chg="del">
          <ac:chgData name="Sushmitha G" userId="d340708e2ba863f5" providerId="Windows Live" clId="Web-{99297100-1615-48AD-B2E0-6A0192FC5027}" dt="2022-01-09T09:31:03.320" v="215"/>
          <ac:spMkLst>
            <pc:docMk/>
            <pc:sldMk cId="2212373744" sldId="355"/>
            <ac:spMk id="3" creationId="{0ABE3ABC-D4C0-4B1F-8BB1-E559E49E863F}"/>
          </ac:spMkLst>
        </pc:spChg>
        <pc:spChg chg="add mod">
          <ac:chgData name="Sushmitha G" userId="d340708e2ba863f5" providerId="Windows Live" clId="Web-{99297100-1615-48AD-B2E0-6A0192FC5027}" dt="2022-01-09T09:44:24.338" v="390" actId="20577"/>
          <ac:spMkLst>
            <pc:docMk/>
            <pc:sldMk cId="2212373744" sldId="355"/>
            <ac:spMk id="9" creationId="{29E2D535-8357-4ED3-8CA5-572565525A4A}"/>
          </ac:spMkLst>
        </pc:spChg>
        <pc:spChg chg="add mod">
          <ac:chgData name="Sushmitha G" userId="d340708e2ba863f5" providerId="Windows Live" clId="Web-{99297100-1615-48AD-B2E0-6A0192FC5027}" dt="2022-01-09T09:43:07.899" v="373" actId="14100"/>
          <ac:spMkLst>
            <pc:docMk/>
            <pc:sldMk cId="2212373744" sldId="355"/>
            <ac:spMk id="10" creationId="{D50160A8-F4A5-49FF-91C2-7AB6A8646DCA}"/>
          </ac:spMkLst>
        </pc:spChg>
        <pc:picChg chg="add del mod">
          <ac:chgData name="Sushmitha G" userId="d340708e2ba863f5" providerId="Windows Live" clId="Web-{99297100-1615-48AD-B2E0-6A0192FC5027}" dt="2022-01-09T09:39:39.144" v="260"/>
          <ac:picMkLst>
            <pc:docMk/>
            <pc:sldMk cId="2212373744" sldId="355"/>
            <ac:picMk id="7" creationId="{EC67E645-B2AD-48FD-ADCB-231C34DA66FA}"/>
          </ac:picMkLst>
        </pc:picChg>
        <pc:picChg chg="add mod">
          <ac:chgData name="Sushmitha G" userId="d340708e2ba863f5" providerId="Windows Live" clId="Web-{99297100-1615-48AD-B2E0-6A0192FC5027}" dt="2022-01-09T09:42:16.366" v="323" actId="1076"/>
          <ac:picMkLst>
            <pc:docMk/>
            <pc:sldMk cId="2212373744" sldId="355"/>
            <ac:picMk id="8" creationId="{513B4E9A-DB9B-4A8C-8E02-9D726594CEFC}"/>
          </ac:picMkLst>
        </pc:picChg>
      </pc:sldChg>
    </pc:docChg>
  </pc:docChgLst>
  <pc:docChgLst>
    <pc:chgData name="Sushmitha G" userId="d340708e2ba863f5" providerId="Windows Live" clId="Web-{3095A790-031E-43BB-AC04-0716C3162606}"/>
    <pc:docChg chg="modSld">
      <pc:chgData name="Sushmitha G" userId="d340708e2ba863f5" providerId="Windows Live" clId="Web-{3095A790-031E-43BB-AC04-0716C3162606}" dt="2022-01-08T17:31:16.040" v="240" actId="20577"/>
      <pc:docMkLst>
        <pc:docMk/>
      </pc:docMkLst>
      <pc:sldChg chg="modSp">
        <pc:chgData name="Sushmitha G" userId="d340708e2ba863f5" providerId="Windows Live" clId="Web-{3095A790-031E-43BB-AC04-0716C3162606}" dt="2022-01-08T17:28:18.126" v="233" actId="20577"/>
        <pc:sldMkLst>
          <pc:docMk/>
          <pc:sldMk cId="0" sldId="257"/>
        </pc:sldMkLst>
        <pc:spChg chg="mod">
          <ac:chgData name="Sushmitha G" userId="d340708e2ba863f5" providerId="Windows Live" clId="Web-{3095A790-031E-43BB-AC04-0716C3162606}" dt="2022-01-08T16:45:10.406" v="24" actId="14100"/>
          <ac:spMkLst>
            <pc:docMk/>
            <pc:sldMk cId="0" sldId="257"/>
            <ac:spMk id="2" creationId="{00000000-0000-0000-0000-000000000000}"/>
          </ac:spMkLst>
        </pc:spChg>
        <pc:spChg chg="mod">
          <ac:chgData name="Sushmitha G" userId="d340708e2ba863f5" providerId="Windows Live" clId="Web-{3095A790-031E-43BB-AC04-0716C3162606}" dt="2022-01-08T17:28:18.126" v="233" actId="20577"/>
          <ac:spMkLst>
            <pc:docMk/>
            <pc:sldMk cId="0" sldId="257"/>
            <ac:spMk id="3" creationId="{00000000-0000-0000-0000-000000000000}"/>
          </ac:spMkLst>
        </pc:spChg>
      </pc:sldChg>
      <pc:sldChg chg="modSp">
        <pc:chgData name="Sushmitha G" userId="d340708e2ba863f5" providerId="Windows Live" clId="Web-{3095A790-031E-43BB-AC04-0716C3162606}" dt="2022-01-08T17:31:16.040" v="240" actId="20577"/>
        <pc:sldMkLst>
          <pc:docMk/>
          <pc:sldMk cId="0" sldId="260"/>
        </pc:sldMkLst>
        <pc:spChg chg="mod">
          <ac:chgData name="Sushmitha G" userId="d340708e2ba863f5" providerId="Windows Live" clId="Web-{3095A790-031E-43BB-AC04-0716C3162606}" dt="2022-01-08T17:11:04.818" v="82" actId="14100"/>
          <ac:spMkLst>
            <pc:docMk/>
            <pc:sldMk cId="0" sldId="260"/>
            <ac:spMk id="2" creationId="{00000000-0000-0000-0000-000000000000}"/>
          </ac:spMkLst>
        </pc:spChg>
        <pc:spChg chg="mod">
          <ac:chgData name="Sushmitha G" userId="d340708e2ba863f5" providerId="Windows Live" clId="Web-{3095A790-031E-43BB-AC04-0716C3162606}" dt="2022-01-08T17:31:16.040" v="240" actId="20577"/>
          <ac:spMkLst>
            <pc:docMk/>
            <pc:sldMk cId="0" sldId="260"/>
            <ac:spMk id="3" creationId="{00000000-0000-0000-0000-000000000000}"/>
          </ac:spMkLst>
        </pc:spChg>
      </pc:sldChg>
      <pc:sldChg chg="modSp">
        <pc:chgData name="Sushmitha G" userId="d340708e2ba863f5" providerId="Windows Live" clId="Web-{3095A790-031E-43BB-AC04-0716C3162606}" dt="2022-01-08T17:24:42.980" v="183" actId="20577"/>
        <pc:sldMkLst>
          <pc:docMk/>
          <pc:sldMk cId="0" sldId="266"/>
        </pc:sldMkLst>
        <pc:spChg chg="mod">
          <ac:chgData name="Sushmitha G" userId="d340708e2ba863f5" providerId="Windows Live" clId="Web-{3095A790-031E-43BB-AC04-0716C3162606}" dt="2022-01-08T17:14:22.104" v="118" actId="1076"/>
          <ac:spMkLst>
            <pc:docMk/>
            <pc:sldMk cId="0" sldId="266"/>
            <ac:spMk id="2" creationId="{00000000-0000-0000-0000-000000000000}"/>
          </ac:spMkLst>
        </pc:spChg>
        <pc:spChg chg="mod">
          <ac:chgData name="Sushmitha G" userId="d340708e2ba863f5" providerId="Windows Live" clId="Web-{3095A790-031E-43BB-AC04-0716C3162606}" dt="2022-01-08T17:24:42.980" v="183" actId="20577"/>
          <ac:spMkLst>
            <pc:docMk/>
            <pc:sldMk cId="0" sldId="266"/>
            <ac:spMk id="9" creationId="{B5F54E7E-0CB3-497B-98EB-74178BF12B55}"/>
          </ac:spMkLst>
        </pc:spChg>
        <pc:picChg chg="mod">
          <ac:chgData name="Sushmitha G" userId="d340708e2ba863f5" providerId="Windows Live" clId="Web-{3095A790-031E-43BB-AC04-0716C3162606}" dt="2022-01-08T17:23:58.353" v="165" actId="14100"/>
          <ac:picMkLst>
            <pc:docMk/>
            <pc:sldMk cId="0" sldId="266"/>
            <ac:picMk id="4" creationId="{814C0CB0-C2C6-4D21-BCD1-647F33BE2EA4}"/>
          </ac:picMkLst>
        </pc:picChg>
      </pc:sldChg>
      <pc:sldChg chg="modSp">
        <pc:chgData name="Sushmitha G" userId="d340708e2ba863f5" providerId="Windows Live" clId="Web-{3095A790-031E-43BB-AC04-0716C3162606}" dt="2022-01-08T17:26:10.732" v="211" actId="14100"/>
        <pc:sldMkLst>
          <pc:docMk/>
          <pc:sldMk cId="0" sldId="270"/>
        </pc:sldMkLst>
        <pc:spChg chg="mod">
          <ac:chgData name="Sushmitha G" userId="d340708e2ba863f5" providerId="Windows Live" clId="Web-{3095A790-031E-43BB-AC04-0716C3162606}" dt="2022-01-08T17:26:10.732" v="211" actId="14100"/>
          <ac:spMkLst>
            <pc:docMk/>
            <pc:sldMk cId="0" sldId="270"/>
            <ac:spMk id="3" creationId="{00000000-0000-0000-0000-000000000000}"/>
          </ac:spMkLst>
        </pc:spChg>
      </pc:sldChg>
      <pc:sldChg chg="modSp">
        <pc:chgData name="Sushmitha G" userId="d340708e2ba863f5" providerId="Windows Live" clId="Web-{3095A790-031E-43BB-AC04-0716C3162606}" dt="2022-01-08T17:27:19.015" v="231" actId="1076"/>
        <pc:sldMkLst>
          <pc:docMk/>
          <pc:sldMk cId="0" sldId="275"/>
        </pc:sldMkLst>
        <pc:spChg chg="mod">
          <ac:chgData name="Sushmitha G" userId="d340708e2ba863f5" providerId="Windows Live" clId="Web-{3095A790-031E-43BB-AC04-0716C3162606}" dt="2022-01-08T17:27:19.015" v="231" actId="1076"/>
          <ac:spMkLst>
            <pc:docMk/>
            <pc:sldMk cId="0" sldId="275"/>
            <ac:spMk id="3" creationId="{00000000-0000-0000-0000-000000000000}"/>
          </ac:spMkLst>
        </pc:spChg>
      </pc:sldChg>
      <pc:sldChg chg="modSp">
        <pc:chgData name="Sushmitha G" userId="d340708e2ba863f5" providerId="Windows Live" clId="Web-{3095A790-031E-43BB-AC04-0716C3162606}" dt="2022-01-08T17:13:13.071" v="95" actId="20577"/>
        <pc:sldMkLst>
          <pc:docMk/>
          <pc:sldMk cId="1590456696" sldId="299"/>
        </pc:sldMkLst>
        <pc:spChg chg="mod">
          <ac:chgData name="Sushmitha G" userId="d340708e2ba863f5" providerId="Windows Live" clId="Web-{3095A790-031E-43BB-AC04-0716C3162606}" dt="2022-01-08T17:13:13.071" v="95" actId="20577"/>
          <ac:spMkLst>
            <pc:docMk/>
            <pc:sldMk cId="1590456696" sldId="299"/>
            <ac:spMk id="3" creationId="{00000000-0000-0000-0000-000000000000}"/>
          </ac:spMkLst>
        </pc:spChg>
      </pc:sldChg>
      <pc:sldChg chg="modSp">
        <pc:chgData name="Sushmitha G" userId="d340708e2ba863f5" providerId="Windows Live" clId="Web-{3095A790-031E-43BB-AC04-0716C3162606}" dt="2022-01-08T17:26:28.342" v="212" actId="1076"/>
        <pc:sldMkLst>
          <pc:docMk/>
          <pc:sldMk cId="127039976" sldId="320"/>
        </pc:sldMkLst>
        <pc:spChg chg="mod">
          <ac:chgData name="Sushmitha G" userId="d340708e2ba863f5" providerId="Windows Live" clId="Web-{3095A790-031E-43BB-AC04-0716C3162606}" dt="2022-01-08T17:26:28.342" v="212" actId="1076"/>
          <ac:spMkLst>
            <pc:docMk/>
            <pc:sldMk cId="127039976" sldId="320"/>
            <ac:spMk id="2" creationId="{00000000-0000-0000-0000-000000000000}"/>
          </ac:spMkLst>
        </pc:spChg>
      </pc:sldChg>
      <pc:sldChg chg="addSp delSp modSp">
        <pc:chgData name="Sushmitha G" userId="d340708e2ba863f5" providerId="Windows Live" clId="Web-{3095A790-031E-43BB-AC04-0716C3162606}" dt="2022-01-08T17:25:34.575" v="208" actId="20577"/>
        <pc:sldMkLst>
          <pc:docMk/>
          <pc:sldMk cId="2002129677" sldId="343"/>
        </pc:sldMkLst>
        <pc:spChg chg="mod">
          <ac:chgData name="Sushmitha G" userId="d340708e2ba863f5" providerId="Windows Live" clId="Web-{3095A790-031E-43BB-AC04-0716C3162606}" dt="2022-01-08T17:15:48.497" v="130" actId="1076"/>
          <ac:spMkLst>
            <pc:docMk/>
            <pc:sldMk cId="2002129677" sldId="343"/>
            <ac:spMk id="2" creationId="{00000000-0000-0000-0000-000000000000}"/>
          </ac:spMkLst>
        </pc:spChg>
        <pc:spChg chg="add del mod">
          <ac:chgData name="Sushmitha G" userId="d340708e2ba863f5" providerId="Windows Live" clId="Web-{3095A790-031E-43BB-AC04-0716C3162606}" dt="2022-01-08T13:54:53.284" v="14"/>
          <ac:spMkLst>
            <pc:docMk/>
            <pc:sldMk cId="2002129677" sldId="343"/>
            <ac:spMk id="4" creationId="{9818A803-9965-4228-A0BB-CEFDE08A78BD}"/>
          </ac:spMkLst>
        </pc:spChg>
        <pc:spChg chg="mod">
          <ac:chgData name="Sushmitha G" userId="d340708e2ba863f5" providerId="Windows Live" clId="Web-{3095A790-031E-43BB-AC04-0716C3162606}" dt="2022-01-08T17:25:34.575" v="208" actId="20577"/>
          <ac:spMkLst>
            <pc:docMk/>
            <pc:sldMk cId="2002129677" sldId="343"/>
            <ac:spMk id="9" creationId="{B5F54E7E-0CB3-497B-98EB-74178BF12B55}"/>
          </ac:spMkLst>
        </pc:spChg>
        <pc:picChg chg="add mod">
          <ac:chgData name="Sushmitha G" userId="d340708e2ba863f5" providerId="Windows Live" clId="Web-{3095A790-031E-43BB-AC04-0716C3162606}" dt="2022-01-08T17:25:01.152" v="185" actId="14100"/>
          <ac:picMkLst>
            <pc:docMk/>
            <pc:sldMk cId="2002129677" sldId="343"/>
            <ac:picMk id="7" creationId="{907F85D8-1E52-454A-941B-4F083FC91435}"/>
          </ac:picMkLst>
        </pc:picChg>
      </pc:sldChg>
      <pc:sldChg chg="modSp">
        <pc:chgData name="Sushmitha G" userId="d340708e2ba863f5" providerId="Windows Live" clId="Web-{3095A790-031E-43BB-AC04-0716C3162606}" dt="2022-01-08T17:16:14.342" v="137" actId="1076"/>
        <pc:sldMkLst>
          <pc:docMk/>
          <pc:sldMk cId="2692382714" sldId="344"/>
        </pc:sldMkLst>
        <pc:spChg chg="mod">
          <ac:chgData name="Sushmitha G" userId="d340708e2ba863f5" providerId="Windows Live" clId="Web-{3095A790-031E-43BB-AC04-0716C3162606}" dt="2022-01-08T17:16:14.342" v="137" actId="1076"/>
          <ac:spMkLst>
            <pc:docMk/>
            <pc:sldMk cId="2692382714" sldId="344"/>
            <ac:spMk id="2" creationId="{00000000-0000-0000-0000-000000000000}"/>
          </ac:spMkLst>
        </pc:spChg>
      </pc:sldChg>
      <pc:sldChg chg="modSp">
        <pc:chgData name="Sushmitha G" userId="d340708e2ba863f5" providerId="Windows Live" clId="Web-{3095A790-031E-43BB-AC04-0716C3162606}" dt="2022-01-08T17:22:00.585" v="151" actId="20577"/>
        <pc:sldMkLst>
          <pc:docMk/>
          <pc:sldMk cId="4109366737" sldId="345"/>
        </pc:sldMkLst>
        <pc:spChg chg="mod">
          <ac:chgData name="Sushmitha G" userId="d340708e2ba863f5" providerId="Windows Live" clId="Web-{3095A790-031E-43BB-AC04-0716C3162606}" dt="2022-01-08T17:21:46.585" v="149"/>
          <ac:spMkLst>
            <pc:docMk/>
            <pc:sldMk cId="4109366737" sldId="345"/>
            <ac:spMk id="2" creationId="{00000000-0000-0000-0000-000000000000}"/>
          </ac:spMkLst>
        </pc:spChg>
        <pc:spChg chg="mod">
          <ac:chgData name="Sushmitha G" userId="d340708e2ba863f5" providerId="Windows Live" clId="Web-{3095A790-031E-43BB-AC04-0716C3162606}" dt="2022-01-08T17:22:00.585" v="151" actId="20577"/>
          <ac:spMkLst>
            <pc:docMk/>
            <pc:sldMk cId="4109366737" sldId="345"/>
            <ac:spMk id="9" creationId="{B5F54E7E-0CB3-497B-98EB-74178BF12B55}"/>
          </ac:spMkLst>
        </pc:spChg>
      </pc:sldChg>
      <pc:sldChg chg="modSp">
        <pc:chgData name="Sushmitha G" userId="d340708e2ba863f5" providerId="Windows Live" clId="Web-{3095A790-031E-43BB-AC04-0716C3162606}" dt="2022-01-08T17:27:05.249" v="230" actId="20577"/>
        <pc:sldMkLst>
          <pc:docMk/>
          <pc:sldMk cId="1294571576" sldId="346"/>
        </pc:sldMkLst>
        <pc:spChg chg="mod">
          <ac:chgData name="Sushmitha G" userId="d340708e2ba863f5" providerId="Windows Live" clId="Web-{3095A790-031E-43BB-AC04-0716C3162606}" dt="2022-01-08T17:27:05.249" v="230" actId="20577"/>
          <ac:spMkLst>
            <pc:docMk/>
            <pc:sldMk cId="1294571576" sldId="346"/>
            <ac:spMk id="2" creationId="{00000000-0000-0000-0000-000000000000}"/>
          </ac:spMkLst>
        </pc:spChg>
      </pc:sldChg>
      <pc:sldChg chg="modSp">
        <pc:chgData name="Sushmitha G" userId="d340708e2ba863f5" providerId="Windows Live" clId="Web-{3095A790-031E-43BB-AC04-0716C3162606}" dt="2022-01-08T17:08:37.330" v="62" actId="20577"/>
        <pc:sldMkLst>
          <pc:docMk/>
          <pc:sldMk cId="2239511847" sldId="347"/>
        </pc:sldMkLst>
        <pc:spChg chg="mod">
          <ac:chgData name="Sushmitha G" userId="d340708e2ba863f5" providerId="Windows Live" clId="Web-{3095A790-031E-43BB-AC04-0716C3162606}" dt="2022-01-08T17:08:37.330" v="62" actId="20577"/>
          <ac:spMkLst>
            <pc:docMk/>
            <pc:sldMk cId="2239511847" sldId="347"/>
            <ac:spMk id="10" creationId="{00000000-0000-0000-0000-000000000000}"/>
          </ac:spMkLst>
        </pc:spChg>
      </pc:sldChg>
      <pc:sldChg chg="modSp">
        <pc:chgData name="Sushmitha G" userId="d340708e2ba863f5" providerId="Windows Live" clId="Web-{3095A790-031E-43BB-AC04-0716C3162606}" dt="2022-01-08T13:41:10.282" v="11" actId="20577"/>
        <pc:sldMkLst>
          <pc:docMk/>
          <pc:sldMk cId="143844467" sldId="348"/>
        </pc:sldMkLst>
        <pc:spChg chg="mod">
          <ac:chgData name="Sushmitha G" userId="d340708e2ba863f5" providerId="Windows Live" clId="Web-{3095A790-031E-43BB-AC04-0716C3162606}" dt="2022-01-08T13:41:10.282" v="11" actId="20577"/>
          <ac:spMkLst>
            <pc:docMk/>
            <pc:sldMk cId="143844467" sldId="348"/>
            <ac:spMk id="4" creationId="{63883236-2F89-4FE2-BEC2-4C4636D9DB05}"/>
          </ac:spMkLst>
        </pc:spChg>
      </pc:sldChg>
    </pc:docChg>
  </pc:docChgLst>
  <pc:docChgLst>
    <pc:chgData name="Sushmitha G" userId="d340708e2ba863f5" providerId="Windows Live" clId="Web-{861EAD2B-93F1-4912-AAEA-617F2B013DE6}"/>
    <pc:docChg chg="modSld">
      <pc:chgData name="Sushmitha G" userId="d340708e2ba863f5" providerId="Windows Live" clId="Web-{861EAD2B-93F1-4912-AAEA-617F2B013DE6}" dt="2022-01-10T05:25:06.593" v="14" actId="20577"/>
      <pc:docMkLst>
        <pc:docMk/>
      </pc:docMkLst>
      <pc:sldChg chg="modSp">
        <pc:chgData name="Sushmitha G" userId="d340708e2ba863f5" providerId="Windows Live" clId="Web-{861EAD2B-93F1-4912-AAEA-617F2B013DE6}" dt="2022-01-10T05:25:06.593" v="14" actId="20577"/>
        <pc:sldMkLst>
          <pc:docMk/>
          <pc:sldMk cId="0" sldId="287"/>
        </pc:sldMkLst>
        <pc:spChg chg="mod">
          <ac:chgData name="Sushmitha G" userId="d340708e2ba863f5" providerId="Windows Live" clId="Web-{861EAD2B-93F1-4912-AAEA-617F2B013DE6}" dt="2022-01-10T05:25:06.593" v="14" actId="20577"/>
          <ac:spMkLst>
            <pc:docMk/>
            <pc:sldMk cId="0" sldId="287"/>
            <ac:spMk id="3" creationId="{00000000-0000-0000-0000-000000000000}"/>
          </ac:spMkLst>
        </pc:spChg>
      </pc:sldChg>
      <pc:sldChg chg="modSp">
        <pc:chgData name="Sushmitha G" userId="d340708e2ba863f5" providerId="Windows Live" clId="Web-{861EAD2B-93F1-4912-AAEA-617F2B013DE6}" dt="2022-01-10T05:24:47.577" v="13" actId="20577"/>
        <pc:sldMkLst>
          <pc:docMk/>
          <pc:sldMk cId="2239511847" sldId="347"/>
        </pc:sldMkLst>
        <pc:spChg chg="mod">
          <ac:chgData name="Sushmitha G" userId="d340708e2ba863f5" providerId="Windows Live" clId="Web-{861EAD2B-93F1-4912-AAEA-617F2B013DE6}" dt="2022-01-10T05:24:28.983" v="0" actId="20577"/>
          <ac:spMkLst>
            <pc:docMk/>
            <pc:sldMk cId="2239511847" sldId="347"/>
            <ac:spMk id="11" creationId="{00000000-0000-0000-0000-000000000000}"/>
          </ac:spMkLst>
        </pc:spChg>
        <pc:spChg chg="mod">
          <ac:chgData name="Sushmitha G" userId="d340708e2ba863f5" providerId="Windows Live" clId="Web-{861EAD2B-93F1-4912-AAEA-617F2B013DE6}" dt="2022-01-10T05:24:47.577" v="13" actId="20577"/>
          <ac:spMkLst>
            <pc:docMk/>
            <pc:sldMk cId="2239511847" sldId="347"/>
            <ac:spMk id="14" creationId="{EA472F78-45DD-40B9-BA53-4226E0E3EDA4}"/>
          </ac:spMkLst>
        </pc:spChg>
      </pc:sldChg>
    </pc:docChg>
  </pc:docChgLst>
  <pc:docChgLst>
    <pc:chgData name="Sushmitha G" userId="d340708e2ba863f5" providerId="Windows Live" clId="Web-{9D02123B-B2A3-4345-9D16-FB0071B29115}"/>
    <pc:docChg chg="modSld">
      <pc:chgData name="Sushmitha G" userId="d340708e2ba863f5" providerId="Windows Live" clId="Web-{9D02123B-B2A3-4345-9D16-FB0071B29115}" dt="2022-01-11T06:42:05.738" v="79" actId="20577"/>
      <pc:docMkLst>
        <pc:docMk/>
      </pc:docMkLst>
      <pc:sldChg chg="modSp">
        <pc:chgData name="Sushmitha G" userId="d340708e2ba863f5" providerId="Windows Live" clId="Web-{9D02123B-B2A3-4345-9D16-FB0071B29115}" dt="2022-01-11T05:00:38.286" v="1" actId="14100"/>
        <pc:sldMkLst>
          <pc:docMk/>
          <pc:sldMk cId="0" sldId="266"/>
        </pc:sldMkLst>
        <pc:picChg chg="mod">
          <ac:chgData name="Sushmitha G" userId="d340708e2ba863f5" providerId="Windows Live" clId="Web-{9D02123B-B2A3-4345-9D16-FB0071B29115}" dt="2022-01-11T05:00:38.286" v="1" actId="14100"/>
          <ac:picMkLst>
            <pc:docMk/>
            <pc:sldMk cId="0" sldId="266"/>
            <ac:picMk id="4" creationId="{814C0CB0-C2C6-4D21-BCD1-647F33BE2EA4}"/>
          </ac:picMkLst>
        </pc:picChg>
      </pc:sldChg>
      <pc:sldChg chg="modSp">
        <pc:chgData name="Sushmitha G" userId="d340708e2ba863f5" providerId="Windows Live" clId="Web-{9D02123B-B2A3-4345-9D16-FB0071B29115}" dt="2022-01-11T06:42:05.738" v="79" actId="20577"/>
        <pc:sldMkLst>
          <pc:docMk/>
          <pc:sldMk cId="2657511173" sldId="349"/>
        </pc:sldMkLst>
        <pc:spChg chg="mod">
          <ac:chgData name="Sushmitha G" userId="d340708e2ba863f5" providerId="Windows Live" clId="Web-{9D02123B-B2A3-4345-9D16-FB0071B29115}" dt="2022-01-11T06:42:05.738" v="79" actId="20577"/>
          <ac:spMkLst>
            <pc:docMk/>
            <pc:sldMk cId="2657511173" sldId="349"/>
            <ac:spMk id="16" creationId="{8E347398-5D9C-4D84-B6A8-BFC722B48EC5}"/>
          </ac:spMkLst>
        </pc:spChg>
      </pc:sldChg>
      <pc:sldChg chg="modSp">
        <pc:chgData name="Sushmitha G" userId="d340708e2ba863f5" providerId="Windows Live" clId="Web-{9D02123B-B2A3-4345-9D16-FB0071B29115}" dt="2022-01-11T06:40:21.876" v="71" actId="1076"/>
        <pc:sldMkLst>
          <pc:docMk/>
          <pc:sldMk cId="51883858" sldId="350"/>
        </pc:sldMkLst>
        <pc:spChg chg="mod">
          <ac:chgData name="Sushmitha G" userId="d340708e2ba863f5" providerId="Windows Live" clId="Web-{9D02123B-B2A3-4345-9D16-FB0071B29115}" dt="2022-01-11T06:34:44.307" v="10" actId="20577"/>
          <ac:spMkLst>
            <pc:docMk/>
            <pc:sldMk cId="51883858" sldId="350"/>
            <ac:spMk id="3" creationId="{A604317F-5488-4270-84A5-4E31E181544F}"/>
          </ac:spMkLst>
        </pc:spChg>
        <pc:picChg chg="mod">
          <ac:chgData name="Sushmitha G" userId="d340708e2ba863f5" providerId="Windows Live" clId="Web-{9D02123B-B2A3-4345-9D16-FB0071B29115}" dt="2022-01-11T06:40:21.876" v="71" actId="1076"/>
          <ac:picMkLst>
            <pc:docMk/>
            <pc:sldMk cId="51883858" sldId="350"/>
            <ac:picMk id="9" creationId="{D62C9B0A-5AD1-48E5-B88D-2D9E0B564C47}"/>
          </ac:picMkLst>
        </pc:picChg>
      </pc:sldChg>
      <pc:sldChg chg="addSp delSp modSp">
        <pc:chgData name="Sushmitha G" userId="d340708e2ba863f5" providerId="Windows Live" clId="Web-{9D02123B-B2A3-4345-9D16-FB0071B29115}" dt="2022-01-11T06:40:46.049" v="74"/>
        <pc:sldMkLst>
          <pc:docMk/>
          <pc:sldMk cId="45241800" sldId="351"/>
        </pc:sldMkLst>
        <pc:spChg chg="del mod">
          <ac:chgData name="Sushmitha G" userId="d340708e2ba863f5" providerId="Windows Live" clId="Web-{9D02123B-B2A3-4345-9D16-FB0071B29115}" dt="2022-01-11T06:36:15.653" v="22"/>
          <ac:spMkLst>
            <pc:docMk/>
            <pc:sldMk cId="45241800" sldId="351"/>
            <ac:spMk id="3" creationId="{4F2B85DE-4B01-4AA5-91BC-DE3A560903E6}"/>
          </ac:spMkLst>
        </pc:spChg>
        <pc:spChg chg="add del mod">
          <ac:chgData name="Sushmitha G" userId="d340708e2ba863f5" providerId="Windows Live" clId="Web-{9D02123B-B2A3-4345-9D16-FB0071B29115}" dt="2022-01-11T06:36:21.059" v="23"/>
          <ac:spMkLst>
            <pc:docMk/>
            <pc:sldMk cId="45241800" sldId="351"/>
            <ac:spMk id="9" creationId="{0EE1CA01-1E4C-4B9A-887F-1CF4CB3CFFA9}"/>
          </ac:spMkLst>
        </pc:spChg>
        <pc:spChg chg="add mod">
          <ac:chgData name="Sushmitha G" userId="d340708e2ba863f5" providerId="Windows Live" clId="Web-{9D02123B-B2A3-4345-9D16-FB0071B29115}" dt="2022-01-11T06:40:39.814" v="73" actId="20577"/>
          <ac:spMkLst>
            <pc:docMk/>
            <pc:sldMk cId="45241800" sldId="351"/>
            <ac:spMk id="10" creationId="{4512D445-57C2-414A-8CCF-AB815962572C}"/>
          </ac:spMkLst>
        </pc:spChg>
        <pc:spChg chg="add mod">
          <ac:chgData name="Sushmitha G" userId="d340708e2ba863f5" providerId="Windows Live" clId="Web-{9D02123B-B2A3-4345-9D16-FB0071B29115}" dt="2022-01-11T06:38:07.139" v="49" actId="20577"/>
          <ac:spMkLst>
            <pc:docMk/>
            <pc:sldMk cId="45241800" sldId="351"/>
            <ac:spMk id="12" creationId="{01E7E31D-2999-47DA-A605-EE1539CBE292}"/>
          </ac:spMkLst>
        </pc:spChg>
        <pc:spChg chg="add mod">
          <ac:chgData name="Sushmitha G" userId="d340708e2ba863f5" providerId="Windows Live" clId="Web-{9D02123B-B2A3-4345-9D16-FB0071B29115}" dt="2022-01-11T06:40:46.049" v="74"/>
          <ac:spMkLst>
            <pc:docMk/>
            <pc:sldMk cId="45241800" sldId="351"/>
            <ac:spMk id="14" creationId="{564E1507-F900-482E-81DE-F55FB9F200AF}"/>
          </ac:spMkLst>
        </pc:spChg>
        <pc:picChg chg="mod">
          <ac:chgData name="Sushmitha G" userId="d340708e2ba863f5" providerId="Windows Live" clId="Web-{9D02123B-B2A3-4345-9D16-FB0071B29115}" dt="2022-01-11T06:36:01.324" v="18" actId="14100"/>
          <ac:picMkLst>
            <pc:docMk/>
            <pc:sldMk cId="45241800" sldId="351"/>
            <ac:picMk id="7" creationId="{11C42A34-107F-497F-B659-937818B74F18}"/>
          </ac:picMkLst>
        </pc:picChg>
        <pc:picChg chg="add mod">
          <ac:chgData name="Sushmitha G" userId="d340708e2ba863f5" providerId="Windows Live" clId="Web-{9D02123B-B2A3-4345-9D16-FB0071B29115}" dt="2022-01-11T06:37:59.061" v="45" actId="1076"/>
          <ac:picMkLst>
            <pc:docMk/>
            <pc:sldMk cId="45241800" sldId="351"/>
            <ac:picMk id="11" creationId="{248C5E4E-0434-428E-93F5-19F7176FA508}"/>
          </ac:picMkLst>
        </pc:picChg>
        <pc:picChg chg="add del mod">
          <ac:chgData name="Sushmitha G" userId="d340708e2ba863f5" providerId="Windows Live" clId="Web-{9D02123B-B2A3-4345-9D16-FB0071B29115}" dt="2022-01-11T06:38:14.749" v="51"/>
          <ac:picMkLst>
            <pc:docMk/>
            <pc:sldMk cId="45241800" sldId="351"/>
            <ac:picMk id="13" creationId="{B5A15D65-90E4-4578-A1F5-AA03815FDB72}"/>
          </ac:picMkLst>
        </pc:picChg>
      </pc:sldChg>
    </pc:docChg>
  </pc:docChgLst>
  <pc:docChgLst>
    <pc:chgData name="Sushmitha G" userId="d340708e2ba863f5" providerId="Windows Live" clId="Web-{D0619936-DF5F-4F5B-B31B-EA1EB8A4E6BB}"/>
    <pc:docChg chg="modSld">
      <pc:chgData name="Sushmitha G" userId="d340708e2ba863f5" providerId="Windows Live" clId="Web-{D0619936-DF5F-4F5B-B31B-EA1EB8A4E6BB}" dt="2022-01-09T10:41:27.506" v="0" actId="20577"/>
      <pc:docMkLst>
        <pc:docMk/>
      </pc:docMkLst>
      <pc:sldChg chg="modSp">
        <pc:chgData name="Sushmitha G" userId="d340708e2ba863f5" providerId="Windows Live" clId="Web-{D0619936-DF5F-4F5B-B31B-EA1EB8A4E6BB}" dt="2022-01-09T10:41:27.506" v="0" actId="20577"/>
        <pc:sldMkLst>
          <pc:docMk/>
          <pc:sldMk cId="2212373744" sldId="355"/>
        </pc:sldMkLst>
        <pc:spChg chg="mod">
          <ac:chgData name="Sushmitha G" userId="d340708e2ba863f5" providerId="Windows Live" clId="Web-{D0619936-DF5F-4F5B-B31B-EA1EB8A4E6BB}" dt="2022-01-09T10:41:27.506" v="0" actId="20577"/>
          <ac:spMkLst>
            <pc:docMk/>
            <pc:sldMk cId="2212373744" sldId="355"/>
            <ac:spMk id="9" creationId="{29E2D535-8357-4ED3-8CA5-572565525A4A}"/>
          </ac:spMkLst>
        </pc:spChg>
      </pc:sldChg>
    </pc:docChg>
  </pc:docChgLst>
  <pc:docChgLst>
    <pc:chgData clId="Web-{E7E2F42B-B107-489F-A9CF-2FACB43D7369}"/>
    <pc:docChg chg="modSld">
      <pc:chgData name="" userId="" providerId="" clId="Web-{E7E2F42B-B107-489F-A9CF-2FACB43D7369}" dt="2022-01-10T05:27:37.378" v="1" actId="20577"/>
      <pc:docMkLst>
        <pc:docMk/>
      </pc:docMkLst>
      <pc:sldChg chg="modSp">
        <pc:chgData name="" userId="" providerId="" clId="Web-{E7E2F42B-B107-489F-A9CF-2FACB43D7369}" dt="2022-01-10T05:27:37.378" v="1" actId="20577"/>
        <pc:sldMkLst>
          <pc:docMk/>
          <pc:sldMk cId="2239511847" sldId="347"/>
        </pc:sldMkLst>
        <pc:spChg chg="mod">
          <ac:chgData name="" userId="" providerId="" clId="Web-{E7E2F42B-B107-489F-A9CF-2FACB43D7369}" dt="2022-01-10T05:27:37.378" v="1" actId="20577"/>
          <ac:spMkLst>
            <pc:docMk/>
            <pc:sldMk cId="2239511847" sldId="347"/>
            <ac:spMk id="11" creationId="{00000000-0000-0000-0000-000000000000}"/>
          </ac:spMkLst>
        </pc:spChg>
      </pc:sldChg>
    </pc:docChg>
  </pc:docChgLst>
  <pc:docChgLst>
    <pc:chgData name="Sushmitha G" userId="d340708e2ba863f5" providerId="Windows Live" clId="Web-{E7E2F42B-B107-489F-A9CF-2FACB43D7369}"/>
    <pc:docChg chg="modSld">
      <pc:chgData name="Sushmitha G" userId="d340708e2ba863f5" providerId="Windows Live" clId="Web-{E7E2F42B-B107-489F-A9CF-2FACB43D7369}" dt="2022-01-10T05:29:51.740" v="8" actId="1076"/>
      <pc:docMkLst>
        <pc:docMk/>
      </pc:docMkLst>
      <pc:sldChg chg="modSp">
        <pc:chgData name="Sushmitha G" userId="d340708e2ba863f5" providerId="Windows Live" clId="Web-{E7E2F42B-B107-489F-A9CF-2FACB43D7369}" dt="2022-01-10T05:29:14.614" v="5" actId="20577"/>
        <pc:sldMkLst>
          <pc:docMk/>
          <pc:sldMk cId="0" sldId="266"/>
        </pc:sldMkLst>
        <pc:spChg chg="mod">
          <ac:chgData name="Sushmitha G" userId="d340708e2ba863f5" providerId="Windows Live" clId="Web-{E7E2F42B-B107-489F-A9CF-2FACB43D7369}" dt="2022-01-10T05:29:14.614" v="5" actId="20577"/>
          <ac:spMkLst>
            <pc:docMk/>
            <pc:sldMk cId="0" sldId="266"/>
            <ac:spMk id="9" creationId="{B5F54E7E-0CB3-497B-98EB-74178BF12B55}"/>
          </ac:spMkLst>
        </pc:spChg>
      </pc:sldChg>
      <pc:sldChg chg="modSp">
        <pc:chgData name="Sushmitha G" userId="d340708e2ba863f5" providerId="Windows Live" clId="Web-{E7E2F42B-B107-489F-A9CF-2FACB43D7369}" dt="2022-01-10T05:29:26.693" v="6"/>
        <pc:sldMkLst>
          <pc:docMk/>
          <pc:sldMk cId="2002129677" sldId="343"/>
        </pc:sldMkLst>
        <pc:spChg chg="mod">
          <ac:chgData name="Sushmitha G" userId="d340708e2ba863f5" providerId="Windows Live" clId="Web-{E7E2F42B-B107-489F-A9CF-2FACB43D7369}" dt="2022-01-10T05:29:26.693" v="6"/>
          <ac:spMkLst>
            <pc:docMk/>
            <pc:sldMk cId="2002129677" sldId="343"/>
            <ac:spMk id="9" creationId="{B5F54E7E-0CB3-497B-98EB-74178BF12B55}"/>
          </ac:spMkLst>
        </pc:spChg>
      </pc:sldChg>
      <pc:sldChg chg="modSp">
        <pc:chgData name="Sushmitha G" userId="d340708e2ba863f5" providerId="Windows Live" clId="Web-{E7E2F42B-B107-489F-A9CF-2FACB43D7369}" dt="2022-01-10T05:29:51.740" v="8" actId="1076"/>
        <pc:sldMkLst>
          <pc:docMk/>
          <pc:sldMk cId="2692382714" sldId="344"/>
        </pc:sldMkLst>
        <pc:spChg chg="mod">
          <ac:chgData name="Sushmitha G" userId="d340708e2ba863f5" providerId="Windows Live" clId="Web-{E7E2F42B-B107-489F-A9CF-2FACB43D7369}" dt="2022-01-10T05:29:43.099" v="7"/>
          <ac:spMkLst>
            <pc:docMk/>
            <pc:sldMk cId="2692382714" sldId="344"/>
            <ac:spMk id="9" creationId="{B5F54E7E-0CB3-497B-98EB-74178BF12B55}"/>
          </ac:spMkLst>
        </pc:spChg>
        <pc:picChg chg="mod">
          <ac:chgData name="Sushmitha G" userId="d340708e2ba863f5" providerId="Windows Live" clId="Web-{E7E2F42B-B107-489F-A9CF-2FACB43D7369}" dt="2022-01-10T05:29:51.740" v="8" actId="1076"/>
          <ac:picMkLst>
            <pc:docMk/>
            <pc:sldMk cId="2692382714" sldId="344"/>
            <ac:picMk id="4" creationId="{E1964C77-960A-49E3-AFF1-9212081AE6DA}"/>
          </ac:picMkLst>
        </pc:picChg>
      </pc:sldChg>
      <pc:sldChg chg="modSp">
        <pc:chgData name="Sushmitha G" userId="d340708e2ba863f5" providerId="Windows Live" clId="Web-{E7E2F42B-B107-489F-A9CF-2FACB43D7369}" dt="2022-01-10T05:28:01.160" v="0" actId="20577"/>
        <pc:sldMkLst>
          <pc:docMk/>
          <pc:sldMk cId="2239511847" sldId="347"/>
        </pc:sldMkLst>
        <pc:spChg chg="mod">
          <ac:chgData name="Sushmitha G" userId="d340708e2ba863f5" providerId="Windows Live" clId="Web-{E7E2F42B-B107-489F-A9CF-2FACB43D7369}" dt="2022-01-10T05:28:01.160" v="0" actId="20577"/>
          <ac:spMkLst>
            <pc:docMk/>
            <pc:sldMk cId="2239511847" sldId="347"/>
            <ac:spMk id="11" creationId="{00000000-0000-0000-0000-000000000000}"/>
          </ac:spMkLst>
        </pc:spChg>
      </pc:sldChg>
    </pc:docChg>
  </pc:docChgLst>
  <pc:docChgLst>
    <pc:chgData name="Sushmitha G" userId="d340708e2ba863f5" providerId="Windows Live" clId="Web-{6BE68FB1-5C4D-46E6-B4ED-69717BF9C5CC}"/>
    <pc:docChg chg="modSld">
      <pc:chgData name="Sushmitha G" userId="d340708e2ba863f5" providerId="Windows Live" clId="Web-{6BE68FB1-5C4D-46E6-B4ED-69717BF9C5CC}" dt="2022-01-10T06:14:01.613" v="12" actId="20577"/>
      <pc:docMkLst>
        <pc:docMk/>
      </pc:docMkLst>
      <pc:sldChg chg="modSp">
        <pc:chgData name="Sushmitha G" userId="d340708e2ba863f5" providerId="Windows Live" clId="Web-{6BE68FB1-5C4D-46E6-B4ED-69717BF9C5CC}" dt="2022-01-10T06:14:01.613" v="12" actId="20577"/>
        <pc:sldMkLst>
          <pc:docMk/>
          <pc:sldMk cId="2239511847" sldId="347"/>
        </pc:sldMkLst>
        <pc:spChg chg="mod">
          <ac:chgData name="Sushmitha G" userId="d340708e2ba863f5" providerId="Windows Live" clId="Web-{6BE68FB1-5C4D-46E6-B4ED-69717BF9C5CC}" dt="2022-01-10T06:14:01.613" v="12" actId="20577"/>
          <ac:spMkLst>
            <pc:docMk/>
            <pc:sldMk cId="2239511847" sldId="347"/>
            <ac:spMk id="11" creationId="{00000000-0000-0000-0000-000000000000}"/>
          </ac:spMkLst>
        </pc:spChg>
      </pc:sldChg>
    </pc:docChg>
  </pc:docChgLst>
  <pc:docChgLst>
    <pc:chgData name="Sushmitha G" userId="d340708e2ba863f5" providerId="Windows Live" clId="Web-{FD5B4D87-9B08-4C78-964D-CEBCE132FEF7}"/>
    <pc:docChg chg="modSld">
      <pc:chgData name="Sushmitha G" userId="d340708e2ba863f5" providerId="Windows Live" clId="Web-{FD5B4D87-9B08-4C78-964D-CEBCE132FEF7}" dt="2022-01-10T10:39:51.185" v="2" actId="20577"/>
      <pc:docMkLst>
        <pc:docMk/>
      </pc:docMkLst>
      <pc:sldChg chg="modSp">
        <pc:chgData name="Sushmitha G" userId="d340708e2ba863f5" providerId="Windows Live" clId="Web-{FD5B4D87-9B08-4C78-964D-CEBCE132FEF7}" dt="2022-01-10T10:39:51.185" v="2" actId="20577"/>
        <pc:sldMkLst>
          <pc:docMk/>
          <pc:sldMk cId="2690663459" sldId="340"/>
        </pc:sldMkLst>
        <pc:spChg chg="mod">
          <ac:chgData name="Sushmitha G" userId="d340708e2ba863f5" providerId="Windows Live" clId="Web-{FD5B4D87-9B08-4C78-964D-CEBCE132FEF7}" dt="2022-01-10T10:39:51.185" v="2" actId="20577"/>
          <ac:spMkLst>
            <pc:docMk/>
            <pc:sldMk cId="2690663459" sldId="340"/>
            <ac:spMk id="3" creationId="{00000000-0000-0000-0000-000000000000}"/>
          </ac:spMkLst>
        </pc:spChg>
      </pc:sldChg>
    </pc:docChg>
  </pc:docChgLst>
  <pc:docChgLst>
    <pc:chgData name="Sushmitha G" userId="d340708e2ba863f5" providerId="Windows Live" clId="Web-{9FF53DD2-A640-44E7-825A-D47A26181306}"/>
    <pc:docChg chg="addSld modSld">
      <pc:chgData name="Sushmitha G" userId="d340708e2ba863f5" providerId="Windows Live" clId="Web-{9FF53DD2-A640-44E7-825A-D47A26181306}" dt="2022-01-09T08:30:25.731" v="501" actId="1076"/>
      <pc:docMkLst>
        <pc:docMk/>
      </pc:docMkLst>
      <pc:sldChg chg="modSp">
        <pc:chgData name="Sushmitha G" userId="d340708e2ba863f5" providerId="Windows Live" clId="Web-{9FF53DD2-A640-44E7-825A-D47A26181306}" dt="2022-01-09T07:08:39.188" v="11" actId="20577"/>
        <pc:sldMkLst>
          <pc:docMk/>
          <pc:sldMk cId="0" sldId="260"/>
        </pc:sldMkLst>
        <pc:spChg chg="mod">
          <ac:chgData name="Sushmitha G" userId="d340708e2ba863f5" providerId="Windows Live" clId="Web-{9FF53DD2-A640-44E7-825A-D47A26181306}" dt="2022-01-09T07:08:39.188" v="11" actId="20577"/>
          <ac:spMkLst>
            <pc:docMk/>
            <pc:sldMk cId="0" sldId="260"/>
            <ac:spMk id="3" creationId="{00000000-0000-0000-0000-000000000000}"/>
          </ac:spMkLst>
        </pc:spChg>
      </pc:sldChg>
      <pc:sldChg chg="modSp">
        <pc:chgData name="Sushmitha G" userId="d340708e2ba863f5" providerId="Windows Live" clId="Web-{9FF53DD2-A640-44E7-825A-D47A26181306}" dt="2022-01-09T07:27:25.620" v="57" actId="20577"/>
        <pc:sldMkLst>
          <pc:docMk/>
          <pc:sldMk cId="0" sldId="266"/>
        </pc:sldMkLst>
        <pc:spChg chg="mod">
          <ac:chgData name="Sushmitha G" userId="d340708e2ba863f5" providerId="Windows Live" clId="Web-{9FF53DD2-A640-44E7-825A-D47A26181306}" dt="2022-01-09T07:27:25.620" v="57" actId="20577"/>
          <ac:spMkLst>
            <pc:docMk/>
            <pc:sldMk cId="0" sldId="266"/>
            <ac:spMk id="9" creationId="{B5F54E7E-0CB3-497B-98EB-74178BF12B55}"/>
          </ac:spMkLst>
        </pc:spChg>
      </pc:sldChg>
      <pc:sldChg chg="modSp">
        <pc:chgData name="Sushmitha G" userId="d340708e2ba863f5" providerId="Windows Live" clId="Web-{9FF53DD2-A640-44E7-825A-D47A26181306}" dt="2022-01-09T07:07:42.811" v="7" actId="20577"/>
        <pc:sldMkLst>
          <pc:docMk/>
          <pc:sldMk cId="0" sldId="287"/>
        </pc:sldMkLst>
        <pc:spChg chg="mod">
          <ac:chgData name="Sushmitha G" userId="d340708e2ba863f5" providerId="Windows Live" clId="Web-{9FF53DD2-A640-44E7-825A-D47A26181306}" dt="2022-01-09T07:07:42.811" v="7" actId="20577"/>
          <ac:spMkLst>
            <pc:docMk/>
            <pc:sldMk cId="0" sldId="287"/>
            <ac:spMk id="3" creationId="{00000000-0000-0000-0000-000000000000}"/>
          </ac:spMkLst>
        </pc:spChg>
      </pc:sldChg>
      <pc:sldChg chg="modSp">
        <pc:chgData name="Sushmitha G" userId="d340708e2ba863f5" providerId="Windows Live" clId="Web-{9FF53DD2-A640-44E7-825A-D47A26181306}" dt="2022-01-09T07:10:44.612" v="17" actId="20577"/>
        <pc:sldMkLst>
          <pc:docMk/>
          <pc:sldMk cId="1590456696" sldId="299"/>
        </pc:sldMkLst>
        <pc:spChg chg="mod">
          <ac:chgData name="Sushmitha G" userId="d340708e2ba863f5" providerId="Windows Live" clId="Web-{9FF53DD2-A640-44E7-825A-D47A26181306}" dt="2022-01-09T07:10:44.612" v="17" actId="20577"/>
          <ac:spMkLst>
            <pc:docMk/>
            <pc:sldMk cId="1590456696" sldId="299"/>
            <ac:spMk id="3" creationId="{00000000-0000-0000-0000-000000000000}"/>
          </ac:spMkLst>
        </pc:spChg>
      </pc:sldChg>
      <pc:sldChg chg="addSp delSp modSp">
        <pc:chgData name="Sushmitha G" userId="d340708e2ba863f5" providerId="Windows Live" clId="Web-{9FF53DD2-A640-44E7-825A-D47A26181306}" dt="2022-01-09T07:29:03.169" v="74" actId="20577"/>
        <pc:sldMkLst>
          <pc:docMk/>
          <pc:sldMk cId="2002129677" sldId="343"/>
        </pc:sldMkLst>
        <pc:spChg chg="mod">
          <ac:chgData name="Sushmitha G" userId="d340708e2ba863f5" providerId="Windows Live" clId="Web-{9FF53DD2-A640-44E7-825A-D47A26181306}" dt="2022-01-09T07:29:03.169" v="74" actId="20577"/>
          <ac:spMkLst>
            <pc:docMk/>
            <pc:sldMk cId="2002129677" sldId="343"/>
            <ac:spMk id="9" creationId="{B5F54E7E-0CB3-497B-98EB-74178BF12B55}"/>
          </ac:spMkLst>
        </pc:spChg>
        <pc:picChg chg="add mod">
          <ac:chgData name="Sushmitha G" userId="d340708e2ba863f5" providerId="Windows Live" clId="Web-{9FF53DD2-A640-44E7-825A-D47A26181306}" dt="2022-01-09T07:28:22.637" v="65" actId="1076"/>
          <ac:picMkLst>
            <pc:docMk/>
            <pc:sldMk cId="2002129677" sldId="343"/>
            <ac:picMk id="4" creationId="{A4067308-C56E-4D62-8F19-15176A833A71}"/>
          </ac:picMkLst>
        </pc:picChg>
        <pc:picChg chg="del">
          <ac:chgData name="Sushmitha G" userId="d340708e2ba863f5" providerId="Windows Live" clId="Web-{9FF53DD2-A640-44E7-825A-D47A26181306}" dt="2022-01-09T07:26:08.697" v="43"/>
          <ac:picMkLst>
            <pc:docMk/>
            <pc:sldMk cId="2002129677" sldId="343"/>
            <ac:picMk id="7" creationId="{907F85D8-1E52-454A-941B-4F083FC91435}"/>
          </ac:picMkLst>
        </pc:picChg>
      </pc:sldChg>
      <pc:sldChg chg="addSp modSp">
        <pc:chgData name="Sushmitha G" userId="d340708e2ba863f5" providerId="Windows Live" clId="Web-{9FF53DD2-A640-44E7-825A-D47A26181306}" dt="2022-01-09T07:37:13.352" v="151" actId="20577"/>
        <pc:sldMkLst>
          <pc:docMk/>
          <pc:sldMk cId="2692382714" sldId="344"/>
        </pc:sldMkLst>
        <pc:spChg chg="mod">
          <ac:chgData name="Sushmitha G" userId="d340708e2ba863f5" providerId="Windows Live" clId="Web-{9FF53DD2-A640-44E7-825A-D47A26181306}" dt="2022-01-09T07:37:13.352" v="151" actId="20577"/>
          <ac:spMkLst>
            <pc:docMk/>
            <pc:sldMk cId="2692382714" sldId="344"/>
            <ac:spMk id="9" creationId="{B5F54E7E-0CB3-497B-98EB-74178BF12B55}"/>
          </ac:spMkLst>
        </pc:spChg>
        <pc:picChg chg="add mod">
          <ac:chgData name="Sushmitha G" userId="d340708e2ba863f5" providerId="Windows Live" clId="Web-{9FF53DD2-A640-44E7-825A-D47A26181306}" dt="2022-01-09T07:35:01.052" v="116" actId="14100"/>
          <ac:picMkLst>
            <pc:docMk/>
            <pc:sldMk cId="2692382714" sldId="344"/>
            <ac:picMk id="4" creationId="{E1964C77-960A-49E3-AFF1-9212081AE6DA}"/>
          </ac:picMkLst>
        </pc:picChg>
        <pc:picChg chg="add mod">
          <ac:chgData name="Sushmitha G" userId="d340708e2ba863f5" providerId="Windows Live" clId="Web-{9FF53DD2-A640-44E7-825A-D47A26181306}" dt="2022-01-09T07:35:23.553" v="120" actId="1076"/>
          <ac:picMkLst>
            <pc:docMk/>
            <pc:sldMk cId="2692382714" sldId="344"/>
            <ac:picMk id="7" creationId="{D3085BA5-C827-4B27-AF6A-F34C9C6BD89A}"/>
          </ac:picMkLst>
        </pc:picChg>
      </pc:sldChg>
      <pc:sldChg chg="addSp delSp modSp mod modClrScheme chgLayout">
        <pc:chgData name="Sushmitha G" userId="d340708e2ba863f5" providerId="Windows Live" clId="Web-{9FF53DD2-A640-44E7-825A-D47A26181306}" dt="2022-01-09T08:28:47.666" v="489" actId="1076"/>
        <pc:sldMkLst>
          <pc:docMk/>
          <pc:sldMk cId="4109366737" sldId="345"/>
        </pc:sldMkLst>
        <pc:spChg chg="mod ord">
          <ac:chgData name="Sushmitha G" userId="d340708e2ba863f5" providerId="Windows Live" clId="Web-{9FF53DD2-A640-44E7-825A-D47A26181306}" dt="2022-01-09T08:25:11.130" v="458"/>
          <ac:spMkLst>
            <pc:docMk/>
            <pc:sldMk cId="4109366737" sldId="345"/>
            <ac:spMk id="2" creationId="{00000000-0000-0000-0000-000000000000}"/>
          </ac:spMkLst>
        </pc:spChg>
        <pc:spChg chg="add del mod ord">
          <ac:chgData name="Sushmitha G" userId="d340708e2ba863f5" providerId="Windows Live" clId="Web-{9FF53DD2-A640-44E7-825A-D47A26181306}" dt="2022-01-09T08:25:11.130" v="458"/>
          <ac:spMkLst>
            <pc:docMk/>
            <pc:sldMk cId="4109366737" sldId="345"/>
            <ac:spMk id="3" creationId="{00000000-0000-0000-0000-000000000000}"/>
          </ac:spMkLst>
        </pc:spChg>
        <pc:spChg chg="mod ord">
          <ac:chgData name="Sushmitha G" userId="d340708e2ba863f5" providerId="Windows Live" clId="Web-{9FF53DD2-A640-44E7-825A-D47A26181306}" dt="2022-01-09T08:25:11.130" v="458"/>
          <ac:spMkLst>
            <pc:docMk/>
            <pc:sldMk cId="4109366737" sldId="345"/>
            <ac:spMk id="4" creationId="{69A39DE3-6D44-4EB6-9B74-A8C7D8E07F81}"/>
          </ac:spMkLst>
        </pc:spChg>
        <pc:spChg chg="mod ord">
          <ac:chgData name="Sushmitha G" userId="d340708e2ba863f5" providerId="Windows Live" clId="Web-{9FF53DD2-A640-44E7-825A-D47A26181306}" dt="2022-01-09T08:25:11.130" v="458"/>
          <ac:spMkLst>
            <pc:docMk/>
            <pc:sldMk cId="4109366737" sldId="345"/>
            <ac:spMk id="5" creationId="{A7B1F4F0-081C-449C-9C3A-E0B44A6D0E5F}"/>
          </ac:spMkLst>
        </pc:spChg>
        <pc:spChg chg="mod ord">
          <ac:chgData name="Sushmitha G" userId="d340708e2ba863f5" providerId="Windows Live" clId="Web-{9FF53DD2-A640-44E7-825A-D47A26181306}" dt="2022-01-09T08:25:11.130" v="458"/>
          <ac:spMkLst>
            <pc:docMk/>
            <pc:sldMk cId="4109366737" sldId="345"/>
            <ac:spMk id="6" creationId="{24252FCF-B27B-4BF9-9A7D-79F85AD5ADBF}"/>
          </ac:spMkLst>
        </pc:spChg>
        <pc:spChg chg="add mod">
          <ac:chgData name="Sushmitha G" userId="d340708e2ba863f5" providerId="Windows Live" clId="Web-{9FF53DD2-A640-44E7-825A-D47A26181306}" dt="2022-01-09T08:03:49.234" v="347" actId="20577"/>
          <ac:spMkLst>
            <pc:docMk/>
            <pc:sldMk cId="4109366737" sldId="345"/>
            <ac:spMk id="7" creationId="{83E5A442-52F2-48E9-AF9A-859C464FF3CF}"/>
          </ac:spMkLst>
        </pc:spChg>
        <pc:spChg chg="mod">
          <ac:chgData name="Sushmitha G" userId="d340708e2ba863f5" providerId="Windows Live" clId="Web-{9FF53DD2-A640-44E7-825A-D47A26181306}" dt="2022-01-09T08:22:54.424" v="450" actId="14100"/>
          <ac:spMkLst>
            <pc:docMk/>
            <pc:sldMk cId="4109366737" sldId="345"/>
            <ac:spMk id="9" creationId="{B5F54E7E-0CB3-497B-98EB-74178BF12B55}"/>
          </ac:spMkLst>
        </pc:spChg>
        <pc:spChg chg="add del mod">
          <ac:chgData name="Sushmitha G" userId="d340708e2ba863f5" providerId="Windows Live" clId="Web-{9FF53DD2-A640-44E7-825A-D47A26181306}" dt="2022-01-09T08:10:06.094" v="368"/>
          <ac:spMkLst>
            <pc:docMk/>
            <pc:sldMk cId="4109366737" sldId="345"/>
            <ac:spMk id="10" creationId="{389C6035-99BC-4CEF-96B8-755AB3F13124}"/>
          </ac:spMkLst>
        </pc:spChg>
        <pc:spChg chg="add del">
          <ac:chgData name="Sushmitha G" userId="d340708e2ba863f5" providerId="Windows Live" clId="Web-{9FF53DD2-A640-44E7-825A-D47A26181306}" dt="2022-01-09T08:20:34.655" v="430"/>
          <ac:spMkLst>
            <pc:docMk/>
            <pc:sldMk cId="4109366737" sldId="345"/>
            <ac:spMk id="12" creationId="{73DC843F-009F-4503-A756-530F0650AB6A}"/>
          </ac:spMkLst>
        </pc:spChg>
        <pc:spChg chg="add del">
          <ac:chgData name="Sushmitha G" userId="d340708e2ba863f5" providerId="Windows Live" clId="Web-{9FF53DD2-A640-44E7-825A-D47A26181306}" dt="2022-01-09T08:19:26.622" v="421"/>
          <ac:spMkLst>
            <pc:docMk/>
            <pc:sldMk cId="4109366737" sldId="345"/>
            <ac:spMk id="13" creationId="{B5DFE65D-CBF5-4C4C-932D-B5CBD3FAE5AE}"/>
          </ac:spMkLst>
        </pc:spChg>
        <pc:spChg chg="add del">
          <ac:chgData name="Sushmitha G" userId="d340708e2ba863f5" providerId="Windows Live" clId="Web-{9FF53DD2-A640-44E7-825A-D47A26181306}" dt="2022-01-09T08:20:34.639" v="429"/>
          <ac:spMkLst>
            <pc:docMk/>
            <pc:sldMk cId="4109366737" sldId="345"/>
            <ac:spMk id="14" creationId="{71C44FE0-C029-43D2-9613-276E261620D7}"/>
          </ac:spMkLst>
        </pc:spChg>
        <pc:spChg chg="add del">
          <ac:chgData name="Sushmitha G" userId="d340708e2ba863f5" providerId="Windows Live" clId="Web-{9FF53DD2-A640-44E7-825A-D47A26181306}" dt="2022-01-09T08:19:45.263" v="422"/>
          <ac:spMkLst>
            <pc:docMk/>
            <pc:sldMk cId="4109366737" sldId="345"/>
            <ac:spMk id="15" creationId="{478AAC3C-5138-444E-9B32-3127409D3F55}"/>
          </ac:spMkLst>
        </pc:spChg>
        <pc:spChg chg="add del">
          <ac:chgData name="Sushmitha G" userId="d340708e2ba863f5" providerId="Windows Live" clId="Web-{9FF53DD2-A640-44E7-825A-D47A26181306}" dt="2022-01-09T08:20:34.624" v="428"/>
          <ac:spMkLst>
            <pc:docMk/>
            <pc:sldMk cId="4109366737" sldId="345"/>
            <ac:spMk id="16" creationId="{4B124965-501E-4BB8-BF16-DAEF0BE3BD89}"/>
          </ac:spMkLst>
        </pc:spChg>
        <pc:spChg chg="add del">
          <ac:chgData name="Sushmitha G" userId="d340708e2ba863f5" providerId="Windows Live" clId="Web-{9FF53DD2-A640-44E7-825A-D47A26181306}" dt="2022-01-09T08:19:49.888" v="427"/>
          <ac:spMkLst>
            <pc:docMk/>
            <pc:sldMk cId="4109366737" sldId="345"/>
            <ac:spMk id="17" creationId="{68AA7D4B-9A70-41E7-BACA-36D0FFCDF865}"/>
          </ac:spMkLst>
        </pc:spChg>
        <pc:spChg chg="add del mod">
          <ac:chgData name="Sushmitha G" userId="d340708e2ba863f5" providerId="Windows Live" clId="Web-{9FF53DD2-A640-44E7-825A-D47A26181306}" dt="2022-01-09T08:19:48.341" v="426"/>
          <ac:spMkLst>
            <pc:docMk/>
            <pc:sldMk cId="4109366737" sldId="345"/>
            <ac:spMk id="18" creationId="{25650FC3-B894-48DD-BC7B-456DAD83B9CB}"/>
          </ac:spMkLst>
        </pc:spChg>
        <pc:spChg chg="add del">
          <ac:chgData name="Sushmitha G" userId="d340708e2ba863f5" providerId="Windows Live" clId="Web-{9FF53DD2-A640-44E7-825A-D47A26181306}" dt="2022-01-09T08:19:45.279" v="423"/>
          <ac:spMkLst>
            <pc:docMk/>
            <pc:sldMk cId="4109366737" sldId="345"/>
            <ac:spMk id="19" creationId="{C25D697E-16C0-4485-B0C7-8B9C4079650A}"/>
          </ac:spMkLst>
        </pc:spChg>
        <pc:spChg chg="add del">
          <ac:chgData name="Sushmitha G" userId="d340708e2ba863f5" providerId="Windows Live" clId="Web-{9FF53DD2-A640-44E7-825A-D47A26181306}" dt="2022-01-09T08:20:34.670" v="431"/>
          <ac:spMkLst>
            <pc:docMk/>
            <pc:sldMk cId="4109366737" sldId="345"/>
            <ac:spMk id="20" creationId="{52DD5927-69E6-414C-B5BD-44E38B20B18D}"/>
          </ac:spMkLst>
        </pc:spChg>
        <pc:spChg chg="add mod">
          <ac:chgData name="Sushmitha G" userId="d340708e2ba863f5" providerId="Windows Live" clId="Web-{9FF53DD2-A640-44E7-825A-D47A26181306}" dt="2022-01-09T08:27:38.914" v="484" actId="14100"/>
          <ac:spMkLst>
            <pc:docMk/>
            <pc:sldMk cId="4109366737" sldId="345"/>
            <ac:spMk id="24" creationId="{EB4C3420-C4B3-4E7E-A2EF-3A63D9AFFCB5}"/>
          </ac:spMkLst>
        </pc:spChg>
        <pc:spChg chg="add del mod">
          <ac:chgData name="Sushmitha G" userId="d340708e2ba863f5" providerId="Windows Live" clId="Web-{9FF53DD2-A640-44E7-825A-D47A26181306}" dt="2022-01-09T08:23:03.361" v="452"/>
          <ac:spMkLst>
            <pc:docMk/>
            <pc:sldMk cId="4109366737" sldId="345"/>
            <ac:spMk id="26" creationId="{A519A3F2-032B-4EBD-9568-7B8BA805BFB9}"/>
          </ac:spMkLst>
        </pc:spChg>
        <pc:spChg chg="add mod">
          <ac:chgData name="Sushmitha G" userId="d340708e2ba863f5" providerId="Windows Live" clId="Web-{9FF53DD2-A640-44E7-825A-D47A26181306}" dt="2022-01-09T08:28:38.572" v="488" actId="1076"/>
          <ac:spMkLst>
            <pc:docMk/>
            <pc:sldMk cId="4109366737" sldId="345"/>
            <ac:spMk id="27" creationId="{70F7D08E-A01A-4B0E-834B-C9F1997D6FDC}"/>
          </ac:spMkLst>
        </pc:spChg>
        <pc:spChg chg="add mod">
          <ac:chgData name="Sushmitha G" userId="d340708e2ba863f5" providerId="Windows Live" clId="Web-{9FF53DD2-A640-44E7-825A-D47A26181306}" dt="2022-01-09T08:28:28.134" v="487" actId="1076"/>
          <ac:spMkLst>
            <pc:docMk/>
            <pc:sldMk cId="4109366737" sldId="345"/>
            <ac:spMk id="28" creationId="{59D23174-4A66-4718-8400-455F4589701B}"/>
          </ac:spMkLst>
        </pc:spChg>
        <pc:spChg chg="add mod">
          <ac:chgData name="Sushmitha G" userId="d340708e2ba863f5" providerId="Windows Live" clId="Web-{9FF53DD2-A640-44E7-825A-D47A26181306}" dt="2022-01-09T08:28:47.666" v="489" actId="1076"/>
          <ac:spMkLst>
            <pc:docMk/>
            <pc:sldMk cId="4109366737" sldId="345"/>
            <ac:spMk id="29" creationId="{B8ACDB2A-7F1A-45B3-B442-5041142638E3}"/>
          </ac:spMkLst>
        </pc:spChg>
        <pc:picChg chg="add del mod">
          <ac:chgData name="Sushmitha G" userId="d340708e2ba863f5" providerId="Windows Live" clId="Web-{9FF53DD2-A640-44E7-825A-D47A26181306}" dt="2022-01-09T08:16:24.727" v="398"/>
          <ac:picMkLst>
            <pc:docMk/>
            <pc:sldMk cId="4109366737" sldId="345"/>
            <ac:picMk id="8" creationId="{B4FAD9CE-004D-4F64-82E7-5FE2758F3EE2}"/>
          </ac:picMkLst>
        </pc:picChg>
        <pc:picChg chg="add del mod">
          <ac:chgData name="Sushmitha G" userId="d340708e2ba863f5" providerId="Windows Live" clId="Web-{9FF53DD2-A640-44E7-825A-D47A26181306}" dt="2022-01-09T08:18:19.136" v="403"/>
          <ac:picMkLst>
            <pc:docMk/>
            <pc:sldMk cId="4109366737" sldId="345"/>
            <ac:picMk id="11" creationId="{0135A4EB-56F7-4931-9CA3-87D8DCE3C200}"/>
          </ac:picMkLst>
        </pc:picChg>
        <pc:picChg chg="add del mod">
          <ac:chgData name="Sushmitha G" userId="d340708e2ba863f5" providerId="Windows Live" clId="Web-{9FF53DD2-A640-44E7-825A-D47A26181306}" dt="2022-01-09T08:19:24.950" v="420"/>
          <ac:picMkLst>
            <pc:docMk/>
            <pc:sldMk cId="4109366737" sldId="345"/>
            <ac:picMk id="21" creationId="{16AB7654-EAB1-4A42-A0D4-FED31D44E455}"/>
          </ac:picMkLst>
        </pc:picChg>
        <pc:picChg chg="add mod">
          <ac:chgData name="Sushmitha G" userId="d340708e2ba863f5" providerId="Windows Live" clId="Web-{9FF53DD2-A640-44E7-825A-D47A26181306}" dt="2022-01-09T08:22:54.345" v="447" actId="1076"/>
          <ac:picMkLst>
            <pc:docMk/>
            <pc:sldMk cId="4109366737" sldId="345"/>
            <ac:picMk id="22" creationId="{835C26E1-AE47-4051-954C-EA11C712B795}"/>
          </ac:picMkLst>
        </pc:picChg>
        <pc:picChg chg="add mod">
          <ac:chgData name="Sushmitha G" userId="d340708e2ba863f5" providerId="Windows Live" clId="Web-{9FF53DD2-A640-44E7-825A-D47A26181306}" dt="2022-01-09T08:22:54.377" v="448" actId="1076"/>
          <ac:picMkLst>
            <pc:docMk/>
            <pc:sldMk cId="4109366737" sldId="345"/>
            <ac:picMk id="23" creationId="{4EB6DC6F-FB68-4EB4-9ADA-C5A2A2C2402D}"/>
          </ac:picMkLst>
        </pc:picChg>
      </pc:sldChg>
      <pc:sldChg chg="modSp">
        <pc:chgData name="Sushmitha G" userId="d340708e2ba863f5" providerId="Windows Live" clId="Web-{9FF53DD2-A640-44E7-825A-D47A26181306}" dt="2022-01-09T07:14:18.804" v="42"/>
        <pc:sldMkLst>
          <pc:docMk/>
          <pc:sldMk cId="143844467" sldId="348"/>
        </pc:sldMkLst>
        <pc:spChg chg="mod">
          <ac:chgData name="Sushmitha G" userId="d340708e2ba863f5" providerId="Windows Live" clId="Web-{9FF53DD2-A640-44E7-825A-D47A26181306}" dt="2022-01-09T07:14:11.382" v="41" actId="20577"/>
          <ac:spMkLst>
            <pc:docMk/>
            <pc:sldMk cId="143844467" sldId="348"/>
            <ac:spMk id="3" creationId="{5AD73DF8-D211-49BA-BE64-62ABED3E336E}"/>
          </ac:spMkLst>
        </pc:spChg>
        <pc:spChg chg="mod">
          <ac:chgData name="Sushmitha G" userId="d340708e2ba863f5" providerId="Windows Live" clId="Web-{9FF53DD2-A640-44E7-825A-D47A26181306}" dt="2022-01-09T07:14:18.804" v="42"/>
          <ac:spMkLst>
            <pc:docMk/>
            <pc:sldMk cId="143844467" sldId="348"/>
            <ac:spMk id="4" creationId="{63883236-2F89-4FE2-BEC2-4C4636D9DB05}"/>
          </ac:spMkLst>
        </pc:spChg>
      </pc:sldChg>
      <pc:sldChg chg="addSp delSp modSp new">
        <pc:chgData name="Sushmitha G" userId="d340708e2ba863f5" providerId="Windows Live" clId="Web-{9FF53DD2-A640-44E7-825A-D47A26181306}" dt="2022-01-09T07:43:47.674" v="221" actId="20577"/>
        <pc:sldMkLst>
          <pc:docMk/>
          <pc:sldMk cId="2657511173" sldId="349"/>
        </pc:sldMkLst>
        <pc:spChg chg="mod">
          <ac:chgData name="Sushmitha G" userId="d340708e2ba863f5" providerId="Windows Live" clId="Web-{9FF53DD2-A640-44E7-825A-D47A26181306}" dt="2022-01-09T07:38:41.463" v="157" actId="20577"/>
          <ac:spMkLst>
            <pc:docMk/>
            <pc:sldMk cId="2657511173" sldId="349"/>
            <ac:spMk id="2" creationId="{15E4CBC8-BDF2-4CDA-A3DF-35E1A2E6840B}"/>
          </ac:spMkLst>
        </pc:spChg>
        <pc:spChg chg="del">
          <ac:chgData name="Sushmitha G" userId="d340708e2ba863f5" providerId="Windows Live" clId="Web-{9FF53DD2-A640-44E7-825A-D47A26181306}" dt="2022-01-09T07:38:59.605" v="158"/>
          <ac:spMkLst>
            <pc:docMk/>
            <pc:sldMk cId="2657511173" sldId="349"/>
            <ac:spMk id="3" creationId="{984F879F-2EF0-4434-8635-603E5263A248}"/>
          </ac:spMkLst>
        </pc:spChg>
        <pc:spChg chg="add del mod">
          <ac:chgData name="Sushmitha G" userId="d340708e2ba863f5" providerId="Windows Live" clId="Web-{9FF53DD2-A640-44E7-825A-D47A26181306}" dt="2022-01-09T07:39:16.980" v="161"/>
          <ac:spMkLst>
            <pc:docMk/>
            <pc:sldMk cId="2657511173" sldId="349"/>
            <ac:spMk id="9" creationId="{8B87AC68-4AC0-4DD0-B4EF-1032A1DBC98F}"/>
          </ac:spMkLst>
        </pc:spChg>
        <pc:spChg chg="add del mod">
          <ac:chgData name="Sushmitha G" userId="d340708e2ba863f5" providerId="Windows Live" clId="Web-{9FF53DD2-A640-44E7-825A-D47A26181306}" dt="2022-01-09T07:39:35.574" v="164"/>
          <ac:spMkLst>
            <pc:docMk/>
            <pc:sldMk cId="2657511173" sldId="349"/>
            <ac:spMk id="12" creationId="{C428AFAE-1B0E-4AA7-8D61-AB9B916E9D10}"/>
          </ac:spMkLst>
        </pc:spChg>
        <pc:spChg chg="add mod">
          <ac:chgData name="Sushmitha G" userId="d340708e2ba863f5" providerId="Windows Live" clId="Web-{9FF53DD2-A640-44E7-825A-D47A26181306}" dt="2022-01-09T07:40:57.123" v="171" actId="1076"/>
          <ac:spMkLst>
            <pc:docMk/>
            <pc:sldMk cId="2657511173" sldId="349"/>
            <ac:spMk id="14" creationId="{E8ECFA9B-5DF2-410A-9433-862B2A94CF35}"/>
          </ac:spMkLst>
        </pc:spChg>
        <pc:spChg chg="add mod">
          <ac:chgData name="Sushmitha G" userId="d340708e2ba863f5" providerId="Windows Live" clId="Web-{9FF53DD2-A640-44E7-825A-D47A26181306}" dt="2022-01-09T07:43:47.674" v="221" actId="20577"/>
          <ac:spMkLst>
            <pc:docMk/>
            <pc:sldMk cId="2657511173" sldId="349"/>
            <ac:spMk id="16" creationId="{8E347398-5D9C-4D84-B6A8-BFC722B48EC5}"/>
          </ac:spMkLst>
        </pc:spChg>
        <pc:picChg chg="add del mod ord">
          <ac:chgData name="Sushmitha G" userId="d340708e2ba863f5" providerId="Windows Live" clId="Web-{9FF53DD2-A640-44E7-825A-D47A26181306}" dt="2022-01-09T07:39:03.980" v="159"/>
          <ac:picMkLst>
            <pc:docMk/>
            <pc:sldMk cId="2657511173" sldId="349"/>
            <ac:picMk id="7" creationId="{350824C6-4365-4781-B95B-9DFAB3F0D3BC}"/>
          </ac:picMkLst>
        </pc:picChg>
        <pc:picChg chg="add del mod ord">
          <ac:chgData name="Sushmitha G" userId="d340708e2ba863f5" providerId="Windows Live" clId="Web-{9FF53DD2-A640-44E7-825A-D47A26181306}" dt="2022-01-09T07:39:21.527" v="162"/>
          <ac:picMkLst>
            <pc:docMk/>
            <pc:sldMk cId="2657511173" sldId="349"/>
            <ac:picMk id="10" creationId="{FB6C89AD-BEDC-4294-B05B-738B3589C950}"/>
          </ac:picMkLst>
        </pc:picChg>
        <pc:picChg chg="add mod ord">
          <ac:chgData name="Sushmitha G" userId="d340708e2ba863f5" providerId="Windows Live" clId="Web-{9FF53DD2-A640-44E7-825A-D47A26181306}" dt="2022-01-09T07:41:39.561" v="179" actId="14100"/>
          <ac:picMkLst>
            <pc:docMk/>
            <pc:sldMk cId="2657511173" sldId="349"/>
            <ac:picMk id="13" creationId="{ED15D163-B849-4088-9DF6-4E32239193C7}"/>
          </ac:picMkLst>
        </pc:picChg>
        <pc:picChg chg="add mod">
          <ac:chgData name="Sushmitha G" userId="d340708e2ba863f5" providerId="Windows Live" clId="Web-{9FF53DD2-A640-44E7-825A-D47A26181306}" dt="2022-01-09T07:41:42.921" v="180" actId="1076"/>
          <ac:picMkLst>
            <pc:docMk/>
            <pc:sldMk cId="2657511173" sldId="349"/>
            <ac:picMk id="15" creationId="{A58EB1E4-89F8-4534-AA75-D564DE3D8A4C}"/>
          </ac:picMkLst>
        </pc:picChg>
      </pc:sldChg>
      <pc:sldChg chg="addSp delSp modSp new">
        <pc:chgData name="Sushmitha G" userId="d340708e2ba863f5" providerId="Windows Live" clId="Web-{9FF53DD2-A640-44E7-825A-D47A26181306}" dt="2022-01-09T07:50:06.606" v="312" actId="20577"/>
        <pc:sldMkLst>
          <pc:docMk/>
          <pc:sldMk cId="51883858" sldId="350"/>
        </pc:sldMkLst>
        <pc:spChg chg="mod">
          <ac:chgData name="Sushmitha G" userId="d340708e2ba863f5" providerId="Windows Live" clId="Web-{9FF53DD2-A640-44E7-825A-D47A26181306}" dt="2022-01-09T07:44:47.706" v="227" actId="20577"/>
          <ac:spMkLst>
            <pc:docMk/>
            <pc:sldMk cId="51883858" sldId="350"/>
            <ac:spMk id="2" creationId="{DC4E2C5C-1CBC-4B73-A95F-9621C3875B70}"/>
          </ac:spMkLst>
        </pc:spChg>
        <pc:spChg chg="add del mod">
          <ac:chgData name="Sushmitha G" userId="d340708e2ba863f5" providerId="Windows Live" clId="Web-{9FF53DD2-A640-44E7-825A-D47A26181306}" dt="2022-01-09T07:50:06.606" v="312" actId="20577"/>
          <ac:spMkLst>
            <pc:docMk/>
            <pc:sldMk cId="51883858" sldId="350"/>
            <ac:spMk id="3" creationId="{A604317F-5488-4270-84A5-4E31E181544F}"/>
          </ac:spMkLst>
        </pc:spChg>
        <pc:picChg chg="add del mod ord">
          <ac:chgData name="Sushmitha G" userId="d340708e2ba863f5" providerId="Windows Live" clId="Web-{9FF53DD2-A640-44E7-825A-D47A26181306}" dt="2022-01-09T07:45:10.238" v="230"/>
          <ac:picMkLst>
            <pc:docMk/>
            <pc:sldMk cId="51883858" sldId="350"/>
            <ac:picMk id="7" creationId="{29877E2B-F840-4BD9-8F87-F400508A3920}"/>
          </ac:picMkLst>
        </pc:picChg>
        <pc:picChg chg="add mod">
          <ac:chgData name="Sushmitha G" userId="d340708e2ba863f5" providerId="Windows Live" clId="Web-{9FF53DD2-A640-44E7-825A-D47A26181306}" dt="2022-01-09T07:47:28.991" v="251" actId="14100"/>
          <ac:picMkLst>
            <pc:docMk/>
            <pc:sldMk cId="51883858" sldId="350"/>
            <ac:picMk id="8" creationId="{F5185A03-9B01-4BDB-ACB0-2C1897395761}"/>
          </ac:picMkLst>
        </pc:picChg>
        <pc:picChg chg="add mod">
          <ac:chgData name="Sushmitha G" userId="d340708e2ba863f5" providerId="Windows Live" clId="Web-{9FF53DD2-A640-44E7-825A-D47A26181306}" dt="2022-01-09T07:47:12.413" v="250" actId="1076"/>
          <ac:picMkLst>
            <pc:docMk/>
            <pc:sldMk cId="51883858" sldId="350"/>
            <ac:picMk id="9" creationId="{D62C9B0A-5AD1-48E5-B88D-2D9E0B564C47}"/>
          </ac:picMkLst>
        </pc:picChg>
      </pc:sldChg>
      <pc:sldChg chg="addSp modSp new">
        <pc:chgData name="Sushmitha G" userId="d340708e2ba863f5" providerId="Windows Live" clId="Web-{9FF53DD2-A640-44E7-825A-D47A26181306}" dt="2022-01-09T07:52:27.906" v="345" actId="20577"/>
        <pc:sldMkLst>
          <pc:docMk/>
          <pc:sldMk cId="45241800" sldId="351"/>
        </pc:sldMkLst>
        <pc:spChg chg="mod">
          <ac:chgData name="Sushmitha G" userId="d340708e2ba863f5" providerId="Windows Live" clId="Web-{9FF53DD2-A640-44E7-825A-D47A26181306}" dt="2022-01-09T07:50:45.497" v="318" actId="20577"/>
          <ac:spMkLst>
            <pc:docMk/>
            <pc:sldMk cId="45241800" sldId="351"/>
            <ac:spMk id="2" creationId="{4F0345C8-BE15-495E-8C37-D0F784EFD424}"/>
          </ac:spMkLst>
        </pc:spChg>
        <pc:spChg chg="mod">
          <ac:chgData name="Sushmitha G" userId="d340708e2ba863f5" providerId="Windows Live" clId="Web-{9FF53DD2-A640-44E7-825A-D47A26181306}" dt="2022-01-09T07:52:27.906" v="345" actId="20577"/>
          <ac:spMkLst>
            <pc:docMk/>
            <pc:sldMk cId="45241800" sldId="351"/>
            <ac:spMk id="3" creationId="{4F2B85DE-4B01-4AA5-91BC-DE3A560903E6}"/>
          </ac:spMkLst>
        </pc:spChg>
        <pc:picChg chg="add mod">
          <ac:chgData name="Sushmitha G" userId="d340708e2ba863f5" providerId="Windows Live" clId="Web-{9FF53DD2-A640-44E7-825A-D47A26181306}" dt="2022-01-09T07:51:37.405" v="329" actId="1076"/>
          <ac:picMkLst>
            <pc:docMk/>
            <pc:sldMk cId="45241800" sldId="351"/>
            <ac:picMk id="7" creationId="{11C42A34-107F-497F-B659-937818B74F18}"/>
          </ac:picMkLst>
        </pc:picChg>
      </pc:sldChg>
      <pc:sldChg chg="addSp delSp modSp new">
        <pc:chgData name="Sushmitha G" userId="d340708e2ba863f5" providerId="Windows Live" clId="Web-{9FF53DD2-A640-44E7-825A-D47A26181306}" dt="2022-01-09T08:30:25.731" v="501" actId="1076"/>
        <pc:sldMkLst>
          <pc:docMk/>
          <pc:sldMk cId="228624526" sldId="352"/>
        </pc:sldMkLst>
        <pc:spChg chg="mod">
          <ac:chgData name="Sushmitha G" userId="d340708e2ba863f5" providerId="Windows Live" clId="Web-{9FF53DD2-A640-44E7-825A-D47A26181306}" dt="2022-01-09T08:12:07.221" v="387" actId="20577"/>
          <ac:spMkLst>
            <pc:docMk/>
            <pc:sldMk cId="228624526" sldId="352"/>
            <ac:spMk id="2" creationId="{2BDC272A-27E1-46A6-AB23-13BDC9BF7DDF}"/>
          </ac:spMkLst>
        </pc:spChg>
        <pc:spChg chg="del mod">
          <ac:chgData name="Sushmitha G" userId="d340708e2ba863f5" providerId="Windows Live" clId="Web-{9FF53DD2-A640-44E7-825A-D47A26181306}" dt="2022-01-09T08:29:24.073" v="491"/>
          <ac:spMkLst>
            <pc:docMk/>
            <pc:sldMk cId="228624526" sldId="352"/>
            <ac:spMk id="3" creationId="{344E9EC9-34CC-4988-98B1-B500A1054780}"/>
          </ac:spMkLst>
        </pc:spChg>
        <pc:spChg chg="add del mod">
          <ac:chgData name="Sushmitha G" userId="d340708e2ba863f5" providerId="Windows Live" clId="Web-{9FF53DD2-A640-44E7-825A-D47A26181306}" dt="2022-01-09T08:29:39.698" v="497"/>
          <ac:spMkLst>
            <pc:docMk/>
            <pc:sldMk cId="228624526" sldId="352"/>
            <ac:spMk id="10" creationId="{8E34969B-63D5-4EF9-96BC-09216615884E}"/>
          </ac:spMkLst>
        </pc:spChg>
        <pc:picChg chg="add del mod">
          <ac:chgData name="Sushmitha G" userId="d340708e2ba863f5" providerId="Windows Live" clId="Web-{9FF53DD2-A640-44E7-825A-D47A26181306}" dt="2022-01-09T08:29:25.182" v="494"/>
          <ac:picMkLst>
            <pc:docMk/>
            <pc:sldMk cId="228624526" sldId="352"/>
            <ac:picMk id="7" creationId="{715A9FA0-6CC9-4678-9E18-2CD12FA84FA3}"/>
          </ac:picMkLst>
        </pc:picChg>
        <pc:picChg chg="add del mod">
          <ac:chgData name="Sushmitha G" userId="d340708e2ba863f5" providerId="Windows Live" clId="Web-{9FF53DD2-A640-44E7-825A-D47A26181306}" dt="2022-01-09T08:29:42.120" v="499"/>
          <ac:picMkLst>
            <pc:docMk/>
            <pc:sldMk cId="228624526" sldId="352"/>
            <ac:picMk id="8" creationId="{FCE275E1-A13D-4D6D-A7C3-2B11B773CE88}"/>
          </ac:picMkLst>
        </pc:picChg>
        <pc:picChg chg="add mod">
          <ac:chgData name="Sushmitha G" userId="d340708e2ba863f5" providerId="Windows Live" clId="Web-{9FF53DD2-A640-44E7-825A-D47A26181306}" dt="2022-01-09T08:30:25.731" v="501" actId="1076"/>
          <ac:picMkLst>
            <pc:docMk/>
            <pc:sldMk cId="228624526" sldId="352"/>
            <ac:picMk id="11" creationId="{00D321A4-297C-496C-A6D1-9A3FE6D182B3}"/>
          </ac:picMkLst>
        </pc:picChg>
      </pc:sldChg>
    </pc:docChg>
  </pc:docChgLst>
  <pc:docChgLst>
    <pc:chgData clId="Web-{0D28AF27-1B01-4F94-B947-6BC241B02106}"/>
    <pc:docChg chg="modSld">
      <pc:chgData name="" userId="" providerId="" clId="Web-{0D28AF27-1B01-4F94-B947-6BC241B02106}" dt="2022-01-10T05:33:43.463" v="1" actId="20577"/>
      <pc:docMkLst>
        <pc:docMk/>
      </pc:docMkLst>
      <pc:sldChg chg="modSp">
        <pc:chgData name="" userId="" providerId="" clId="Web-{0D28AF27-1B01-4F94-B947-6BC241B02106}" dt="2022-01-10T05:33:43.463" v="1" actId="20577"/>
        <pc:sldMkLst>
          <pc:docMk/>
          <pc:sldMk cId="2239511847" sldId="347"/>
        </pc:sldMkLst>
        <pc:spChg chg="mod">
          <ac:chgData name="" userId="" providerId="" clId="Web-{0D28AF27-1B01-4F94-B947-6BC241B02106}" dt="2022-01-10T05:33:43.463" v="1" actId="20577"/>
          <ac:spMkLst>
            <pc:docMk/>
            <pc:sldMk cId="2239511847" sldId="347"/>
            <ac:spMk id="11" creationId="{00000000-0000-0000-0000-000000000000}"/>
          </ac:spMkLst>
        </pc:spChg>
      </pc:sldChg>
    </pc:docChg>
  </pc:docChgLst>
  <pc:docChgLst>
    <pc:chgData name="Sushmitha G" userId="d340708e2ba863f5" providerId="Windows Live" clId="Web-{17BD3021-449B-43A3-9186-2294670E6125}"/>
    <pc:docChg chg="addSld delSld modSld">
      <pc:chgData name="Sushmitha G" userId="d340708e2ba863f5" providerId="Windows Live" clId="Web-{17BD3021-449B-43A3-9186-2294670E6125}" dt="2022-01-08T10:23:21.601" v="378" actId="1076"/>
      <pc:docMkLst>
        <pc:docMk/>
      </pc:docMkLst>
      <pc:sldChg chg="del">
        <pc:chgData name="Sushmitha G" userId="d340708e2ba863f5" providerId="Windows Live" clId="Web-{17BD3021-449B-43A3-9186-2294670E6125}" dt="2022-01-08T09:36:36.201" v="0"/>
        <pc:sldMkLst>
          <pc:docMk/>
          <pc:sldMk cId="0" sldId="256"/>
        </pc:sldMkLst>
      </pc:sldChg>
      <pc:sldChg chg="modSp">
        <pc:chgData name="Sushmitha G" userId="d340708e2ba863f5" providerId="Windows Live" clId="Web-{17BD3021-449B-43A3-9186-2294670E6125}" dt="2022-01-08T09:39:09.376" v="55" actId="20577"/>
        <pc:sldMkLst>
          <pc:docMk/>
          <pc:sldMk cId="0" sldId="257"/>
        </pc:sldMkLst>
        <pc:spChg chg="mod">
          <ac:chgData name="Sushmitha G" userId="d340708e2ba863f5" providerId="Windows Live" clId="Web-{17BD3021-449B-43A3-9186-2294670E6125}" dt="2022-01-08T09:39:09.376" v="55" actId="20577"/>
          <ac:spMkLst>
            <pc:docMk/>
            <pc:sldMk cId="0" sldId="257"/>
            <ac:spMk id="3" creationId="{00000000-0000-0000-0000-000000000000}"/>
          </ac:spMkLst>
        </pc:spChg>
      </pc:sldChg>
      <pc:sldChg chg="modSp">
        <pc:chgData name="Sushmitha G" userId="d340708e2ba863f5" providerId="Windows Live" clId="Web-{17BD3021-449B-43A3-9186-2294670E6125}" dt="2022-01-08T09:41:35.567" v="76" actId="20577"/>
        <pc:sldMkLst>
          <pc:docMk/>
          <pc:sldMk cId="0" sldId="260"/>
        </pc:sldMkLst>
        <pc:spChg chg="mod">
          <ac:chgData name="Sushmitha G" userId="d340708e2ba863f5" providerId="Windows Live" clId="Web-{17BD3021-449B-43A3-9186-2294670E6125}" dt="2022-01-08T09:41:35.567" v="76" actId="20577"/>
          <ac:spMkLst>
            <pc:docMk/>
            <pc:sldMk cId="0" sldId="260"/>
            <ac:spMk id="3" creationId="{00000000-0000-0000-0000-000000000000}"/>
          </ac:spMkLst>
        </pc:spChg>
      </pc:sldChg>
      <pc:sldChg chg="addSp modSp">
        <pc:chgData name="Sushmitha G" userId="d340708e2ba863f5" providerId="Windows Live" clId="Web-{17BD3021-449B-43A3-9186-2294670E6125}" dt="2022-01-08T10:10:01.129" v="334" actId="14100"/>
        <pc:sldMkLst>
          <pc:docMk/>
          <pc:sldMk cId="0" sldId="266"/>
        </pc:sldMkLst>
        <pc:spChg chg="mod">
          <ac:chgData name="Sushmitha G" userId="d340708e2ba863f5" providerId="Windows Live" clId="Web-{17BD3021-449B-43A3-9186-2294670E6125}" dt="2022-01-08T10:09:37.753" v="327" actId="20577"/>
          <ac:spMkLst>
            <pc:docMk/>
            <pc:sldMk cId="0" sldId="266"/>
            <ac:spMk id="9" creationId="{B5F54E7E-0CB3-497B-98EB-74178BF12B55}"/>
          </ac:spMkLst>
        </pc:spChg>
        <pc:picChg chg="add mod">
          <ac:chgData name="Sushmitha G" userId="d340708e2ba863f5" providerId="Windows Live" clId="Web-{17BD3021-449B-43A3-9186-2294670E6125}" dt="2022-01-08T10:10:01.129" v="334" actId="14100"/>
          <ac:picMkLst>
            <pc:docMk/>
            <pc:sldMk cId="0" sldId="266"/>
            <ac:picMk id="4" creationId="{814C0CB0-C2C6-4D21-BCD1-647F33BE2EA4}"/>
          </ac:picMkLst>
        </pc:picChg>
      </pc:sldChg>
      <pc:sldChg chg="modSp">
        <pc:chgData name="Sushmitha G" userId="d340708e2ba863f5" providerId="Windows Live" clId="Web-{17BD3021-449B-43A3-9186-2294670E6125}" dt="2022-01-08T10:22:05.317" v="374" actId="20577"/>
        <pc:sldMkLst>
          <pc:docMk/>
          <pc:sldMk cId="0" sldId="270"/>
        </pc:sldMkLst>
        <pc:spChg chg="mod">
          <ac:chgData name="Sushmitha G" userId="d340708e2ba863f5" providerId="Windows Live" clId="Web-{17BD3021-449B-43A3-9186-2294670E6125}" dt="2022-01-08T10:22:05.317" v="374" actId="20577"/>
          <ac:spMkLst>
            <pc:docMk/>
            <pc:sldMk cId="0" sldId="270"/>
            <ac:spMk id="3" creationId="{00000000-0000-0000-0000-000000000000}"/>
          </ac:spMkLst>
        </pc:spChg>
      </pc:sldChg>
      <pc:sldChg chg="modSp">
        <pc:chgData name="Sushmitha G" userId="d340708e2ba863f5" providerId="Windows Live" clId="Web-{17BD3021-449B-43A3-9186-2294670E6125}" dt="2022-01-08T10:23:21.601" v="378" actId="1076"/>
        <pc:sldMkLst>
          <pc:docMk/>
          <pc:sldMk cId="0" sldId="271"/>
        </pc:sldMkLst>
        <pc:spChg chg="mod">
          <ac:chgData name="Sushmitha G" userId="d340708e2ba863f5" providerId="Windows Live" clId="Web-{17BD3021-449B-43A3-9186-2294670E6125}" dt="2022-01-08T10:23:21.601" v="378" actId="1076"/>
          <ac:spMkLst>
            <pc:docMk/>
            <pc:sldMk cId="0" sldId="271"/>
            <ac:spMk id="2" creationId="{00000000-0000-0000-0000-000000000000}"/>
          </ac:spMkLst>
        </pc:spChg>
      </pc:sldChg>
      <pc:sldChg chg="modSp">
        <pc:chgData name="Sushmitha G" userId="d340708e2ba863f5" providerId="Windows Live" clId="Web-{17BD3021-449B-43A3-9186-2294670E6125}" dt="2022-01-08T10:15:23.339" v="341"/>
        <pc:sldMkLst>
          <pc:docMk/>
          <pc:sldMk cId="0" sldId="275"/>
        </pc:sldMkLst>
        <pc:spChg chg="mod">
          <ac:chgData name="Sushmitha G" userId="d340708e2ba863f5" providerId="Windows Live" clId="Web-{17BD3021-449B-43A3-9186-2294670E6125}" dt="2022-01-08T10:15:23.339" v="341"/>
          <ac:spMkLst>
            <pc:docMk/>
            <pc:sldMk cId="0" sldId="275"/>
            <ac:spMk id="3" creationId="{00000000-0000-0000-0000-000000000000}"/>
          </ac:spMkLst>
        </pc:spChg>
      </pc:sldChg>
      <pc:sldChg chg="addSp delSp modSp del">
        <pc:chgData name="Sushmitha G" userId="d340708e2ba863f5" providerId="Windows Live" clId="Web-{17BD3021-449B-43A3-9186-2294670E6125}" dt="2022-01-08T09:59:48.952" v="169"/>
        <pc:sldMkLst>
          <pc:docMk/>
          <pc:sldMk cId="0" sldId="288"/>
        </pc:sldMkLst>
        <pc:spChg chg="del mod">
          <ac:chgData name="Sushmitha G" userId="d340708e2ba863f5" providerId="Windows Live" clId="Web-{17BD3021-449B-43A3-9186-2294670E6125}" dt="2022-01-08T09:55:29.821" v="132"/>
          <ac:spMkLst>
            <pc:docMk/>
            <pc:sldMk cId="0" sldId="288"/>
            <ac:spMk id="3" creationId="{00000000-0000-0000-0000-000000000000}"/>
          </ac:spMkLst>
        </pc:spChg>
        <pc:graphicFrameChg chg="add mod modGraphic">
          <ac:chgData name="Sushmitha G" userId="d340708e2ba863f5" providerId="Windows Live" clId="Web-{17BD3021-449B-43A3-9186-2294670E6125}" dt="2022-01-08T09:56:10.603" v="139"/>
          <ac:graphicFrameMkLst>
            <pc:docMk/>
            <pc:sldMk cId="0" sldId="288"/>
            <ac:graphicFrameMk id="6" creationId="{498E7B75-1F32-4DE6-998A-8BB1CC791C60}"/>
          </ac:graphicFrameMkLst>
        </pc:graphicFrameChg>
        <pc:graphicFrameChg chg="add del">
          <ac:chgData name="Sushmitha G" userId="d340708e2ba863f5" providerId="Windows Live" clId="Web-{17BD3021-449B-43A3-9186-2294670E6125}" dt="2022-01-08T09:56:27.791" v="141"/>
          <ac:graphicFrameMkLst>
            <pc:docMk/>
            <pc:sldMk cId="0" sldId="288"/>
            <ac:graphicFrameMk id="8" creationId="{D6A7F60C-3BD4-4B09-8A48-FF492D3DA027}"/>
          </ac:graphicFrameMkLst>
        </pc:graphicFrameChg>
      </pc:sldChg>
      <pc:sldChg chg="modSp">
        <pc:chgData name="Sushmitha G" userId="d340708e2ba863f5" providerId="Windows Live" clId="Web-{17BD3021-449B-43A3-9186-2294670E6125}" dt="2022-01-08T10:00:11.015" v="170"/>
        <pc:sldMkLst>
          <pc:docMk/>
          <pc:sldMk cId="1590456696" sldId="299"/>
        </pc:sldMkLst>
        <pc:spChg chg="mod">
          <ac:chgData name="Sushmitha G" userId="d340708e2ba863f5" providerId="Windows Live" clId="Web-{17BD3021-449B-43A3-9186-2294670E6125}" dt="2022-01-08T09:53:10.489" v="120" actId="20577"/>
          <ac:spMkLst>
            <pc:docMk/>
            <pc:sldMk cId="1590456696" sldId="299"/>
            <ac:spMk id="3" creationId="{00000000-0000-0000-0000-000000000000}"/>
          </ac:spMkLst>
        </pc:spChg>
        <pc:spChg chg="mod">
          <ac:chgData name="Sushmitha G" userId="d340708e2ba863f5" providerId="Windows Live" clId="Web-{17BD3021-449B-43A3-9186-2294670E6125}" dt="2022-01-08T10:00:11.015" v="170"/>
          <ac:spMkLst>
            <pc:docMk/>
            <pc:sldMk cId="1590456696" sldId="299"/>
            <ac:spMk id="4" creationId="{00000000-0000-0000-0000-000000000000}"/>
          </ac:spMkLst>
        </pc:spChg>
      </pc:sldChg>
      <pc:sldChg chg="modSp">
        <pc:chgData name="Sushmitha G" userId="d340708e2ba863f5" providerId="Windows Live" clId="Web-{17BD3021-449B-43A3-9186-2294670E6125}" dt="2022-01-08T10:23:12.476" v="377" actId="1076"/>
        <pc:sldMkLst>
          <pc:docMk/>
          <pc:sldMk cId="127039976" sldId="320"/>
        </pc:sldMkLst>
        <pc:spChg chg="mod">
          <ac:chgData name="Sushmitha G" userId="d340708e2ba863f5" providerId="Windows Live" clId="Web-{17BD3021-449B-43A3-9186-2294670E6125}" dt="2022-01-08T10:23:12.476" v="377" actId="1076"/>
          <ac:spMkLst>
            <pc:docMk/>
            <pc:sldMk cId="127039976" sldId="320"/>
            <ac:spMk id="2" creationId="{00000000-0000-0000-0000-000000000000}"/>
          </ac:spMkLst>
        </pc:spChg>
      </pc:sldChg>
      <pc:sldChg chg="modSp">
        <pc:chgData name="Sushmitha G" userId="d340708e2ba863f5" providerId="Windows Live" clId="Web-{17BD3021-449B-43A3-9186-2294670E6125}" dt="2022-01-08T09:46:43.168" v="88" actId="20577"/>
        <pc:sldMkLst>
          <pc:docMk/>
          <pc:sldMk cId="2690663459" sldId="340"/>
        </pc:sldMkLst>
        <pc:spChg chg="mod">
          <ac:chgData name="Sushmitha G" userId="d340708e2ba863f5" providerId="Windows Live" clId="Web-{17BD3021-449B-43A3-9186-2294670E6125}" dt="2022-01-08T09:46:43.168" v="88" actId="20577"/>
          <ac:spMkLst>
            <pc:docMk/>
            <pc:sldMk cId="2690663459" sldId="340"/>
            <ac:spMk id="3" creationId="{00000000-0000-0000-0000-000000000000}"/>
          </ac:spMkLst>
        </pc:spChg>
      </pc:sldChg>
      <pc:sldChg chg="modSp">
        <pc:chgData name="Sushmitha G" userId="d340708e2ba863f5" providerId="Windows Live" clId="Web-{17BD3021-449B-43A3-9186-2294670E6125}" dt="2022-01-08T10:18:50.516" v="348"/>
        <pc:sldMkLst>
          <pc:docMk/>
          <pc:sldMk cId="1294571576" sldId="346"/>
        </pc:sldMkLst>
        <pc:spChg chg="mod">
          <ac:chgData name="Sushmitha G" userId="d340708e2ba863f5" providerId="Windows Live" clId="Web-{17BD3021-449B-43A3-9186-2294670E6125}" dt="2022-01-08T10:18:50.516" v="348"/>
          <ac:spMkLst>
            <pc:docMk/>
            <pc:sldMk cId="1294571576" sldId="346"/>
            <ac:spMk id="3" creationId="{00000000-0000-0000-0000-000000000000}"/>
          </ac:spMkLst>
        </pc:spChg>
      </pc:sldChg>
      <pc:sldChg chg="modSp">
        <pc:chgData name="Sushmitha G" userId="d340708e2ba863f5" providerId="Windows Live" clId="Web-{17BD3021-449B-43A3-9186-2294670E6125}" dt="2022-01-08T09:38:17.531" v="52" actId="20577"/>
        <pc:sldMkLst>
          <pc:docMk/>
          <pc:sldMk cId="2239511847" sldId="347"/>
        </pc:sldMkLst>
        <pc:spChg chg="mod">
          <ac:chgData name="Sushmitha G" userId="d340708e2ba863f5" providerId="Windows Live" clId="Web-{17BD3021-449B-43A3-9186-2294670E6125}" dt="2022-01-08T09:37:17.077" v="24" actId="20577"/>
          <ac:spMkLst>
            <pc:docMk/>
            <pc:sldMk cId="2239511847" sldId="347"/>
            <ac:spMk id="2" creationId="{00000000-0000-0000-0000-000000000000}"/>
          </ac:spMkLst>
        </pc:spChg>
        <pc:spChg chg="mod">
          <ac:chgData name="Sushmitha G" userId="d340708e2ba863f5" providerId="Windows Live" clId="Web-{17BD3021-449B-43A3-9186-2294670E6125}" dt="2022-01-08T09:38:17.531" v="52" actId="20577"/>
          <ac:spMkLst>
            <pc:docMk/>
            <pc:sldMk cId="2239511847" sldId="347"/>
            <ac:spMk id="11" creationId="{00000000-0000-0000-0000-000000000000}"/>
          </ac:spMkLst>
        </pc:spChg>
      </pc:sldChg>
      <pc:sldChg chg="modSp new">
        <pc:chgData name="Sushmitha G" userId="d340708e2ba863f5" providerId="Windows Live" clId="Web-{17BD3021-449B-43A3-9186-2294670E6125}" dt="2022-01-08T10:08:21.392" v="324" actId="20577"/>
        <pc:sldMkLst>
          <pc:docMk/>
          <pc:sldMk cId="143844467" sldId="348"/>
        </pc:sldMkLst>
        <pc:spChg chg="mod">
          <ac:chgData name="Sushmitha G" userId="d340708e2ba863f5" providerId="Windows Live" clId="Web-{17BD3021-449B-43A3-9186-2294670E6125}" dt="2022-01-08T10:01:36.235" v="185" actId="20577"/>
          <ac:spMkLst>
            <pc:docMk/>
            <pc:sldMk cId="143844467" sldId="348"/>
            <ac:spMk id="2" creationId="{EEDCCF2A-60F9-483D-93FD-2E72965943D8}"/>
          </ac:spMkLst>
        </pc:spChg>
        <pc:spChg chg="mod">
          <ac:chgData name="Sushmitha G" userId="d340708e2ba863f5" providerId="Windows Live" clId="Web-{17BD3021-449B-43A3-9186-2294670E6125}" dt="2022-01-08T10:07:59.048" v="318" actId="20577"/>
          <ac:spMkLst>
            <pc:docMk/>
            <pc:sldMk cId="143844467" sldId="348"/>
            <ac:spMk id="3" creationId="{5AD73DF8-D211-49BA-BE64-62ABED3E336E}"/>
          </ac:spMkLst>
        </pc:spChg>
        <pc:spChg chg="mod">
          <ac:chgData name="Sushmitha G" userId="d340708e2ba863f5" providerId="Windows Live" clId="Web-{17BD3021-449B-43A3-9186-2294670E6125}" dt="2022-01-08T10:08:21.392" v="324" actId="20577"/>
          <ac:spMkLst>
            <pc:docMk/>
            <pc:sldMk cId="143844467" sldId="348"/>
            <ac:spMk id="4" creationId="{63883236-2F89-4FE2-BEC2-4C4636D9DB05}"/>
          </ac:spMkLst>
        </pc:spChg>
      </pc:sldChg>
      <pc:sldChg chg="del">
        <pc:chgData name="Sushmitha G" userId="d340708e2ba863f5" providerId="Windows Live" clId="Web-{17BD3021-449B-43A3-9186-2294670E6125}" dt="2022-01-08T09:36:43.795" v="1"/>
        <pc:sldMkLst>
          <pc:docMk/>
          <pc:sldMk cId="339669191" sldId="348"/>
        </pc:sldMkLst>
      </pc:sldChg>
      <pc:sldChg chg="new del">
        <pc:chgData name="Sushmitha G" userId="d340708e2ba863f5" providerId="Windows Live" clId="Web-{17BD3021-449B-43A3-9186-2294670E6125}" dt="2022-01-08T09:56:57.776" v="143"/>
        <pc:sldMkLst>
          <pc:docMk/>
          <pc:sldMk cId="3906535911" sldId="348"/>
        </pc:sldMkLst>
      </pc:sldChg>
      <pc:sldChg chg="del">
        <pc:chgData name="Sushmitha G" userId="d340708e2ba863f5" providerId="Windows Live" clId="Web-{17BD3021-449B-43A3-9186-2294670E6125}" dt="2022-01-08T09:36:49.623" v="2"/>
        <pc:sldMkLst>
          <pc:docMk/>
          <pc:sldMk cId="2469681078" sldId="349"/>
        </pc:sldMkLst>
      </pc:sldChg>
    </pc:docChg>
  </pc:docChgLst>
  <pc:docChgLst>
    <pc:chgData name="Sushmitha G" userId="d340708e2ba863f5" providerId="Windows Live" clId="Web-{0D28AF27-1B01-4F94-B947-6BC241B02106}"/>
    <pc:docChg chg="modSld">
      <pc:chgData name="Sushmitha G" userId="d340708e2ba863f5" providerId="Windows Live" clId="Web-{0D28AF27-1B01-4F94-B947-6BC241B02106}" dt="2022-01-10T05:34:07.088" v="2" actId="20577"/>
      <pc:docMkLst>
        <pc:docMk/>
      </pc:docMkLst>
      <pc:sldChg chg="modSp">
        <pc:chgData name="Sushmitha G" userId="d340708e2ba863f5" providerId="Windows Live" clId="Web-{0D28AF27-1B01-4F94-B947-6BC241B02106}" dt="2022-01-10T05:34:07.088" v="2" actId="20577"/>
        <pc:sldMkLst>
          <pc:docMk/>
          <pc:sldMk cId="2239511847" sldId="347"/>
        </pc:sldMkLst>
        <pc:spChg chg="mod">
          <ac:chgData name="Sushmitha G" userId="d340708e2ba863f5" providerId="Windows Live" clId="Web-{0D28AF27-1B01-4F94-B947-6BC241B02106}" dt="2022-01-10T05:34:07.088" v="2" actId="20577"/>
          <ac:spMkLst>
            <pc:docMk/>
            <pc:sldMk cId="2239511847" sldId="347"/>
            <ac:spMk id="11" creationId="{00000000-0000-0000-0000-000000000000}"/>
          </ac:spMkLst>
        </pc:spChg>
      </pc:sldChg>
    </pc:docChg>
  </pc:docChgLst>
  <pc:docChgLst>
    <pc:chgData name="Sushmitha G" userId="d340708e2ba863f5" providerId="Windows Live" clId="Web-{C90D21AF-E3AB-4D5A-AC9C-7AE63AAA7B90}"/>
    <pc:docChg chg="modSld">
      <pc:chgData name="Sushmitha G" userId="d340708e2ba863f5" providerId="Windows Live" clId="Web-{C90D21AF-E3AB-4D5A-AC9C-7AE63AAA7B90}" dt="2022-01-11T06:44:08.269" v="15" actId="20577"/>
      <pc:docMkLst>
        <pc:docMk/>
      </pc:docMkLst>
      <pc:sldChg chg="modSp">
        <pc:chgData name="Sushmitha G" userId="d340708e2ba863f5" providerId="Windows Live" clId="Web-{C90D21AF-E3AB-4D5A-AC9C-7AE63AAA7B90}" dt="2022-01-11T06:44:08.269" v="15" actId="20577"/>
        <pc:sldMkLst>
          <pc:docMk/>
          <pc:sldMk cId="2239511847" sldId="347"/>
        </pc:sldMkLst>
        <pc:spChg chg="mod">
          <ac:chgData name="Sushmitha G" userId="d340708e2ba863f5" providerId="Windows Live" clId="Web-{C90D21AF-E3AB-4D5A-AC9C-7AE63AAA7B90}" dt="2022-01-11T06:44:08.269" v="15" actId="20577"/>
          <ac:spMkLst>
            <pc:docMk/>
            <pc:sldMk cId="2239511847" sldId="347"/>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r>
              <a:rPr lang="en-US" sz="3400" i="1" dirty="0">
                <a:solidFill>
                  <a:srgbClr val="FF0000"/>
                </a:solidFill>
              </a:rPr>
              <a:t>HEART DISEASE PREDICTION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vert="horz" lIns="91440" tIns="45720" rIns="91440" bIns="45720" rtlCol="0" anchor="t">
            <a:noAutofit/>
          </a:bodyPr>
          <a:lstStyle/>
          <a:p>
            <a:pPr>
              <a:spcBef>
                <a:spcPct val="0"/>
              </a:spcBef>
              <a:spcAft>
                <a:spcPct val="0"/>
              </a:spcAft>
            </a:pPr>
            <a:r>
              <a:rPr lang="en-US" b="1" dirty="0">
                <a:solidFill>
                  <a:srgbClr val="C00000"/>
                </a:solidFill>
                <a:latin typeface="Times New Roman"/>
                <a:ea typeface="+mn-lt"/>
                <a:cs typeface="Times New Roman"/>
              </a:rPr>
              <a:t>Tanvi Prasad</a:t>
            </a:r>
            <a:endParaRPr lang="en-US" sz="2400" b="1" dirty="0">
              <a:solidFill>
                <a:srgbClr val="C00000"/>
              </a:solidFill>
              <a:latin typeface="Times New Roman"/>
              <a:ea typeface="+mn-lt"/>
              <a:cs typeface="Times New Roman"/>
            </a:endParaRPr>
          </a:p>
          <a:p>
            <a:pPr lvl="0" algn="ctr">
              <a:spcBef>
                <a:spcPct val="0"/>
              </a:spcBef>
              <a:spcAft>
                <a:spcPct val="0"/>
              </a:spcAft>
            </a:pPr>
            <a:r>
              <a:rPr lang="en-US" sz="2400" b="1" dirty="0">
                <a:solidFill>
                  <a:srgbClr val="000066"/>
                </a:solidFill>
                <a:latin typeface="Times New Roman"/>
                <a:cs typeface="Times New Roman"/>
              </a:rPr>
              <a:t>USN: </a:t>
            </a:r>
            <a:r>
              <a:rPr lang="en-US" b="1" dirty="0">
                <a:solidFill>
                  <a:srgbClr val="000066"/>
                </a:solidFill>
                <a:latin typeface="Times New Roman"/>
                <a:cs typeface="Times New Roman"/>
              </a:rPr>
              <a:t>1RN18IS113</a:t>
            </a:r>
            <a:endParaRPr lang="en-IN" dirty="0">
              <a:ea typeface="+mn-lt"/>
              <a:cs typeface="+mn-lt"/>
            </a:endParaRPr>
          </a:p>
          <a:p>
            <a:pPr>
              <a:spcBef>
                <a:spcPct val="0"/>
              </a:spcBef>
              <a:spcAft>
                <a:spcPct val="0"/>
              </a:spcAft>
            </a:pPr>
            <a:endParaRPr lang="en-US" b="1" dirty="0">
              <a:solidFill>
                <a:srgbClr val="000066"/>
              </a:solidFill>
              <a:latin typeface="Times New Roman"/>
              <a:cs typeface="Times New Roman"/>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lIns="91440" tIns="45720" rIns="91440" bIns="45720" anchor="t">
            <a:spAutoFit/>
          </a:bodyPr>
          <a:lstStyle/>
          <a:p>
            <a:pPr algn="ctr"/>
            <a:r>
              <a:rPr lang="en-US" sz="2400" b="1" dirty="0">
                <a:solidFill>
                  <a:srgbClr val="002060"/>
                </a:solidFill>
                <a:latin typeface="Times New Roman"/>
                <a:cs typeface="Times New Roman"/>
              </a:rPr>
              <a:t>       Presentation on Internship</a:t>
            </a:r>
          </a:p>
        </p:txBody>
      </p:sp>
      <p:sp>
        <p:nvSpPr>
          <p:cNvPr id="10" name="Rectangle 9"/>
          <p:cNvSpPr/>
          <p:nvPr/>
        </p:nvSpPr>
        <p:spPr>
          <a:xfrm>
            <a:off x="35659" y="5269170"/>
            <a:ext cx="5128891" cy="954107"/>
          </a:xfrm>
          <a:prstGeom prst="rect">
            <a:avLst/>
          </a:prstGeom>
        </p:spPr>
        <p:txBody>
          <a:bodyPr wrap="square" lIns="91440" tIns="45720" rIns="91440" bIns="45720" anchor="t">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algn="ctr" fontAlgn="base">
              <a:spcBef>
                <a:spcPct val="0"/>
              </a:spcBef>
              <a:spcAft>
                <a:spcPct val="0"/>
              </a:spcAft>
            </a:pPr>
            <a:r>
              <a:rPr lang="en-US" sz="2000" b="1" dirty="0">
                <a:solidFill>
                  <a:srgbClr val="000066"/>
                </a:solidFill>
                <a:latin typeface="Times New Roman"/>
                <a:cs typeface="Times New Roman"/>
              </a:rPr>
              <a:t>Dr. S Sathish Kumar</a:t>
            </a:r>
            <a:endParaRPr lang="en-IN" sz="2000" b="1" dirty="0">
              <a:solidFill>
                <a:srgbClr val="000066"/>
              </a:solidFill>
              <a:latin typeface="Times New Roman"/>
              <a:cs typeface="Times New Roman"/>
            </a:endParaRPr>
          </a:p>
          <a:p>
            <a:pPr algn="ctr" eaLnBrk="0" fontAlgn="base" hangingPunct="0">
              <a:spcBef>
                <a:spcPct val="0"/>
              </a:spcBef>
              <a:spcAft>
                <a:spcPct val="0"/>
              </a:spcAft>
            </a:pPr>
            <a:r>
              <a:rPr lang="en-US" dirty="0">
                <a:solidFill>
                  <a:schemeClr val="tx1">
                    <a:lumMod val="85000"/>
                    <a:lumOff val="15000"/>
                  </a:schemeClr>
                </a:solidFill>
                <a:latin typeface="Times New Roman"/>
                <a:ea typeface="Times New Roman" pitchFamily="18" charset="0"/>
                <a:cs typeface="Times New Roman"/>
              </a:rPr>
              <a:t>Professor, Dept of  ISE, RNSIT</a:t>
            </a:r>
            <a:endParaRPr lang="en-US" dirty="0">
              <a:solidFill>
                <a:schemeClr val="tx1">
                  <a:lumMod val="85000"/>
                  <a:lumOff val="15000"/>
                </a:schemeClr>
              </a:solidFill>
              <a:latin typeface="Times New Roman"/>
              <a:cs typeface="Times New Roman"/>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lIns="91440" tIns="45720" rIns="91440" bIns="45720" anchor="t">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algn="ctr" fontAlgn="base">
              <a:spcBef>
                <a:spcPct val="0"/>
              </a:spcBef>
              <a:spcAft>
                <a:spcPct val="0"/>
              </a:spcAft>
            </a:pPr>
            <a:r>
              <a:rPr lang="en-US" sz="2000" b="1" dirty="0">
                <a:solidFill>
                  <a:srgbClr val="000066"/>
                </a:solidFill>
                <a:latin typeface="Times New Roman"/>
                <a:cs typeface="Times New Roman"/>
              </a:rPr>
              <a:t>Mr. Aman Upadhyay</a:t>
            </a:r>
            <a:endParaRPr lang="en-IN" sz="2000" b="1" dirty="0">
              <a:solidFill>
                <a:srgbClr val="000066"/>
              </a:solidFill>
              <a:latin typeface="Times New Roman" pitchFamily="18" charset="0"/>
              <a:cs typeface="Times New Roman" pitchFamily="18" charset="0"/>
            </a:endParaRPr>
          </a:p>
          <a:p>
            <a:pPr algn="ctr" eaLnBrk="0" fontAlgn="base" hangingPunct="0">
              <a:spcBef>
                <a:spcPct val="0"/>
              </a:spcBef>
              <a:spcAft>
                <a:spcPct val="0"/>
              </a:spcAft>
            </a:pPr>
            <a:r>
              <a:rPr lang="en-US" dirty="0">
                <a:solidFill>
                  <a:schemeClr val="tx1">
                    <a:lumMod val="85000"/>
                    <a:lumOff val="15000"/>
                  </a:schemeClr>
                </a:solidFill>
                <a:latin typeface="Times New Roman"/>
                <a:ea typeface="Times New Roman" pitchFamily="18" charset="0"/>
                <a:cs typeface="Times New Roman"/>
              </a:rPr>
              <a:t>Mentor, NASTECH and Bangalore</a:t>
            </a:r>
            <a:endParaRPr lang="en-US" dirty="0">
              <a:solidFill>
                <a:schemeClr val="tx1">
                  <a:lumMod val="85000"/>
                  <a:lumOff val="15000"/>
                </a:schemeClr>
              </a:solidFill>
              <a:latin typeface="Times New Roman"/>
              <a:cs typeface="Times New Roman"/>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946"/>
            <a:ext cx="10515600" cy="694162"/>
          </a:xfrm>
        </p:spPr>
        <p:txBody>
          <a:bodyPr>
            <a:noAutofit/>
          </a:bodyPr>
          <a:lstStyle/>
          <a:p>
            <a:pPr algn="ctr"/>
            <a:r>
              <a:rPr lang="en-US" sz="3600" dirty="0">
                <a:solidFill>
                  <a:schemeClr val="accent1">
                    <a:lumMod val="75000"/>
                  </a:schemeClr>
                </a:solidFill>
                <a:latin typeface="Times New Roman"/>
                <a:cs typeface="Times New Roman"/>
              </a:rPr>
              <a:t>IMPLEMENTATION</a:t>
            </a: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36107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2600" b="1" dirty="0">
                <a:latin typeface="Calibri"/>
                <a:cs typeface="Times New Roman"/>
              </a:rPr>
              <a:t>Flow chart of Classification Algorithms</a:t>
            </a:r>
            <a:endParaRPr lang="en-US" sz="2600" b="1">
              <a:latin typeface="Calibri"/>
              <a:cs typeface="Times New Roman"/>
            </a:endParaRPr>
          </a:p>
          <a:p>
            <a:pPr marL="0" indent="0">
              <a:lnSpc>
                <a:spcPct val="150000"/>
              </a:lnSpc>
              <a:buNone/>
            </a:pPr>
            <a:endParaRPr lang="en-US" b="1" dirty="0">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None/>
            </a:pPr>
            <a:r>
              <a:rPr lang="en-US" dirty="0">
                <a:ea typeface="+mn-lt"/>
                <a:cs typeface="+mn-lt"/>
              </a:rPr>
              <a:t>             Fig 3.1 Flowchart of Logistic regression                                  Fig 3.2 Flow chart of SVM</a:t>
            </a:r>
            <a:endParaRPr lang="en-US" dirty="0">
              <a:cs typeface="Calibri"/>
            </a:endParaRPr>
          </a:p>
          <a:p>
            <a:pPr marL="0" indent="0">
              <a:lnSpc>
                <a:spcPct val="150000"/>
              </a:lnSpc>
              <a:buFont typeface="Arial" panose="020B0604020202020204" pitchFamily="34" charset="0"/>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rgbClr val="404040"/>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4" name="Picture 6" descr="Diagram&#10;&#10;Description automatically generated">
            <a:extLst>
              <a:ext uri="{FF2B5EF4-FFF2-40B4-BE49-F238E27FC236}">
                <a16:creationId xmlns:a16="http://schemas.microsoft.com/office/drawing/2014/main" id="{E1964C77-960A-49E3-AFF1-9212081AE6DA}"/>
              </a:ext>
            </a:extLst>
          </p:cNvPr>
          <p:cNvPicPr>
            <a:picLocks noChangeAspect="1"/>
          </p:cNvPicPr>
          <p:nvPr/>
        </p:nvPicPr>
        <p:blipFill>
          <a:blip r:embed="rId3"/>
          <a:stretch>
            <a:fillRect/>
          </a:stretch>
        </p:blipFill>
        <p:spPr>
          <a:xfrm>
            <a:off x="1416209" y="1560304"/>
            <a:ext cx="3880980" cy="4213261"/>
          </a:xfrm>
          <a:prstGeom prst="rect">
            <a:avLst/>
          </a:prstGeom>
        </p:spPr>
      </p:pic>
      <p:pic>
        <p:nvPicPr>
          <p:cNvPr id="7" name="Picture 7" descr="Diagram&#10;&#10;Description automatically generated">
            <a:extLst>
              <a:ext uri="{FF2B5EF4-FFF2-40B4-BE49-F238E27FC236}">
                <a16:creationId xmlns:a16="http://schemas.microsoft.com/office/drawing/2014/main" id="{D3085BA5-C827-4B27-AF6A-F34C9C6BD89A}"/>
              </a:ext>
            </a:extLst>
          </p:cNvPr>
          <p:cNvPicPr>
            <a:picLocks noChangeAspect="1"/>
          </p:cNvPicPr>
          <p:nvPr/>
        </p:nvPicPr>
        <p:blipFill>
          <a:blip r:embed="rId4"/>
          <a:stretch>
            <a:fillRect/>
          </a:stretch>
        </p:blipFill>
        <p:spPr>
          <a:xfrm>
            <a:off x="7093908" y="1517842"/>
            <a:ext cx="3536514" cy="4208534"/>
          </a:xfrm>
          <a:prstGeom prst="rect">
            <a:avLst/>
          </a:prstGeom>
        </p:spPr>
      </p:pic>
    </p:spTree>
    <p:extLst>
      <p:ext uri="{BB962C8B-B14F-4D97-AF65-F5344CB8AC3E}">
        <p14:creationId xmlns:p14="http://schemas.microsoft.com/office/powerpoint/2010/main" val="269238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CBC8-BDF2-4CDA-A3DF-35E1A2E6840B}"/>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IMPLEMENTATION</a:t>
            </a:r>
            <a:endParaRPr lang="en-US" sz="3600">
              <a:solidFill>
                <a:schemeClr val="accent1">
                  <a:lumMod val="75000"/>
                </a:schemeClr>
              </a:solidFill>
              <a:latin typeface="Times New Roman"/>
              <a:cs typeface="Times New Roman"/>
            </a:endParaRPr>
          </a:p>
        </p:txBody>
      </p:sp>
      <p:sp>
        <p:nvSpPr>
          <p:cNvPr id="4" name="Date Placeholder 3">
            <a:extLst>
              <a:ext uri="{FF2B5EF4-FFF2-40B4-BE49-F238E27FC236}">
                <a16:creationId xmlns:a16="http://schemas.microsoft.com/office/drawing/2014/main" id="{3661CAF3-8B68-40E3-8929-AA9755DAD23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6EE1594-F7F2-486B-A3E7-020351236EAC}"/>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9BD78921-2A55-4375-943F-2A802D5893A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13" name="Picture 13" descr="Diagram&#10;&#10;Description automatically generated">
            <a:extLst>
              <a:ext uri="{FF2B5EF4-FFF2-40B4-BE49-F238E27FC236}">
                <a16:creationId xmlns:a16="http://schemas.microsoft.com/office/drawing/2014/main" id="{ED15D163-B849-4088-9DF6-4E32239193C7}"/>
              </a:ext>
            </a:extLst>
          </p:cNvPr>
          <p:cNvPicPr>
            <a:picLocks noGrp="1" noChangeAspect="1"/>
          </p:cNvPicPr>
          <p:nvPr>
            <p:ph idx="1"/>
          </p:nvPr>
        </p:nvPicPr>
        <p:blipFill>
          <a:blip r:embed="rId2"/>
          <a:stretch>
            <a:fillRect/>
          </a:stretch>
        </p:blipFill>
        <p:spPr>
          <a:xfrm>
            <a:off x="6365759" y="1096953"/>
            <a:ext cx="4992809" cy="4783322"/>
          </a:xfrm>
        </p:spPr>
      </p:pic>
      <p:sp>
        <p:nvSpPr>
          <p:cNvPr id="14" name="TextBox 13">
            <a:extLst>
              <a:ext uri="{FF2B5EF4-FFF2-40B4-BE49-F238E27FC236}">
                <a16:creationId xmlns:a16="http://schemas.microsoft.com/office/drawing/2014/main" id="{E8ECFA9B-5DF2-410A-9433-862B2A94CF35}"/>
              </a:ext>
            </a:extLst>
          </p:cNvPr>
          <p:cNvSpPr txBox="1"/>
          <p:nvPr/>
        </p:nvSpPr>
        <p:spPr>
          <a:xfrm>
            <a:off x="2521907" y="343004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15" name="Picture 15" descr="Diagram&#10;&#10;Description automatically generated">
            <a:extLst>
              <a:ext uri="{FF2B5EF4-FFF2-40B4-BE49-F238E27FC236}">
                <a16:creationId xmlns:a16="http://schemas.microsoft.com/office/drawing/2014/main" id="{A58EB1E4-89F8-4534-AA75-D564DE3D8A4C}"/>
              </a:ext>
            </a:extLst>
          </p:cNvPr>
          <p:cNvPicPr>
            <a:picLocks noChangeAspect="1"/>
          </p:cNvPicPr>
          <p:nvPr/>
        </p:nvPicPr>
        <p:blipFill>
          <a:blip r:embed="rId3"/>
          <a:stretch>
            <a:fillRect/>
          </a:stretch>
        </p:blipFill>
        <p:spPr>
          <a:xfrm>
            <a:off x="674319" y="1512639"/>
            <a:ext cx="5321472" cy="3832722"/>
          </a:xfrm>
          <a:prstGeom prst="rect">
            <a:avLst/>
          </a:prstGeom>
        </p:spPr>
      </p:pic>
      <p:sp>
        <p:nvSpPr>
          <p:cNvPr id="16" name="TextBox 15">
            <a:extLst>
              <a:ext uri="{FF2B5EF4-FFF2-40B4-BE49-F238E27FC236}">
                <a16:creationId xmlns:a16="http://schemas.microsoft.com/office/drawing/2014/main" id="{8E347398-5D9C-4D84-B6A8-BFC722B48EC5}"/>
              </a:ext>
            </a:extLst>
          </p:cNvPr>
          <p:cNvSpPr txBox="1"/>
          <p:nvPr/>
        </p:nvSpPr>
        <p:spPr>
          <a:xfrm>
            <a:off x="765002" y="5900672"/>
            <a:ext cx="107285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            </a:t>
            </a:r>
            <a:r>
              <a:rPr lang="en-US" sz="2000" dirty="0">
                <a:cs typeface="Calibri"/>
              </a:rPr>
              <a:t>  Fig 3.3 Flow chart of Naive Ba</a:t>
            </a:r>
            <a:r>
              <a:rPr lang="en-US" sz="2000" dirty="0">
                <a:ea typeface="+mn-lt"/>
                <a:cs typeface="+mn-lt"/>
              </a:rPr>
              <a:t>yes </a:t>
            </a:r>
            <a:r>
              <a:rPr lang="en-US" dirty="0">
                <a:ea typeface="+mn-lt"/>
                <a:cs typeface="+mn-lt"/>
              </a:rPr>
              <a:t>                                            </a:t>
            </a:r>
            <a:r>
              <a:rPr lang="en-US" sz="2000" dirty="0">
                <a:ea typeface="+mn-lt"/>
                <a:cs typeface="+mn-lt"/>
              </a:rPr>
              <a:t>Fig 3.4 Flowchart of Decision Tree</a:t>
            </a:r>
            <a:endParaRPr lang="en-US" sz="2000" dirty="0">
              <a:cs typeface="Calibri"/>
            </a:endParaRPr>
          </a:p>
        </p:txBody>
      </p:sp>
    </p:spTree>
    <p:extLst>
      <p:ext uri="{BB962C8B-B14F-4D97-AF65-F5344CB8AC3E}">
        <p14:creationId xmlns:p14="http://schemas.microsoft.com/office/powerpoint/2010/main" val="265751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2C5C-1CBC-4B73-A95F-9621C3875B70}"/>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IMPLEMENTATION</a:t>
            </a:r>
          </a:p>
          <a:p>
            <a:endParaRPr lang="en-US" dirty="0">
              <a:cs typeface="Calibri Light"/>
            </a:endParaRPr>
          </a:p>
        </p:txBody>
      </p:sp>
      <p:sp>
        <p:nvSpPr>
          <p:cNvPr id="3" name="Content Placeholder 2">
            <a:extLst>
              <a:ext uri="{FF2B5EF4-FFF2-40B4-BE49-F238E27FC236}">
                <a16:creationId xmlns:a16="http://schemas.microsoft.com/office/drawing/2014/main" id="{A604317F-5488-4270-84A5-4E31E181544F}"/>
              </a:ext>
            </a:extLst>
          </p:cNvPr>
          <p:cNvSpPr>
            <a:spLocks noGrp="1"/>
          </p:cNvSpPr>
          <p:nvPr>
            <p:ph idx="1"/>
          </p:nvPr>
        </p:nvSpPr>
        <p:spPr/>
        <p:txBody>
          <a:bodyPr vert="horz" lIns="91440" tIns="45720" rIns="91440" bIns="45720" rtlCol="0" anchor="t">
            <a:normAutofit fontScale="77500" lnSpcReduction="20000"/>
          </a:bodyPr>
          <a:lstStyle/>
          <a:p>
            <a:pPr marL="0" indent="0">
              <a:buNone/>
            </a:pPr>
            <a:endParaRPr lang="en-US" dirty="0"/>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r>
              <a:rPr lang="en-US" dirty="0">
                <a:ea typeface="+mn-lt"/>
                <a:cs typeface="+mn-lt"/>
              </a:rPr>
              <a:t>       Fig 3.5 Flowchart of </a:t>
            </a:r>
          </a:p>
          <a:p>
            <a:pPr marL="0" indent="0">
              <a:buNone/>
            </a:pPr>
            <a:r>
              <a:rPr lang="en-US" dirty="0">
                <a:ea typeface="+mn-lt"/>
                <a:cs typeface="+mn-lt"/>
              </a:rPr>
              <a:t>       K Nearest Neighbour                                          Fig 3.6 Flowchart of XG Boost</a:t>
            </a:r>
            <a:endParaRPr lang="en-US" dirty="0">
              <a:cs typeface="Calibri" panose="020F0502020204030204"/>
            </a:endParaRPr>
          </a:p>
          <a:p>
            <a:pPr marL="0" indent="0">
              <a:buNone/>
            </a:pPr>
            <a:endParaRPr lang="en-US">
              <a:cs typeface="Calibri" panose="020F0502020204030204"/>
            </a:endParaRPr>
          </a:p>
          <a:p>
            <a:pPr marL="0" indent="0">
              <a:buNone/>
            </a:pPr>
            <a:endParaRPr lang="en-US" dirty="0">
              <a:cs typeface="Calibri" panose="020F0502020204030204"/>
            </a:endParaRPr>
          </a:p>
        </p:txBody>
      </p:sp>
      <p:sp>
        <p:nvSpPr>
          <p:cNvPr id="4" name="Date Placeholder 3">
            <a:extLst>
              <a:ext uri="{FF2B5EF4-FFF2-40B4-BE49-F238E27FC236}">
                <a16:creationId xmlns:a16="http://schemas.microsoft.com/office/drawing/2014/main" id="{55BC36C0-99BB-4A99-9644-90880655DC58}"/>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26D563EC-406B-4A56-9D81-165F90D5298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08B1B6D9-F691-4790-B191-3CDDECB18D19}"/>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8" name="Picture 8" descr="Diagram&#10;&#10;Description automatically generated">
            <a:extLst>
              <a:ext uri="{FF2B5EF4-FFF2-40B4-BE49-F238E27FC236}">
                <a16:creationId xmlns:a16="http://schemas.microsoft.com/office/drawing/2014/main" id="{F5185A03-9B01-4BDB-ACB0-2C1897395761}"/>
              </a:ext>
            </a:extLst>
          </p:cNvPr>
          <p:cNvPicPr>
            <a:picLocks noChangeAspect="1"/>
          </p:cNvPicPr>
          <p:nvPr/>
        </p:nvPicPr>
        <p:blipFill>
          <a:blip r:embed="rId2"/>
          <a:stretch>
            <a:fillRect/>
          </a:stretch>
        </p:blipFill>
        <p:spPr>
          <a:xfrm>
            <a:off x="1291106" y="1340285"/>
            <a:ext cx="2751789" cy="4097632"/>
          </a:xfrm>
          <a:prstGeom prst="rect">
            <a:avLst/>
          </a:prstGeom>
        </p:spPr>
      </p:pic>
      <p:pic>
        <p:nvPicPr>
          <p:cNvPr id="9" name="Picture 9" descr="Diagram&#10;&#10;Description automatically generated">
            <a:extLst>
              <a:ext uri="{FF2B5EF4-FFF2-40B4-BE49-F238E27FC236}">
                <a16:creationId xmlns:a16="http://schemas.microsoft.com/office/drawing/2014/main" id="{D62C9B0A-5AD1-48E5-B88D-2D9E0B564C47}"/>
              </a:ext>
            </a:extLst>
          </p:cNvPr>
          <p:cNvPicPr>
            <a:picLocks noChangeAspect="1"/>
          </p:cNvPicPr>
          <p:nvPr/>
        </p:nvPicPr>
        <p:blipFill>
          <a:blip r:embed="rId3"/>
          <a:stretch>
            <a:fillRect/>
          </a:stretch>
        </p:blipFill>
        <p:spPr>
          <a:xfrm>
            <a:off x="4385307" y="1258333"/>
            <a:ext cx="7544843" cy="4543041"/>
          </a:xfrm>
          <a:prstGeom prst="rect">
            <a:avLst/>
          </a:prstGeom>
        </p:spPr>
      </p:pic>
    </p:spTree>
    <p:extLst>
      <p:ext uri="{BB962C8B-B14F-4D97-AF65-F5344CB8AC3E}">
        <p14:creationId xmlns:p14="http://schemas.microsoft.com/office/powerpoint/2010/main" val="5188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45C8-BE15-495E-8C37-D0F784EFD424}"/>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IMPLEMENTATION</a:t>
            </a:r>
            <a:endParaRPr lang="en-US"/>
          </a:p>
        </p:txBody>
      </p:sp>
      <p:sp>
        <p:nvSpPr>
          <p:cNvPr id="4" name="Date Placeholder 3">
            <a:extLst>
              <a:ext uri="{FF2B5EF4-FFF2-40B4-BE49-F238E27FC236}">
                <a16:creationId xmlns:a16="http://schemas.microsoft.com/office/drawing/2014/main" id="{FC4D0330-4E32-4C05-AA26-29CB8F763CA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4106ACBD-EC23-46E5-9FDF-47A66C2263D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D1B05A6-F789-4391-9C32-9E318D98941B}"/>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7" name="Picture 7" descr="Diagram&#10;&#10;Description automatically generated">
            <a:extLst>
              <a:ext uri="{FF2B5EF4-FFF2-40B4-BE49-F238E27FC236}">
                <a16:creationId xmlns:a16="http://schemas.microsoft.com/office/drawing/2014/main" id="{11C42A34-107F-497F-B659-937818B74F18}"/>
              </a:ext>
            </a:extLst>
          </p:cNvPr>
          <p:cNvPicPr>
            <a:picLocks noChangeAspect="1"/>
          </p:cNvPicPr>
          <p:nvPr/>
        </p:nvPicPr>
        <p:blipFill>
          <a:blip r:embed="rId2"/>
          <a:stretch>
            <a:fillRect/>
          </a:stretch>
        </p:blipFill>
        <p:spPr>
          <a:xfrm>
            <a:off x="162379" y="1257764"/>
            <a:ext cx="6668175" cy="4341091"/>
          </a:xfrm>
          <a:prstGeom prst="rect">
            <a:avLst/>
          </a:prstGeom>
        </p:spPr>
      </p:pic>
      <p:sp>
        <p:nvSpPr>
          <p:cNvPr id="10" name="TextBox 9">
            <a:extLst>
              <a:ext uri="{FF2B5EF4-FFF2-40B4-BE49-F238E27FC236}">
                <a16:creationId xmlns:a16="http://schemas.microsoft.com/office/drawing/2014/main" id="{4512D445-57C2-414A-8CCF-AB815962572C}"/>
              </a:ext>
            </a:extLst>
          </p:cNvPr>
          <p:cNvSpPr txBox="1"/>
          <p:nvPr/>
        </p:nvSpPr>
        <p:spPr>
          <a:xfrm>
            <a:off x="1026459" y="5777753"/>
            <a:ext cx="40542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2000" dirty="0">
                <a:cs typeface="Calibri"/>
              </a:rPr>
              <a:t>Fig 3.7 Flowchart for Neural Network</a:t>
            </a:r>
            <a:endParaRPr lang="en-US" sz="2000">
              <a:ea typeface="+mn-lt"/>
              <a:cs typeface="+mn-lt"/>
            </a:endParaRPr>
          </a:p>
        </p:txBody>
      </p:sp>
      <p:pic>
        <p:nvPicPr>
          <p:cNvPr id="11" name="Picture 11" descr="Diagram&#10;&#10;Description automatically generated">
            <a:extLst>
              <a:ext uri="{FF2B5EF4-FFF2-40B4-BE49-F238E27FC236}">
                <a16:creationId xmlns:a16="http://schemas.microsoft.com/office/drawing/2014/main" id="{248C5E4E-0434-428E-93F5-19F7176FA508}"/>
              </a:ext>
            </a:extLst>
          </p:cNvPr>
          <p:cNvPicPr>
            <a:picLocks noChangeAspect="1"/>
          </p:cNvPicPr>
          <p:nvPr/>
        </p:nvPicPr>
        <p:blipFill>
          <a:blip r:embed="rId3"/>
          <a:stretch>
            <a:fillRect/>
          </a:stretch>
        </p:blipFill>
        <p:spPr>
          <a:xfrm>
            <a:off x="6887136" y="1318121"/>
            <a:ext cx="4939551" cy="4300198"/>
          </a:xfrm>
          <a:prstGeom prst="rect">
            <a:avLst/>
          </a:prstGeom>
        </p:spPr>
      </p:pic>
      <p:sp>
        <p:nvSpPr>
          <p:cNvPr id="12" name="TextBox 11">
            <a:extLst>
              <a:ext uri="{FF2B5EF4-FFF2-40B4-BE49-F238E27FC236}">
                <a16:creationId xmlns:a16="http://schemas.microsoft.com/office/drawing/2014/main" id="{01E7E31D-2999-47DA-A605-EE1539CBE292}"/>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4" name="TextBox 13">
            <a:extLst>
              <a:ext uri="{FF2B5EF4-FFF2-40B4-BE49-F238E27FC236}">
                <a16:creationId xmlns:a16="http://schemas.microsoft.com/office/drawing/2014/main" id="{564E1507-F900-482E-81DE-F55FB9F200AF}"/>
              </a:ext>
            </a:extLst>
          </p:cNvPr>
          <p:cNvSpPr txBox="1"/>
          <p:nvPr/>
        </p:nvSpPr>
        <p:spPr>
          <a:xfrm>
            <a:off x="7430621" y="5783356"/>
            <a:ext cx="40430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sz="2000" dirty="0">
                <a:cs typeface="Calibri"/>
              </a:rPr>
              <a:t>Fig 3.8 Flowchart for Random Forest</a:t>
            </a:r>
          </a:p>
        </p:txBody>
      </p:sp>
    </p:spTree>
    <p:extLst>
      <p:ext uri="{BB962C8B-B14F-4D97-AF65-F5344CB8AC3E}">
        <p14:creationId xmlns:p14="http://schemas.microsoft.com/office/powerpoint/2010/main" val="4524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solidFill>
                  <a:schemeClr val="accent1">
                    <a:lumMod val="75000"/>
                  </a:schemeClr>
                </a:solidFill>
                <a:latin typeface="Times New Roman"/>
                <a:cs typeface="Times New Roman"/>
              </a:rPr>
              <a:t>RESULTS</a:t>
            </a:r>
            <a:br>
              <a:rPr lang="en-US" sz="3200" dirty="0">
                <a:solidFill>
                  <a:schemeClr val="accent1">
                    <a:lumMod val="75000"/>
                  </a:schemeClr>
                </a:solidFill>
                <a:latin typeface="Times New Roman"/>
                <a:cs typeface="Times New Roman"/>
              </a:rPr>
            </a:br>
            <a:endParaRPr lang="en-US" sz="3200" dirty="0">
              <a:solidFill>
                <a:schemeClr val="accent1">
                  <a:lumMod val="75000"/>
                </a:schemeClr>
              </a:solidFill>
              <a:latin typeface="Times New Roman"/>
              <a:cs typeface="Times New Roman"/>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3" name="Content Placeholder 2"/>
          <p:cNvSpPr>
            <a:spLocks noGrp="1"/>
          </p:cNvSpPr>
          <p:nvPr>
            <p:ph idx="4294967295"/>
          </p:nvPr>
        </p:nvSpPr>
        <p:spPr>
          <a:xfrm>
            <a:off x="0" y="1190625"/>
            <a:ext cx="10515600" cy="5033963"/>
          </a:xfrm>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188613" y="1044696"/>
            <a:ext cx="11804747" cy="5180044"/>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solidFill>
                <a:srgbClr val="000000"/>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83E5A442-52F2-48E9-AF9A-859C464FF3CF}"/>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22" name="Picture 22" descr="Graphical user interface, text, application, email&#10;&#10;Description automatically generated">
            <a:extLst>
              <a:ext uri="{FF2B5EF4-FFF2-40B4-BE49-F238E27FC236}">
                <a16:creationId xmlns:a16="http://schemas.microsoft.com/office/drawing/2014/main" id="{835C26E1-AE47-4051-954C-EA11C712B795}"/>
              </a:ext>
            </a:extLst>
          </p:cNvPr>
          <p:cNvPicPr>
            <a:picLocks noChangeAspect="1"/>
          </p:cNvPicPr>
          <p:nvPr/>
        </p:nvPicPr>
        <p:blipFill>
          <a:blip r:embed="rId3"/>
          <a:stretch>
            <a:fillRect/>
          </a:stretch>
        </p:blipFill>
        <p:spPr>
          <a:xfrm>
            <a:off x="131660" y="2142412"/>
            <a:ext cx="5991725" cy="2988924"/>
          </a:xfrm>
          <a:prstGeom prst="rect">
            <a:avLst/>
          </a:prstGeom>
        </p:spPr>
      </p:pic>
      <p:pic>
        <p:nvPicPr>
          <p:cNvPr id="23" name="Picture 23" descr="Graphical user interface, text, application, email&#10;&#10;Description automatically generated">
            <a:extLst>
              <a:ext uri="{FF2B5EF4-FFF2-40B4-BE49-F238E27FC236}">
                <a16:creationId xmlns:a16="http://schemas.microsoft.com/office/drawing/2014/main" id="{4EB6DC6F-FB68-4EB4-9ADA-C5A2A2C2402D}"/>
              </a:ext>
            </a:extLst>
          </p:cNvPr>
          <p:cNvPicPr>
            <a:picLocks noChangeAspect="1"/>
          </p:cNvPicPr>
          <p:nvPr/>
        </p:nvPicPr>
        <p:blipFill>
          <a:blip r:embed="rId4"/>
          <a:stretch>
            <a:fillRect/>
          </a:stretch>
        </p:blipFill>
        <p:spPr>
          <a:xfrm>
            <a:off x="6375720" y="2174926"/>
            <a:ext cx="5434097" cy="2940925"/>
          </a:xfrm>
          <a:prstGeom prst="rect">
            <a:avLst/>
          </a:prstGeom>
        </p:spPr>
      </p:pic>
      <p:sp>
        <p:nvSpPr>
          <p:cNvPr id="24" name="TextBox 23">
            <a:extLst>
              <a:ext uri="{FF2B5EF4-FFF2-40B4-BE49-F238E27FC236}">
                <a16:creationId xmlns:a16="http://schemas.microsoft.com/office/drawing/2014/main" id="{EB4C3420-C4B3-4E7E-A2EF-3A63D9AFFCB5}"/>
              </a:ext>
            </a:extLst>
          </p:cNvPr>
          <p:cNvSpPr txBox="1"/>
          <p:nvPr/>
        </p:nvSpPr>
        <p:spPr>
          <a:xfrm>
            <a:off x="596065" y="1528512"/>
            <a:ext cx="33848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Logistic Regression</a:t>
            </a:r>
            <a:endParaRPr lang="en-US" sz="2400" dirty="0">
              <a:cs typeface="Calibri"/>
            </a:endParaRPr>
          </a:p>
        </p:txBody>
      </p:sp>
      <p:sp>
        <p:nvSpPr>
          <p:cNvPr id="27" name="TextBox 26">
            <a:extLst>
              <a:ext uri="{FF2B5EF4-FFF2-40B4-BE49-F238E27FC236}">
                <a16:creationId xmlns:a16="http://schemas.microsoft.com/office/drawing/2014/main" id="{70F7D08E-A01A-4B0E-834B-C9F1997D6FDC}"/>
              </a:ext>
            </a:extLst>
          </p:cNvPr>
          <p:cNvSpPr txBox="1"/>
          <p:nvPr/>
        </p:nvSpPr>
        <p:spPr>
          <a:xfrm>
            <a:off x="598571" y="5571623"/>
            <a:ext cx="4898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accuracy score achieved is 85.25% </a:t>
            </a:r>
            <a:endParaRPr lang="en-US" dirty="0">
              <a:cs typeface="Calibri"/>
            </a:endParaRPr>
          </a:p>
        </p:txBody>
      </p:sp>
      <p:sp>
        <p:nvSpPr>
          <p:cNvPr id="28" name="TextBox 27">
            <a:extLst>
              <a:ext uri="{FF2B5EF4-FFF2-40B4-BE49-F238E27FC236}">
                <a16:creationId xmlns:a16="http://schemas.microsoft.com/office/drawing/2014/main" id="{59D23174-4A66-4718-8400-455F4589701B}"/>
              </a:ext>
            </a:extLst>
          </p:cNvPr>
          <p:cNvSpPr txBox="1"/>
          <p:nvPr/>
        </p:nvSpPr>
        <p:spPr>
          <a:xfrm>
            <a:off x="6817394" y="1533524"/>
            <a:ext cx="27532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SVM</a:t>
            </a:r>
          </a:p>
        </p:txBody>
      </p:sp>
      <p:sp>
        <p:nvSpPr>
          <p:cNvPr id="29" name="TextBox 28">
            <a:extLst>
              <a:ext uri="{FF2B5EF4-FFF2-40B4-BE49-F238E27FC236}">
                <a16:creationId xmlns:a16="http://schemas.microsoft.com/office/drawing/2014/main" id="{B8ACDB2A-7F1A-45B3-B442-5041142638E3}"/>
              </a:ext>
            </a:extLst>
          </p:cNvPr>
          <p:cNvSpPr txBox="1"/>
          <p:nvPr/>
        </p:nvSpPr>
        <p:spPr>
          <a:xfrm>
            <a:off x="6819900" y="5566611"/>
            <a:ext cx="426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accuracy score achieved is 81.97%</a:t>
            </a:r>
          </a:p>
        </p:txBody>
      </p:sp>
    </p:spTree>
    <p:extLst>
      <p:ext uri="{BB962C8B-B14F-4D97-AF65-F5344CB8AC3E}">
        <p14:creationId xmlns:p14="http://schemas.microsoft.com/office/powerpoint/2010/main" val="4109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272A-27E1-46A6-AB23-13BDC9BF7DDF}"/>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endParaRPr lang="en-US" sz="3600">
              <a:solidFill>
                <a:schemeClr val="accent1">
                  <a:lumMod val="75000"/>
                </a:schemeClr>
              </a:solidFill>
              <a:latin typeface="Times New Roman"/>
              <a:cs typeface="Times New Roman"/>
            </a:endParaRPr>
          </a:p>
        </p:txBody>
      </p:sp>
      <p:sp>
        <p:nvSpPr>
          <p:cNvPr id="4" name="Date Placeholder 3">
            <a:extLst>
              <a:ext uri="{FF2B5EF4-FFF2-40B4-BE49-F238E27FC236}">
                <a16:creationId xmlns:a16="http://schemas.microsoft.com/office/drawing/2014/main" id="{57D6293A-B9D7-425F-A7BA-0CF07912BC57}"/>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5AC9C375-B0EC-4969-AEA8-9277EDE47AF6}"/>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66CD5ADA-D598-45E7-9AA8-701EB68CFF7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11" name="Picture 11" descr="Graphical user interface, text, application, email&#10;&#10;Description automatically generated">
            <a:extLst>
              <a:ext uri="{FF2B5EF4-FFF2-40B4-BE49-F238E27FC236}">
                <a16:creationId xmlns:a16="http://schemas.microsoft.com/office/drawing/2014/main" id="{00D321A4-297C-496C-A6D1-9A3FE6D182B3}"/>
              </a:ext>
            </a:extLst>
          </p:cNvPr>
          <p:cNvPicPr>
            <a:picLocks noChangeAspect="1"/>
          </p:cNvPicPr>
          <p:nvPr/>
        </p:nvPicPr>
        <p:blipFill>
          <a:blip r:embed="rId2"/>
          <a:stretch>
            <a:fillRect/>
          </a:stretch>
        </p:blipFill>
        <p:spPr>
          <a:xfrm>
            <a:off x="2006" y="1950486"/>
            <a:ext cx="6152147" cy="3157554"/>
          </a:xfrm>
          <a:prstGeom prst="rect">
            <a:avLst/>
          </a:prstGeom>
        </p:spPr>
      </p:pic>
      <p:pic>
        <p:nvPicPr>
          <p:cNvPr id="3" name="Picture 6" descr="Graphical user interface, text, application, email&#10;&#10;Description automatically generated">
            <a:extLst>
              <a:ext uri="{FF2B5EF4-FFF2-40B4-BE49-F238E27FC236}">
                <a16:creationId xmlns:a16="http://schemas.microsoft.com/office/drawing/2014/main" id="{79311C5D-F081-4B3D-9C90-EBEF5D8F9ACB}"/>
              </a:ext>
            </a:extLst>
          </p:cNvPr>
          <p:cNvPicPr>
            <a:picLocks noChangeAspect="1"/>
          </p:cNvPicPr>
          <p:nvPr/>
        </p:nvPicPr>
        <p:blipFill>
          <a:blip r:embed="rId3"/>
          <a:stretch>
            <a:fillRect/>
          </a:stretch>
        </p:blipFill>
        <p:spPr>
          <a:xfrm>
            <a:off x="6158164" y="1679250"/>
            <a:ext cx="5971672" cy="3880501"/>
          </a:xfrm>
          <a:prstGeom prst="rect">
            <a:avLst/>
          </a:prstGeom>
        </p:spPr>
      </p:pic>
      <p:sp>
        <p:nvSpPr>
          <p:cNvPr id="8" name="TextBox 7">
            <a:extLst>
              <a:ext uri="{FF2B5EF4-FFF2-40B4-BE49-F238E27FC236}">
                <a16:creationId xmlns:a16="http://schemas.microsoft.com/office/drawing/2014/main" id="{4DF2EEB5-B27D-4715-B927-9BD3D76BC23A}"/>
              </a:ext>
            </a:extLst>
          </p:cNvPr>
          <p:cNvSpPr txBox="1"/>
          <p:nvPr/>
        </p:nvSpPr>
        <p:spPr>
          <a:xfrm>
            <a:off x="463215" y="130542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Naïve Bayes</a:t>
            </a:r>
          </a:p>
        </p:txBody>
      </p:sp>
      <p:sp>
        <p:nvSpPr>
          <p:cNvPr id="9" name="TextBox 8">
            <a:extLst>
              <a:ext uri="{FF2B5EF4-FFF2-40B4-BE49-F238E27FC236}">
                <a16:creationId xmlns:a16="http://schemas.microsoft.com/office/drawing/2014/main" id="{F9242F72-F3EB-4149-858A-2EFB2FD100A1}"/>
              </a:ext>
            </a:extLst>
          </p:cNvPr>
          <p:cNvSpPr txBox="1"/>
          <p:nvPr/>
        </p:nvSpPr>
        <p:spPr>
          <a:xfrm>
            <a:off x="6571749" y="130793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Decision Tree</a:t>
            </a:r>
          </a:p>
        </p:txBody>
      </p:sp>
      <p:sp>
        <p:nvSpPr>
          <p:cNvPr id="10" name="TextBox 9">
            <a:extLst>
              <a:ext uri="{FF2B5EF4-FFF2-40B4-BE49-F238E27FC236}">
                <a16:creationId xmlns:a16="http://schemas.microsoft.com/office/drawing/2014/main" id="{CCD7FD51-3967-466B-B7F8-0152171B5B4B}"/>
              </a:ext>
            </a:extLst>
          </p:cNvPr>
          <p:cNvSpPr txBox="1"/>
          <p:nvPr/>
        </p:nvSpPr>
        <p:spPr>
          <a:xfrm>
            <a:off x="408071" y="5571624"/>
            <a:ext cx="44276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accuracy score achieved is 85.25% </a:t>
            </a:r>
          </a:p>
        </p:txBody>
      </p:sp>
      <p:sp>
        <p:nvSpPr>
          <p:cNvPr id="12" name="TextBox 11">
            <a:extLst>
              <a:ext uri="{FF2B5EF4-FFF2-40B4-BE49-F238E27FC236}">
                <a16:creationId xmlns:a16="http://schemas.microsoft.com/office/drawing/2014/main" id="{FA5DBCDE-5EA7-404C-8CF3-6C9FB16A47AA}"/>
              </a:ext>
            </a:extLst>
          </p:cNvPr>
          <p:cNvSpPr txBox="1"/>
          <p:nvPr/>
        </p:nvSpPr>
        <p:spPr>
          <a:xfrm>
            <a:off x="6569242" y="5566611"/>
            <a:ext cx="44877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accuracy score achieved is 81.97%</a:t>
            </a:r>
          </a:p>
        </p:txBody>
      </p:sp>
    </p:spTree>
    <p:extLst>
      <p:ext uri="{BB962C8B-B14F-4D97-AF65-F5344CB8AC3E}">
        <p14:creationId xmlns:p14="http://schemas.microsoft.com/office/powerpoint/2010/main" val="22862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46CA-9DAC-4B93-BB7F-2C88EAC5F3B4}"/>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endParaRPr lang="en-US"/>
          </a:p>
        </p:txBody>
      </p:sp>
      <p:sp>
        <p:nvSpPr>
          <p:cNvPr id="4" name="Date Placeholder 3">
            <a:extLst>
              <a:ext uri="{FF2B5EF4-FFF2-40B4-BE49-F238E27FC236}">
                <a16:creationId xmlns:a16="http://schemas.microsoft.com/office/drawing/2014/main" id="{BD6EBE26-1CDA-473F-9B41-55CF285F00B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75C94DD0-0B0D-41DA-B994-B7740C02A00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91E2477-ACA7-4016-A9BB-8A1E5217A308}"/>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7" name="Picture 7" descr="Graphical user interface, text, application, email&#10;&#10;Description automatically generated">
            <a:extLst>
              <a:ext uri="{FF2B5EF4-FFF2-40B4-BE49-F238E27FC236}">
                <a16:creationId xmlns:a16="http://schemas.microsoft.com/office/drawing/2014/main" id="{0CE31EDA-4F8D-463A-8002-8AA0FBA53557}"/>
              </a:ext>
            </a:extLst>
          </p:cNvPr>
          <p:cNvPicPr>
            <a:picLocks noChangeAspect="1"/>
          </p:cNvPicPr>
          <p:nvPr/>
        </p:nvPicPr>
        <p:blipFill>
          <a:blip r:embed="rId2"/>
          <a:stretch>
            <a:fillRect/>
          </a:stretch>
        </p:blipFill>
        <p:spPr>
          <a:xfrm>
            <a:off x="142374" y="1853965"/>
            <a:ext cx="6081962" cy="3410752"/>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083DE104-79FE-4A5B-B55A-023C65641C4E}"/>
              </a:ext>
            </a:extLst>
          </p:cNvPr>
          <p:cNvPicPr>
            <a:picLocks noChangeAspect="1"/>
          </p:cNvPicPr>
          <p:nvPr/>
        </p:nvPicPr>
        <p:blipFill>
          <a:blip r:embed="rId3"/>
          <a:stretch>
            <a:fillRect/>
          </a:stretch>
        </p:blipFill>
        <p:spPr>
          <a:xfrm>
            <a:off x="6228347" y="1851404"/>
            <a:ext cx="5961647" cy="3415877"/>
          </a:xfrm>
          <a:prstGeom prst="rect">
            <a:avLst/>
          </a:prstGeom>
        </p:spPr>
      </p:pic>
      <p:sp>
        <p:nvSpPr>
          <p:cNvPr id="9" name="TextBox 8">
            <a:extLst>
              <a:ext uri="{FF2B5EF4-FFF2-40B4-BE49-F238E27FC236}">
                <a16:creationId xmlns:a16="http://schemas.microsoft.com/office/drawing/2014/main" id="{FF01C6E2-8F4C-4A58-B215-D39BDF1D2D1E}"/>
              </a:ext>
            </a:extLst>
          </p:cNvPr>
          <p:cNvSpPr txBox="1"/>
          <p:nvPr/>
        </p:nvSpPr>
        <p:spPr>
          <a:xfrm>
            <a:off x="613611" y="138563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K-Nearest Neighbors</a:t>
            </a:r>
          </a:p>
        </p:txBody>
      </p:sp>
      <p:sp>
        <p:nvSpPr>
          <p:cNvPr id="10" name="TextBox 9">
            <a:extLst>
              <a:ext uri="{FF2B5EF4-FFF2-40B4-BE49-F238E27FC236}">
                <a16:creationId xmlns:a16="http://schemas.microsoft.com/office/drawing/2014/main" id="{86574148-8220-4154-8C8B-46BCB6AFF2C0}"/>
              </a:ext>
            </a:extLst>
          </p:cNvPr>
          <p:cNvSpPr txBox="1"/>
          <p:nvPr/>
        </p:nvSpPr>
        <p:spPr>
          <a:xfrm>
            <a:off x="6709611" y="138563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XG Boost</a:t>
            </a:r>
          </a:p>
        </p:txBody>
      </p:sp>
      <p:sp>
        <p:nvSpPr>
          <p:cNvPr id="11" name="TextBox 10">
            <a:extLst>
              <a:ext uri="{FF2B5EF4-FFF2-40B4-BE49-F238E27FC236}">
                <a16:creationId xmlns:a16="http://schemas.microsoft.com/office/drawing/2014/main" id="{46ED692A-2727-497C-BEA0-C158637D7B4D}"/>
              </a:ext>
            </a:extLst>
          </p:cNvPr>
          <p:cNvSpPr txBox="1"/>
          <p:nvPr/>
        </p:nvSpPr>
        <p:spPr>
          <a:xfrm>
            <a:off x="613611" y="5576637"/>
            <a:ext cx="47183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accuracy score achieved is 67.21% </a:t>
            </a:r>
            <a:endParaRPr lang="en-US" dirty="0">
              <a:ea typeface="+mn-lt"/>
              <a:cs typeface="+mn-lt"/>
            </a:endParaRPr>
          </a:p>
        </p:txBody>
      </p:sp>
      <p:sp>
        <p:nvSpPr>
          <p:cNvPr id="12" name="TextBox 11">
            <a:extLst>
              <a:ext uri="{FF2B5EF4-FFF2-40B4-BE49-F238E27FC236}">
                <a16:creationId xmlns:a16="http://schemas.microsoft.com/office/drawing/2014/main" id="{A6AD7498-DAAF-4274-B453-62C749B9E74D}"/>
              </a:ext>
            </a:extLst>
          </p:cNvPr>
          <p:cNvSpPr txBox="1"/>
          <p:nvPr/>
        </p:nvSpPr>
        <p:spPr>
          <a:xfrm>
            <a:off x="6712117" y="5579143"/>
            <a:ext cx="46883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accuracy score achieved is 85.25% </a:t>
            </a:r>
            <a:endParaRPr lang="en-US" dirty="0">
              <a:ea typeface="+mn-lt"/>
              <a:cs typeface="+mn-lt"/>
            </a:endParaRPr>
          </a:p>
        </p:txBody>
      </p:sp>
    </p:spTree>
    <p:extLst>
      <p:ext uri="{BB962C8B-B14F-4D97-AF65-F5344CB8AC3E}">
        <p14:creationId xmlns:p14="http://schemas.microsoft.com/office/powerpoint/2010/main" val="246715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1C15-EFAD-4F0C-BC07-BACECAE91093}"/>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p>
        </p:txBody>
      </p:sp>
      <p:sp>
        <p:nvSpPr>
          <p:cNvPr id="4" name="Date Placeholder 3">
            <a:extLst>
              <a:ext uri="{FF2B5EF4-FFF2-40B4-BE49-F238E27FC236}">
                <a16:creationId xmlns:a16="http://schemas.microsoft.com/office/drawing/2014/main" id="{D4049AE5-5FB3-469D-8223-27930097F264}"/>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4CEA5D5A-A6E7-421F-8502-90209FC3B3C9}"/>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9D251EC5-BC70-4EA5-92DD-DC5636993475}"/>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
        <p:nvSpPr>
          <p:cNvPr id="8" name="TextBox 7">
            <a:extLst>
              <a:ext uri="{FF2B5EF4-FFF2-40B4-BE49-F238E27FC236}">
                <a16:creationId xmlns:a16="http://schemas.microsoft.com/office/drawing/2014/main" id="{21854158-6EC2-4FC4-A3F6-780FB98EDA33}"/>
              </a:ext>
            </a:extLst>
          </p:cNvPr>
          <p:cNvSpPr txBox="1"/>
          <p:nvPr/>
        </p:nvSpPr>
        <p:spPr>
          <a:xfrm>
            <a:off x="794084" y="106479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Neural Network</a:t>
            </a:r>
          </a:p>
        </p:txBody>
      </p:sp>
      <p:sp>
        <p:nvSpPr>
          <p:cNvPr id="9" name="TextBox 8">
            <a:extLst>
              <a:ext uri="{FF2B5EF4-FFF2-40B4-BE49-F238E27FC236}">
                <a16:creationId xmlns:a16="http://schemas.microsoft.com/office/drawing/2014/main" id="{616B230E-242E-4DB0-AE57-4DFFF599DD3B}"/>
              </a:ext>
            </a:extLst>
          </p:cNvPr>
          <p:cNvSpPr txBox="1"/>
          <p:nvPr/>
        </p:nvSpPr>
        <p:spPr>
          <a:xfrm>
            <a:off x="746459" y="5990222"/>
            <a:ext cx="42772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accuracy score achieved is 83.61%</a:t>
            </a:r>
            <a:endParaRPr lang="en-US" dirty="0"/>
          </a:p>
        </p:txBody>
      </p:sp>
      <p:pic>
        <p:nvPicPr>
          <p:cNvPr id="10" name="Picture 10" descr="Graphical user interface, text, application, email&#10;&#10;Description automatically generated">
            <a:extLst>
              <a:ext uri="{FF2B5EF4-FFF2-40B4-BE49-F238E27FC236}">
                <a16:creationId xmlns:a16="http://schemas.microsoft.com/office/drawing/2014/main" id="{60F6FB06-5F00-4225-9F02-4858557680D6}"/>
              </a:ext>
            </a:extLst>
          </p:cNvPr>
          <p:cNvPicPr>
            <a:picLocks noChangeAspect="1"/>
          </p:cNvPicPr>
          <p:nvPr/>
        </p:nvPicPr>
        <p:blipFill>
          <a:blip r:embed="rId2"/>
          <a:stretch>
            <a:fillRect/>
          </a:stretch>
        </p:blipFill>
        <p:spPr>
          <a:xfrm>
            <a:off x="743953" y="1526351"/>
            <a:ext cx="5530516" cy="4507137"/>
          </a:xfrm>
          <a:prstGeom prst="rect">
            <a:avLst/>
          </a:prstGeom>
        </p:spPr>
      </p:pic>
      <p:pic>
        <p:nvPicPr>
          <p:cNvPr id="11" name="Picture 11" descr="Graphical user interface, text, application, email&#10;&#10;Description automatically generated">
            <a:extLst>
              <a:ext uri="{FF2B5EF4-FFF2-40B4-BE49-F238E27FC236}">
                <a16:creationId xmlns:a16="http://schemas.microsoft.com/office/drawing/2014/main" id="{D7375E43-BD8E-4C76-9941-7094F4606C9C}"/>
              </a:ext>
            </a:extLst>
          </p:cNvPr>
          <p:cNvPicPr>
            <a:picLocks noChangeAspect="1"/>
          </p:cNvPicPr>
          <p:nvPr/>
        </p:nvPicPr>
        <p:blipFill>
          <a:blip r:embed="rId3"/>
          <a:stretch>
            <a:fillRect/>
          </a:stretch>
        </p:blipFill>
        <p:spPr>
          <a:xfrm>
            <a:off x="6368717" y="1521880"/>
            <a:ext cx="5460330" cy="4506056"/>
          </a:xfrm>
          <a:prstGeom prst="rect">
            <a:avLst/>
          </a:prstGeom>
        </p:spPr>
      </p:pic>
      <p:sp>
        <p:nvSpPr>
          <p:cNvPr id="12" name="TextBox 11">
            <a:extLst>
              <a:ext uri="{FF2B5EF4-FFF2-40B4-BE49-F238E27FC236}">
                <a16:creationId xmlns:a16="http://schemas.microsoft.com/office/drawing/2014/main" id="{7AB1DF13-2E40-4297-BBEF-B3FA6F635ADD}"/>
              </a:ext>
            </a:extLst>
          </p:cNvPr>
          <p:cNvSpPr txBox="1"/>
          <p:nvPr/>
        </p:nvSpPr>
        <p:spPr>
          <a:xfrm>
            <a:off x="6318584" y="6027821"/>
            <a:ext cx="44276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accuracy score achieved is 90.16%</a:t>
            </a:r>
            <a:endParaRPr lang="en-US" dirty="0"/>
          </a:p>
        </p:txBody>
      </p:sp>
      <p:sp>
        <p:nvSpPr>
          <p:cNvPr id="13" name="TextBox 12">
            <a:extLst>
              <a:ext uri="{FF2B5EF4-FFF2-40B4-BE49-F238E27FC236}">
                <a16:creationId xmlns:a16="http://schemas.microsoft.com/office/drawing/2014/main" id="{0E67B7DD-342F-4132-839F-33496E50FD41}"/>
              </a:ext>
            </a:extLst>
          </p:cNvPr>
          <p:cNvSpPr txBox="1"/>
          <p:nvPr/>
        </p:nvSpPr>
        <p:spPr>
          <a:xfrm>
            <a:off x="6321091" y="106730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Random Forest</a:t>
            </a:r>
          </a:p>
        </p:txBody>
      </p:sp>
    </p:spTree>
    <p:extLst>
      <p:ext uri="{BB962C8B-B14F-4D97-AF65-F5344CB8AC3E}">
        <p14:creationId xmlns:p14="http://schemas.microsoft.com/office/powerpoint/2010/main" val="86149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1D08-4141-48EE-9D77-CF1B34769926}"/>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p>
          <a:p>
            <a:pPr algn="ctr"/>
            <a:endParaRPr lang="en-US" sz="3600" dirty="0">
              <a:solidFill>
                <a:schemeClr val="accent1">
                  <a:lumMod val="75000"/>
                </a:schemeClr>
              </a:solidFill>
              <a:latin typeface="Times New Roman"/>
              <a:cs typeface="Times New Roman"/>
            </a:endParaRPr>
          </a:p>
        </p:txBody>
      </p:sp>
      <p:sp>
        <p:nvSpPr>
          <p:cNvPr id="4" name="Date Placeholder 3">
            <a:extLst>
              <a:ext uri="{FF2B5EF4-FFF2-40B4-BE49-F238E27FC236}">
                <a16:creationId xmlns:a16="http://schemas.microsoft.com/office/drawing/2014/main" id="{15210957-7787-4740-9EE4-56052A08197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044BF5DD-7113-4542-8FD8-BE5D79AA4EF9}"/>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A26297F-D165-4100-B66E-81A2EAE9B654}"/>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8" name="Picture 8" descr="Chart, bar chart&#10;&#10;Description automatically generated">
            <a:extLst>
              <a:ext uri="{FF2B5EF4-FFF2-40B4-BE49-F238E27FC236}">
                <a16:creationId xmlns:a16="http://schemas.microsoft.com/office/drawing/2014/main" id="{513B4E9A-DB9B-4A8C-8E02-9D726594CEFC}"/>
              </a:ext>
            </a:extLst>
          </p:cNvPr>
          <p:cNvPicPr>
            <a:picLocks noChangeAspect="1"/>
          </p:cNvPicPr>
          <p:nvPr/>
        </p:nvPicPr>
        <p:blipFill>
          <a:blip r:embed="rId2"/>
          <a:stretch>
            <a:fillRect/>
          </a:stretch>
        </p:blipFill>
        <p:spPr>
          <a:xfrm>
            <a:off x="5737058" y="1202164"/>
            <a:ext cx="6292515" cy="4573986"/>
          </a:xfrm>
          <a:prstGeom prst="rect">
            <a:avLst/>
          </a:prstGeom>
        </p:spPr>
      </p:pic>
      <p:sp>
        <p:nvSpPr>
          <p:cNvPr id="9" name="TextBox 8">
            <a:extLst>
              <a:ext uri="{FF2B5EF4-FFF2-40B4-BE49-F238E27FC236}">
                <a16:creationId xmlns:a16="http://schemas.microsoft.com/office/drawing/2014/main" id="{29E2D535-8357-4ED3-8CA5-572565525A4A}"/>
              </a:ext>
            </a:extLst>
          </p:cNvPr>
          <p:cNvSpPr txBox="1"/>
          <p:nvPr/>
        </p:nvSpPr>
        <p:spPr>
          <a:xfrm>
            <a:off x="292768" y="1205163"/>
            <a:ext cx="5380121"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Accuracy Scores of all the Classification Algorithms are given below:</a:t>
            </a:r>
          </a:p>
          <a:p>
            <a:pPr marL="285750" indent="-285750">
              <a:buFont typeface="Arial"/>
              <a:buChar char="•"/>
            </a:pPr>
            <a:r>
              <a:rPr lang="en-US" dirty="0">
                <a:ea typeface="+mn-lt"/>
                <a:cs typeface="+mn-lt"/>
              </a:rPr>
              <a:t>The accuracy score achieved using Logistic Regression is: 85.25 % </a:t>
            </a:r>
          </a:p>
          <a:p>
            <a:pPr marL="285750" indent="-285750">
              <a:buFont typeface="Arial"/>
              <a:buChar char="•"/>
            </a:pPr>
            <a:r>
              <a:rPr lang="en-US" dirty="0">
                <a:ea typeface="+mn-lt"/>
                <a:cs typeface="+mn-lt"/>
              </a:rPr>
              <a:t>The accuracy score achieved using Naive Bayes is: 85.25 % </a:t>
            </a:r>
            <a:endParaRPr lang="en-US">
              <a:ea typeface="+mn-lt"/>
              <a:cs typeface="+mn-lt"/>
            </a:endParaRPr>
          </a:p>
          <a:p>
            <a:pPr marL="285750" indent="-285750">
              <a:buFont typeface="Arial"/>
              <a:buChar char="•"/>
            </a:pPr>
            <a:r>
              <a:rPr lang="en-US" dirty="0">
                <a:ea typeface="+mn-lt"/>
                <a:cs typeface="+mn-lt"/>
              </a:rPr>
              <a:t>The accuracy score achieved using Support Vector Machine is: 81.97 % </a:t>
            </a:r>
            <a:endParaRPr lang="en-US">
              <a:ea typeface="+mn-lt"/>
              <a:cs typeface="+mn-lt"/>
            </a:endParaRPr>
          </a:p>
          <a:p>
            <a:pPr marL="285750" indent="-285750">
              <a:buFont typeface="Arial"/>
              <a:buChar char="•"/>
            </a:pPr>
            <a:r>
              <a:rPr lang="en-US" dirty="0">
                <a:ea typeface="+mn-lt"/>
                <a:cs typeface="+mn-lt"/>
              </a:rPr>
              <a:t>The accuracy score achieved using K-Nearest Neighbors is: 67.21 % </a:t>
            </a:r>
            <a:endParaRPr lang="en-US">
              <a:ea typeface="+mn-lt"/>
              <a:cs typeface="+mn-lt"/>
            </a:endParaRPr>
          </a:p>
          <a:p>
            <a:pPr marL="285750" indent="-285750">
              <a:buFont typeface="Arial"/>
              <a:buChar char="•"/>
            </a:pPr>
            <a:r>
              <a:rPr lang="en-US" dirty="0">
                <a:ea typeface="+mn-lt"/>
                <a:cs typeface="+mn-lt"/>
              </a:rPr>
              <a:t>The accuracy score achieved using Decision Tree is: 81.97 % </a:t>
            </a:r>
            <a:endParaRPr lang="en-US">
              <a:ea typeface="+mn-lt"/>
              <a:cs typeface="+mn-lt"/>
            </a:endParaRPr>
          </a:p>
          <a:p>
            <a:pPr marL="285750" indent="-285750">
              <a:buFont typeface="Arial"/>
              <a:buChar char="•"/>
            </a:pPr>
            <a:r>
              <a:rPr lang="en-US" dirty="0">
                <a:ea typeface="+mn-lt"/>
                <a:cs typeface="+mn-lt"/>
              </a:rPr>
              <a:t>The accuracy score achieved using Random Forest is: 90.16 % </a:t>
            </a:r>
            <a:endParaRPr lang="en-US">
              <a:ea typeface="+mn-lt"/>
              <a:cs typeface="+mn-lt"/>
            </a:endParaRPr>
          </a:p>
          <a:p>
            <a:pPr marL="285750" indent="-285750">
              <a:buFont typeface="Arial"/>
              <a:buChar char="•"/>
            </a:pPr>
            <a:r>
              <a:rPr lang="en-US" dirty="0">
                <a:ea typeface="+mn-lt"/>
                <a:cs typeface="+mn-lt"/>
              </a:rPr>
              <a:t>The accuracy score achieved using XGBoost is: 85.25 % </a:t>
            </a:r>
            <a:endParaRPr lang="en-US">
              <a:ea typeface="+mn-lt"/>
              <a:cs typeface="+mn-lt"/>
            </a:endParaRPr>
          </a:p>
          <a:p>
            <a:pPr marL="285750" indent="-285750">
              <a:buFont typeface="Arial"/>
              <a:buChar char="•"/>
            </a:pPr>
            <a:r>
              <a:rPr lang="en-US" dirty="0">
                <a:ea typeface="+mn-lt"/>
                <a:cs typeface="+mn-lt"/>
              </a:rPr>
              <a:t>The accuracy score achieved using Neural Network is: 83.61 %</a:t>
            </a:r>
            <a:endParaRPr lang="en-US">
              <a:cs typeface="Calibri"/>
            </a:endParaRPr>
          </a:p>
        </p:txBody>
      </p:sp>
      <p:sp>
        <p:nvSpPr>
          <p:cNvPr id="10" name="TextBox 9">
            <a:extLst>
              <a:ext uri="{FF2B5EF4-FFF2-40B4-BE49-F238E27FC236}">
                <a16:creationId xmlns:a16="http://schemas.microsoft.com/office/drawing/2014/main" id="{D50160A8-F4A5-49FF-91C2-7AB6A8646DCA}"/>
              </a:ext>
            </a:extLst>
          </p:cNvPr>
          <p:cNvSpPr txBox="1"/>
          <p:nvPr/>
        </p:nvSpPr>
        <p:spPr>
          <a:xfrm>
            <a:off x="6050381" y="5709486"/>
            <a:ext cx="59014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above given graph depicts the accuracy scores of different algorithms</a:t>
            </a:r>
          </a:p>
        </p:txBody>
      </p:sp>
    </p:spTree>
    <p:extLst>
      <p:ext uri="{BB962C8B-B14F-4D97-AF65-F5344CB8AC3E}">
        <p14:creationId xmlns:p14="http://schemas.microsoft.com/office/powerpoint/2010/main" val="221237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578" y="25164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3339" y="964777"/>
            <a:ext cx="11089232" cy="5292588"/>
          </a:xfrm>
        </p:spPr>
        <p:txBody>
          <a:bodyPr vert="horz" lIns="91440" tIns="45720" rIns="91440" bIns="45720" rtlCol="0" anchor="t">
            <a:normAutofit/>
          </a:bodyPr>
          <a:lstStyle/>
          <a:p>
            <a:pPr algn="just">
              <a:lnSpc>
                <a:spcPct val="110000"/>
              </a:lnSpc>
              <a:buFont typeface="Wingdings" pitchFamily="2" charset="2"/>
              <a:buChar char="Ø"/>
            </a:pPr>
            <a:r>
              <a:rPr lang="en-US" sz="2600" dirty="0">
                <a:ea typeface="+mn-lt"/>
                <a:cs typeface="+mn-lt"/>
              </a:rPr>
              <a:t>We conclude that to build an accurate heart disease prediction model, a dataset with sufficient samples and correct data must be used. The dataset must be preprocessed accordingly because it is the most critical part to prepare the dataset to be used by the machine learning algorithm and get good results. Also, a suitable algorithm must be used when developing a prediction model.</a:t>
            </a:r>
          </a:p>
          <a:p>
            <a:pPr algn="just">
              <a:lnSpc>
                <a:spcPct val="110000"/>
              </a:lnSpc>
              <a:buFont typeface="Wingdings" pitchFamily="2" charset="2"/>
              <a:buChar char="Ø"/>
            </a:pPr>
            <a:r>
              <a:rPr lang="en-US" sz="2600" dirty="0">
                <a:ea typeface="+mn-lt"/>
                <a:cs typeface="+mn-lt"/>
              </a:rPr>
              <a:t>We can notice that Random Forest performed best, along with that, Artificial Neural Network (ANN) performed well in most models for predicting heart disease as well as Decision Tree (DT).</a:t>
            </a:r>
          </a:p>
          <a:p>
            <a:pPr algn="just">
              <a:lnSpc>
                <a:spcPct val="110000"/>
              </a:lnSpc>
              <a:buFont typeface="Wingdings" pitchFamily="2" charset="2"/>
              <a:buChar char="Ø"/>
            </a:pPr>
            <a:r>
              <a:rPr lang="en-US" sz="2600" dirty="0">
                <a:ea typeface="+mn-lt"/>
                <a:cs typeface="+mn-lt"/>
              </a:rPr>
              <a:t>Finally, the field of using machine learning for diagnosing heart disease is an important field, and it can help both healthcare professionals and patients.</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807" y="264305"/>
            <a:ext cx="7467600" cy="1143000"/>
          </a:xfrm>
        </p:spPr>
        <p:txBody>
          <a:bodyPr>
            <a:normAutofit/>
          </a:bodyPr>
          <a:lstStyle/>
          <a:p>
            <a:pPr algn="ctr"/>
            <a:r>
              <a:rPr lang="en-IN" sz="3500" cap="small" dirty="0">
                <a:solidFill>
                  <a:schemeClr val="accent1">
                    <a:lumMod val="75000"/>
                  </a:schemeClr>
                </a:solidFill>
                <a:latin typeface="Times New Roman"/>
                <a:cs typeface="Times New Roman"/>
              </a:rPr>
              <a:t>AGENDA</a:t>
            </a:r>
          </a:p>
        </p:txBody>
      </p:sp>
      <p:sp>
        <p:nvSpPr>
          <p:cNvPr id="3" name="Content Placeholder 2"/>
          <p:cNvSpPr>
            <a:spLocks noGrp="1"/>
          </p:cNvSpPr>
          <p:nvPr>
            <p:ph idx="1"/>
          </p:nvPr>
        </p:nvSpPr>
        <p:spPr>
          <a:xfrm>
            <a:off x="2152650" y="1484785"/>
            <a:ext cx="7886700" cy="4692179"/>
          </a:xfrm>
        </p:spPr>
        <p:txBody>
          <a:bodyPr vert="horz" lIns="91440" tIns="45720" rIns="91440" bIns="45720" rtlCol="0" anchor="t">
            <a:normAutofit fontScale="85000" lnSpcReduction="20000"/>
          </a:bodyPr>
          <a:lstStyle/>
          <a:p>
            <a:pPr marL="355600" indent="-355600">
              <a:buFont typeface="Wingdings" pitchFamily="2" charset="2"/>
              <a:buChar char="q"/>
            </a:pPr>
            <a:r>
              <a:rPr lang="en-IN" dirty="0">
                <a:latin typeface="Calibri"/>
                <a:cs typeface="Times New Roman"/>
              </a:rPr>
              <a:t>Abstract</a:t>
            </a:r>
          </a:p>
          <a:p>
            <a:pPr marL="355600" indent="-355600">
              <a:buFont typeface="Wingdings" pitchFamily="2" charset="2"/>
              <a:buChar char="q"/>
            </a:pPr>
            <a:r>
              <a:rPr lang="en-IN" dirty="0">
                <a:latin typeface="Calibri"/>
                <a:cs typeface="Times New Roman"/>
              </a:rPr>
              <a:t>About the Company</a:t>
            </a:r>
          </a:p>
          <a:p>
            <a:pPr marL="355600" indent="-355600">
              <a:buFont typeface="Wingdings" pitchFamily="2" charset="2"/>
              <a:buChar char="q"/>
            </a:pPr>
            <a:r>
              <a:rPr lang="en-IN" dirty="0">
                <a:latin typeface="Calibri"/>
                <a:cs typeface="Times New Roman"/>
              </a:rPr>
              <a:t>Introduction</a:t>
            </a:r>
          </a:p>
          <a:p>
            <a:pPr marL="355600" indent="-355600">
              <a:buFont typeface="Wingdings" pitchFamily="2" charset="2"/>
              <a:buChar char="q"/>
            </a:pPr>
            <a:r>
              <a:rPr lang="en-IN" dirty="0">
                <a:latin typeface="Calibri"/>
                <a:cs typeface="Times New Roman"/>
              </a:rPr>
              <a:t>Literature Survey</a:t>
            </a:r>
          </a:p>
          <a:p>
            <a:pPr marL="355600" indent="-355600">
              <a:buFont typeface="Wingdings" pitchFamily="2" charset="2"/>
              <a:buChar char="q"/>
            </a:pPr>
            <a:r>
              <a:rPr lang="en-IN" dirty="0">
                <a:latin typeface="Calibri"/>
                <a:cs typeface="Times New Roman"/>
              </a:rPr>
              <a:t>Requirements</a:t>
            </a:r>
          </a:p>
          <a:p>
            <a:pPr marL="355600" indent="-355600">
              <a:buFont typeface="Wingdings" pitchFamily="2" charset="2"/>
              <a:buChar char="q"/>
            </a:pPr>
            <a:r>
              <a:rPr lang="en-IN" dirty="0">
                <a:latin typeface="Calibri"/>
                <a:cs typeface="Times New Roman"/>
              </a:rPr>
              <a:t>System Design</a:t>
            </a:r>
          </a:p>
          <a:p>
            <a:pPr marL="355600" indent="-355600">
              <a:buFont typeface="Wingdings" pitchFamily="2" charset="2"/>
              <a:buChar char="q"/>
            </a:pPr>
            <a:r>
              <a:rPr lang="en-IN" dirty="0">
                <a:latin typeface="Calibri"/>
                <a:cs typeface="Times New Roman"/>
              </a:rPr>
              <a:t>Detailed Design</a:t>
            </a:r>
          </a:p>
          <a:p>
            <a:pPr marL="355600" indent="-355600">
              <a:buFont typeface="Wingdings" pitchFamily="2" charset="2"/>
              <a:buChar char="q"/>
            </a:pPr>
            <a:r>
              <a:rPr lang="en-IN" dirty="0">
                <a:latin typeface="Calibri"/>
                <a:cs typeface="Times New Roman"/>
              </a:rPr>
              <a:t>Implementation</a:t>
            </a:r>
          </a:p>
          <a:p>
            <a:pPr marL="355600" indent="-355600">
              <a:buFont typeface="Wingdings" pitchFamily="2" charset="2"/>
              <a:buChar char="q"/>
            </a:pPr>
            <a:r>
              <a:rPr lang="en-IN" dirty="0">
                <a:latin typeface="Calibri"/>
                <a:cs typeface="Times New Roman"/>
              </a:rPr>
              <a:t>Results</a:t>
            </a:r>
            <a:endParaRPr lang="en-IN">
              <a:latin typeface="Calibri"/>
              <a:cs typeface="Times New Roman" pitchFamily="18" charset="0"/>
            </a:endParaRPr>
          </a:p>
          <a:p>
            <a:pPr marL="355600" indent="-355600">
              <a:buFont typeface="Wingdings" pitchFamily="2" charset="2"/>
              <a:buChar char="q"/>
            </a:pPr>
            <a:r>
              <a:rPr lang="en-IN" dirty="0">
                <a:latin typeface="Calibri"/>
                <a:cs typeface="Times New Roman"/>
              </a:rPr>
              <a:t>Conclusion and Future Enhancements</a:t>
            </a:r>
          </a:p>
          <a:p>
            <a:pPr marL="355600" indent="-355600">
              <a:buFont typeface="Wingdings" pitchFamily="2" charset="2"/>
              <a:buChar char="q"/>
            </a:pPr>
            <a:r>
              <a:rPr lang="en-IN" dirty="0">
                <a:latin typeface="Calibri"/>
                <a:cs typeface="Times New Roman"/>
              </a:rPr>
              <a:t>References</a:t>
            </a:r>
          </a:p>
          <a:p>
            <a:pPr marL="355600" indent="-355600">
              <a:buFont typeface="Wingdings" pitchFamily="2" charset="2"/>
              <a:buChar char="q"/>
            </a:pPr>
            <a:r>
              <a:rPr lang="en-IN" dirty="0">
                <a:latin typeface="Calibri"/>
                <a:cs typeface="Times New Roman"/>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665" y="316999"/>
            <a:ext cx="7467600" cy="714396"/>
          </a:xfrm>
        </p:spPr>
        <p:txBody>
          <a:bodyPr>
            <a:normAutofit/>
          </a:bodyPr>
          <a:lstStyle/>
          <a:p>
            <a:pPr algn="ctr"/>
            <a:r>
              <a:rPr lang="en-US" sz="3200" dirty="0">
                <a:solidFill>
                  <a:schemeClr val="accent1">
                    <a:lumMod val="75000"/>
                  </a:schemeClr>
                </a:solidFill>
                <a:latin typeface="Times New Roman"/>
                <a:cs typeface="Times New Roman"/>
              </a:rPr>
              <a:t>FUTURE</a:t>
            </a:r>
            <a:r>
              <a:rPr lang="en-US" sz="3200" b="1" dirty="0">
                <a:solidFill>
                  <a:schemeClr val="accent1">
                    <a:lumMod val="75000"/>
                  </a:schemeClr>
                </a:solidFill>
                <a:latin typeface="Times New Roman"/>
                <a:cs typeface="Times New Roman"/>
              </a:rPr>
              <a:t> </a:t>
            </a:r>
            <a:r>
              <a:rPr lang="en-US" sz="3200" dirty="0">
                <a:solidFill>
                  <a:schemeClr val="accent1">
                    <a:lumMod val="75000"/>
                  </a:schemeClr>
                </a:solidFill>
                <a:latin typeface="Times New Roman"/>
                <a:cs typeface="Times New Roman"/>
              </a:rPr>
              <a:t>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35335" y="1105145"/>
            <a:ext cx="11317394" cy="5292588"/>
          </a:xfrm>
        </p:spPr>
        <p:txBody>
          <a:bodyPr vert="horz" lIns="91440" tIns="45720" rIns="91440" bIns="45720" rtlCol="0" anchor="t">
            <a:normAutofit/>
          </a:bodyPr>
          <a:lstStyle/>
          <a:p>
            <a:pPr algn="just">
              <a:lnSpc>
                <a:spcPct val="110000"/>
              </a:lnSpc>
              <a:buFont typeface="Wingdings" pitchFamily="2" charset="2"/>
              <a:buChar char="Ø"/>
            </a:pPr>
            <a:r>
              <a:rPr lang="en-US" sz="2600" dirty="0">
                <a:ea typeface="+mn-lt"/>
                <a:cs typeface="+mn-lt"/>
              </a:rPr>
              <a:t>The performance of the health’s diagnosis can be improved significantly by handling numerous class labels in the prediction process, and it can be another positive direction of research.</a:t>
            </a:r>
          </a:p>
          <a:p>
            <a:pPr algn="just">
              <a:lnSpc>
                <a:spcPct val="110000"/>
              </a:lnSpc>
              <a:buFont typeface="Wingdings" pitchFamily="2" charset="2"/>
              <a:buChar char="Ø"/>
            </a:pPr>
            <a:r>
              <a:rPr lang="en-US" sz="2600" dirty="0">
                <a:ea typeface="+mn-lt"/>
                <a:cs typeface="+mn-lt"/>
              </a:rPr>
              <a:t>In future an intelligent system may be developed that can lead to selection of proper treatment methods for a patient diagnosed with heart disease.</a:t>
            </a:r>
          </a:p>
          <a:p>
            <a:pPr algn="just">
              <a:lnSpc>
                <a:spcPct val="110000"/>
              </a:lnSpc>
              <a:buFont typeface="Wingdings" pitchFamily="2" charset="2"/>
              <a:buChar char="Ø"/>
            </a:pPr>
            <a:r>
              <a:rPr lang="en-US" sz="2600" dirty="0">
                <a:ea typeface="+mn-lt"/>
                <a:cs typeface="+mn-lt"/>
              </a:rPr>
              <a:t>As we have developed a generalized system, in future we can use this system for the analysis of different data sets.</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306971"/>
            <a:ext cx="10370368" cy="6129589"/>
          </a:xfrm>
        </p:spPr>
        <p:txBody>
          <a:bodyPr vert="horz" lIns="91440" tIns="45720" rIns="91440" bIns="45720" rtlCol="0" anchor="t">
            <a:normAutofit fontScale="92500"/>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endParaRPr lang="en-US" sz="1800" dirty="0">
              <a:solidFill>
                <a:schemeClr val="tx1">
                  <a:lumMod val="75000"/>
                  <a:lumOff val="25000"/>
                </a:schemeClr>
              </a:solidFill>
            </a:endParaRPr>
          </a:p>
          <a:p>
            <a:pPr marL="0" indent="0">
              <a:buNone/>
            </a:pPr>
            <a:r>
              <a:rPr lang="en-US" sz="2400" b="1" dirty="0">
                <a:solidFill>
                  <a:schemeClr val="tx1">
                    <a:lumMod val="75000"/>
                    <a:lumOff val="25000"/>
                  </a:schemeClr>
                </a:solidFill>
                <a:latin typeface="Times New Roman"/>
                <a:cs typeface="Times New Roman"/>
              </a:rPr>
              <a:t>[1]</a:t>
            </a:r>
            <a:r>
              <a:rPr lang="en-US" sz="2400" dirty="0">
                <a:latin typeface="Times New Roman"/>
                <a:cs typeface="Times New Roman"/>
              </a:rPr>
              <a:t> </a:t>
            </a:r>
            <a:r>
              <a:rPr lang="en-US" sz="2400" dirty="0">
                <a:ea typeface="+mn-lt"/>
                <a:cs typeface="+mn-lt"/>
              </a:rPr>
              <a:t>N. Khateeb and M. Usman, “Efficient heart disease prediction system using k-nearest neighbor classification technique,” in Proceedings of the International Conference on Big Data and Internet of Thing (BDIOT), New York, NY, USA: ACM, 2017, pp. 21–26.</a:t>
            </a:r>
          </a:p>
          <a:p>
            <a:pPr marL="0" indent="0">
              <a:buNone/>
            </a:pPr>
            <a:r>
              <a:rPr lang="en-US" sz="2400" b="1" dirty="0">
                <a:solidFill>
                  <a:schemeClr val="tx1">
                    <a:lumMod val="75000"/>
                    <a:lumOff val="25000"/>
                  </a:schemeClr>
                </a:solidFill>
                <a:latin typeface="Times New Roman"/>
                <a:cs typeface="Times New Roman"/>
              </a:rPr>
              <a:t>[2] </a:t>
            </a:r>
            <a:r>
              <a:rPr lang="en-US" sz="2400" dirty="0">
                <a:ea typeface="+mn-lt"/>
                <a:cs typeface="+mn-lt"/>
              </a:rPr>
              <a:t>J. Soni et al., “Intelligent and effective heart disease prediction system using weighted associative classifiers,” International Journal on Computer Science and Engineering, vol. 3, no. 6, pp. 2385–2392, 2011.</a:t>
            </a:r>
          </a:p>
          <a:p>
            <a:pPr marL="0" indent="0">
              <a:buNone/>
            </a:pPr>
            <a:r>
              <a:rPr lang="en-US" sz="2400" b="1" dirty="0">
                <a:solidFill>
                  <a:schemeClr val="tx1">
                    <a:lumMod val="75000"/>
                    <a:lumOff val="25000"/>
                  </a:schemeClr>
                </a:solidFill>
                <a:latin typeface="Times New Roman"/>
                <a:cs typeface="Times New Roman"/>
              </a:rPr>
              <a:t>[3] </a:t>
            </a:r>
            <a:r>
              <a:rPr lang="en-US" sz="2400" dirty="0">
                <a:ea typeface="+mn-lt"/>
                <a:cs typeface="+mn-lt"/>
              </a:rPr>
              <a:t>H. Almarabeh and E. Amer, “A study of data mining techniques accuracy for healthcare,” International Journal of Computer Applications, vol. 168, no. 3, pp. 12–17, Jun 2017.</a:t>
            </a:r>
          </a:p>
          <a:p>
            <a:pPr marL="0" indent="0">
              <a:buNone/>
            </a:pPr>
            <a:r>
              <a:rPr lang="en-US" sz="2400" b="1" dirty="0">
                <a:solidFill>
                  <a:schemeClr val="tx1">
                    <a:lumMod val="75000"/>
                    <a:lumOff val="25000"/>
                  </a:schemeClr>
                </a:solidFill>
                <a:latin typeface="Times New Roman"/>
                <a:cs typeface="Times New Roman"/>
              </a:rPr>
              <a:t>[4]</a:t>
            </a:r>
            <a:r>
              <a:rPr lang="en-US" sz="2400" dirty="0">
                <a:solidFill>
                  <a:srgbClr val="000000"/>
                </a:solidFill>
                <a:latin typeface="Calibri"/>
                <a:cs typeface="Calibri"/>
              </a:rPr>
              <a:t> </a:t>
            </a:r>
            <a:r>
              <a:rPr lang="en-US" sz="2400" dirty="0">
                <a:ea typeface="+mn-lt"/>
                <a:cs typeface="+mn-lt"/>
              </a:rPr>
              <a:t>M. Fatima and M. Pasha, “Survey of machine learning algorithms for disease diagnostic,” Journal of Intelligent Learning Systems and Applications, vol. 9, no. 01, pp. 1–16, 2017.</a:t>
            </a:r>
            <a:endParaRPr lang="en-US" sz="2400" dirty="0">
              <a:solidFill>
                <a:srgbClr val="000000"/>
              </a:solidFill>
              <a:latin typeface="Calibri"/>
              <a:cs typeface="Calibri"/>
            </a:endParaRPr>
          </a:p>
          <a:p>
            <a:pPr marL="0" indent="0">
              <a:buNone/>
            </a:pPr>
            <a:r>
              <a:rPr lang="en-US" sz="2400" b="1" dirty="0">
                <a:solidFill>
                  <a:schemeClr val="tx1">
                    <a:lumMod val="75000"/>
                    <a:lumOff val="25000"/>
                  </a:schemeClr>
                </a:solidFill>
                <a:latin typeface="Times New Roman"/>
                <a:cs typeface="Times New Roman"/>
              </a:rPr>
              <a:t>[5]</a:t>
            </a:r>
            <a:r>
              <a:rPr lang="en-US" sz="2400" dirty="0">
                <a:solidFill>
                  <a:srgbClr val="000000"/>
                </a:solidFill>
                <a:latin typeface="Calibri"/>
                <a:cs typeface="Calibri"/>
              </a:rPr>
              <a:t> </a:t>
            </a:r>
            <a:r>
              <a:rPr lang="en-US" sz="2400" dirty="0">
                <a:ea typeface="+mn-lt"/>
                <a:cs typeface="+mn-lt"/>
              </a:rPr>
              <a:t>S. Pouriyeh et al., “A comprehensive investigation and comparison of machine learning techniques in the domain of heart disease,” in Proceedings of IEEE Symposium on Computers and Communications (ISCC). Heraklion, Greece: IEEE, July 2017, pp. 204–207</a:t>
            </a:r>
            <a:endParaRPr lang="en-US" sz="2400" dirty="0">
              <a:solidFill>
                <a:srgbClr val="000000"/>
              </a:solidFill>
              <a:latin typeface="Calibri"/>
              <a:cs typeface="Calibri"/>
            </a:endParaRPr>
          </a:p>
          <a:p>
            <a:pPr marL="0" indent="0">
              <a:buNone/>
            </a:pPr>
            <a:endParaRPr lang="en-US" sz="2000" b="1">
              <a:solidFill>
                <a:schemeClr val="tx1">
                  <a:lumMod val="75000"/>
                  <a:lumOff val="25000"/>
                </a:schemeClr>
              </a:solidFill>
              <a:latin typeface="Times New Roman"/>
              <a:cs typeface="Times New Roman"/>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5824" y="2696527"/>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396" y="2672538"/>
            <a:ext cx="6553200" cy="754424"/>
          </a:xfrm>
        </p:spPr>
        <p:txBody>
          <a:bodyPr>
            <a:noAutofit/>
          </a:bodyPr>
          <a:lstStyle/>
          <a:p>
            <a:pPr algn="ctr"/>
            <a:r>
              <a:rPr lang="en-US" sz="5400" b="1" dirty="0">
                <a:ln w="10541" cmpd="sng">
                  <a:solidFill>
                    <a:schemeClr val="accent1">
                      <a:shade val="88000"/>
                      <a:satMod val="110000"/>
                    </a:schemeClr>
                  </a:solidFill>
                  <a:prstDash val="solid"/>
                </a:ln>
                <a:solidFill>
                  <a:srgbClr val="000066"/>
                </a:solidFill>
              </a:rPr>
              <a:t>THANK YOU</a:t>
            </a:r>
            <a:endParaRPr lang="en-US" sz="5400" b="1" dirty="0">
              <a:ln w="10541" cmpd="sng">
                <a:solidFill>
                  <a:srgbClr val="4472C4">
                    <a:shade val="88000"/>
                    <a:satMod val="110000"/>
                  </a:srgbClr>
                </a:solidFill>
                <a:prstDash val="solid"/>
              </a:ln>
              <a:solidFill>
                <a:srgbClr val="000066"/>
              </a:solidFill>
              <a:cs typeface="Calibri Light"/>
            </a:endParaRP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684539"/>
          </a:xfrm>
        </p:spPr>
        <p:txBody>
          <a:bodyPr>
            <a:noAutofit/>
          </a:bodyPr>
          <a:lstStyle/>
          <a:p>
            <a:pPr algn="ctr"/>
            <a:r>
              <a:rPr lang="en-US" sz="3500" cap="small" dirty="0">
                <a:solidFill>
                  <a:schemeClr val="accent1">
                    <a:lumMod val="75000"/>
                  </a:schemeClr>
                </a:solidFill>
                <a:latin typeface="Times New Roman"/>
                <a:cs typeface="Times New Roman"/>
              </a:rPr>
              <a:t>ABSTRACT</a:t>
            </a:r>
            <a:br>
              <a:rPr lang="en-US" sz="3500" cap="small" dirty="0">
                <a:solidFill>
                  <a:schemeClr val="accent1">
                    <a:lumMod val="75000"/>
                  </a:schemeClr>
                </a:solidFill>
                <a:latin typeface="Times New Roman"/>
                <a:cs typeface="Times New Roman"/>
              </a:rPr>
            </a:br>
            <a:endParaRPr lang="en-US" sz="3500" cap="small" dirty="0">
              <a:solidFill>
                <a:schemeClr val="accent1">
                  <a:lumMod val="75000"/>
                </a:schemeClr>
              </a:solidFill>
              <a:latin typeface="Times New Roman"/>
              <a:cs typeface="Times New Roman"/>
            </a:endParaRPr>
          </a:p>
        </p:txBody>
      </p:sp>
      <p:sp>
        <p:nvSpPr>
          <p:cNvPr id="3" name="Content Placeholder 2"/>
          <p:cNvSpPr>
            <a:spLocks noGrp="1"/>
          </p:cNvSpPr>
          <p:nvPr>
            <p:ph idx="1"/>
          </p:nvPr>
        </p:nvSpPr>
        <p:spPr>
          <a:xfrm>
            <a:off x="725625" y="1186851"/>
            <a:ext cx="10968848" cy="5003060"/>
          </a:xfrm>
        </p:spPr>
        <p:txBody>
          <a:bodyPr vert="horz" lIns="91440" tIns="45720" rIns="91440" bIns="45720" rtlCol="0" anchor="t">
            <a:noAutofit/>
          </a:bodyPr>
          <a:lstStyle/>
          <a:p>
            <a:pPr>
              <a:buFont typeface="Wingdings" panose="020B0604020202020204" pitchFamily="34" charset="0"/>
              <a:buChar char="Ø"/>
            </a:pPr>
            <a:r>
              <a:rPr lang="en-US" sz="2600" dirty="0">
                <a:ea typeface="+mn-lt"/>
                <a:cs typeface="+mn-lt"/>
              </a:rPr>
              <a:t>The term heart disease, also called cardiovascular disease, encompasses the diverse diseases that affect the heart. The World Health Organization estimates that 12 million deaths occur worldwide every year due to heart disease. It is the major cause of deaths in many developing countries, which proves that heart disease is one of the most dangerous diseases threatening adults lives today.</a:t>
            </a:r>
          </a:p>
          <a:p>
            <a:pPr>
              <a:buFont typeface="Wingdings" panose="020B0604020202020204" pitchFamily="34" charset="0"/>
              <a:buChar char="Ø"/>
            </a:pPr>
            <a:r>
              <a:rPr lang="en-US" sz="2600" dirty="0">
                <a:ea typeface="+mn-lt"/>
                <a:cs typeface="+mn-lt"/>
              </a:rPr>
              <a:t>Heart disease diagnosis is one of the most critical and challenging tasks in the healthcare field. It must be diagnosed quickly, efficiently and correctly in order to save lives. It requires the patient to do many tests, and healthcare professionals must carefully examine the results.</a:t>
            </a:r>
          </a:p>
          <a:p>
            <a:pPr>
              <a:buFont typeface="Wingdings" panose="020B0604020202020204" pitchFamily="34" charset="0"/>
              <a:buChar char="Ø"/>
            </a:pPr>
            <a:r>
              <a:rPr lang="en-US" sz="2600" dirty="0">
                <a:ea typeface="+mn-lt"/>
                <a:cs typeface="+mn-lt"/>
              </a:rPr>
              <a:t>That is why researchers have been interested in predicting heart disease, and they developed different heart disease prediction systems using various machine learning algorithms.</a:t>
            </a:r>
          </a:p>
          <a:p>
            <a:endParaRPr lang="en-US" sz="2000" dirty="0">
              <a:ea typeface="+mn-lt"/>
              <a:cs typeface="+mn-lt"/>
            </a:endParaRPr>
          </a:p>
          <a:p>
            <a:endParaRPr lang="en-US" dirty="0">
              <a:ea typeface="+mn-lt"/>
              <a:cs typeface="+mn-lt"/>
            </a:endParaRPr>
          </a:p>
          <a:p>
            <a:endParaRPr lang="en-US" dirty="0">
              <a:cs typeface="Calibri"/>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805" y="297106"/>
            <a:ext cx="7467600" cy="617086"/>
          </a:xfrm>
        </p:spPr>
        <p:txBody>
          <a:bodyPr>
            <a:normAutofit/>
          </a:bodyPr>
          <a:lstStyle/>
          <a:p>
            <a:pPr algn="ctr"/>
            <a:r>
              <a:rPr lang="en-US" sz="3500" cap="small" dirty="0">
                <a:solidFill>
                  <a:schemeClr val="accent1">
                    <a:lumMod val="75000"/>
                  </a:schemeClr>
                </a:solidFill>
                <a:latin typeface="Times New Roman"/>
                <a:cs typeface="Times New Roman"/>
              </a:rPr>
              <a:t>ABOUT THE COMPANY</a:t>
            </a:r>
          </a:p>
        </p:txBody>
      </p:sp>
      <p:sp>
        <p:nvSpPr>
          <p:cNvPr id="3" name="Content Placeholder 2"/>
          <p:cNvSpPr>
            <a:spLocks noGrp="1"/>
          </p:cNvSpPr>
          <p:nvPr>
            <p:ph idx="1"/>
          </p:nvPr>
        </p:nvSpPr>
        <p:spPr>
          <a:xfrm>
            <a:off x="767408" y="1094874"/>
            <a:ext cx="10657184" cy="5322912"/>
          </a:xfrm>
        </p:spPr>
        <p:txBody>
          <a:bodyPr vert="horz" lIns="91440" tIns="45720" rIns="91440" bIns="45720" rtlCol="0" anchor="t">
            <a:normAutofit fontScale="92500" lnSpcReduction="20000"/>
          </a:bodyPr>
          <a:lstStyle/>
          <a:p>
            <a:pPr>
              <a:lnSpc>
                <a:spcPct val="110000"/>
              </a:lnSpc>
              <a:buFont typeface="Wingdings" panose="020B0604020202020204" pitchFamily="34" charset="0"/>
              <a:buChar char="Ø"/>
            </a:pPr>
            <a:r>
              <a:rPr lang="en-US" dirty="0">
                <a:ea typeface="+mn-lt"/>
                <a:cs typeface="+mn-lt"/>
              </a:rPr>
              <a:t>NASTECH is formed with the purpose of bridging the gap between Academic and Industry.</a:t>
            </a:r>
          </a:p>
          <a:p>
            <a:pPr>
              <a:lnSpc>
                <a:spcPct val="110000"/>
              </a:lnSpc>
              <a:buFont typeface="Wingdings" panose="020B0604020202020204" pitchFamily="34" charset="0"/>
              <a:buChar char="Ø"/>
            </a:pPr>
            <a:r>
              <a:rPr lang="en-US" dirty="0">
                <a:ea typeface="+mn-lt"/>
                <a:cs typeface="+mn-lt"/>
              </a:rPr>
              <a:t>Nastech is one of the leading Global Certification and Training service providers for technical and management programs for educational institutions. </a:t>
            </a:r>
            <a:endParaRPr lang="en-US">
              <a:ea typeface="+mn-lt"/>
              <a:cs typeface="+mn-lt"/>
            </a:endParaRPr>
          </a:p>
          <a:p>
            <a:pPr>
              <a:lnSpc>
                <a:spcPct val="110000"/>
              </a:lnSpc>
              <a:buFont typeface="Wingdings" panose="020B0604020202020204" pitchFamily="34" charset="0"/>
              <a:buChar char="Ø"/>
            </a:pPr>
            <a:r>
              <a:rPr lang="en-US" dirty="0">
                <a:ea typeface="+mn-lt"/>
                <a:cs typeface="+mn-lt"/>
              </a:rPr>
              <a:t>It collaborates with educational institutes to understand their requirements and form a strategy in consultation with all stakeholders to fulfill those by skilling, reskilling and upskilling the students and faculties on new age skills and technologies.</a:t>
            </a:r>
            <a:endParaRPr lang="en-US" sz="2700" dirty="0">
              <a:latin typeface="Times New Roman"/>
              <a:ea typeface="+mn-lt"/>
              <a:cs typeface="Times New Roman"/>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1568" y="216895"/>
            <a:ext cx="7467600" cy="1080120"/>
          </a:xfrm>
        </p:spPr>
        <p:txBody>
          <a:bodyPr>
            <a:normAutofit/>
          </a:bodyPr>
          <a:lstStyle/>
          <a:p>
            <a:pPr algn="ctr"/>
            <a:r>
              <a:rPr lang="en-US" sz="3500" cap="small" dirty="0">
                <a:solidFill>
                  <a:schemeClr val="accent1">
                    <a:lumMod val="75000"/>
                  </a:schemeClr>
                </a:solidFill>
                <a:latin typeface="Times New Roman"/>
                <a:cs typeface="Times New Roman"/>
              </a:rPr>
              <a:t>INTRODUCTION</a:t>
            </a:r>
            <a:br>
              <a:rPr lang="en-US" sz="3500" cap="small" dirty="0">
                <a:solidFill>
                  <a:schemeClr val="accent1">
                    <a:lumMod val="75000"/>
                  </a:schemeClr>
                </a:solidFill>
                <a:latin typeface="Times New Roman"/>
                <a:cs typeface="Times New Roman"/>
              </a:rPr>
            </a:br>
            <a:endParaRPr lang="en-US" sz="3500" cap="small" dirty="0">
              <a:solidFill>
                <a:schemeClr val="accent1">
                  <a:lumMod val="75000"/>
                </a:schemeClr>
              </a:solidFill>
              <a:latin typeface="Times New Roman"/>
              <a:cs typeface="Times New Roman"/>
            </a:endParaRPr>
          </a:p>
        </p:txBody>
      </p:sp>
      <p:sp>
        <p:nvSpPr>
          <p:cNvPr id="3" name="Content Placeholder 2"/>
          <p:cNvSpPr>
            <a:spLocks noGrp="1"/>
          </p:cNvSpPr>
          <p:nvPr>
            <p:ph idx="1"/>
          </p:nvPr>
        </p:nvSpPr>
        <p:spPr>
          <a:xfrm>
            <a:off x="623392" y="914400"/>
            <a:ext cx="10945216" cy="5322912"/>
          </a:xfrm>
        </p:spPr>
        <p:txBody>
          <a:bodyPr vert="horz" lIns="91440" tIns="45720" rIns="91440" bIns="45720" rtlCol="0" anchor="t">
            <a:normAutofit fontScale="92500" lnSpcReduction="10000"/>
          </a:bodyPr>
          <a:lstStyle/>
          <a:p>
            <a:pPr algn="just">
              <a:lnSpc>
                <a:spcPct val="120000"/>
              </a:lnSpc>
              <a:buFont typeface="Wingdings" pitchFamily="2" charset="2"/>
              <a:buChar char="Ø"/>
            </a:pPr>
            <a:r>
              <a:rPr lang="en-US" dirty="0">
                <a:ea typeface="+mn-lt"/>
                <a:cs typeface="+mn-lt"/>
              </a:rPr>
              <a:t>We analyzed the classification algorithms namely Decision Tree, Random Forest, Logistic Regression and Naive Bayes based on their Accuracy, Precision, Recall and f-measure scores and identified the best classification algorithm which can be used in the heart disease prediction</a:t>
            </a:r>
          </a:p>
          <a:p>
            <a:pPr algn="just">
              <a:lnSpc>
                <a:spcPct val="120000"/>
              </a:lnSpc>
              <a:buFont typeface="Wingdings" pitchFamily="2" charset="2"/>
              <a:buChar char="Ø"/>
            </a:pPr>
            <a:r>
              <a:rPr lang="en-US" dirty="0">
                <a:ea typeface="+mn-lt"/>
                <a:cs typeface="+mn-lt"/>
              </a:rPr>
              <a:t>The proposed work predicts heart disease by exploring the eight classification algorithms and does performance analysis. </a:t>
            </a:r>
            <a:endParaRPr lang="en-US" b="1">
              <a:latin typeface="Times New Roman"/>
              <a:ea typeface="+mn-lt"/>
              <a:cs typeface="Times New Roman"/>
            </a:endParaRPr>
          </a:p>
          <a:p>
            <a:pPr algn="just">
              <a:lnSpc>
                <a:spcPct val="120000"/>
              </a:lnSpc>
              <a:buFont typeface="Wingdings" pitchFamily="2" charset="2"/>
              <a:buChar char="Ø"/>
            </a:pPr>
            <a:r>
              <a:rPr lang="en-US" dirty="0">
                <a:ea typeface="+mn-lt"/>
                <a:cs typeface="+mn-lt"/>
              </a:rPr>
              <a:t>The objective of this study is to effectively predict if the patient suffers from heart disease. </a:t>
            </a:r>
            <a:endParaRPr lang="en-US" b="1">
              <a:latin typeface="Times New Roman"/>
              <a:ea typeface="+mn-lt"/>
              <a:cs typeface="Times New Roman"/>
            </a:endParaRPr>
          </a:p>
          <a:p>
            <a:pPr algn="just">
              <a:lnSpc>
                <a:spcPct val="120000"/>
              </a:lnSpc>
              <a:buFont typeface="Wingdings" pitchFamily="2" charset="2"/>
              <a:buChar char="Ø"/>
            </a:pPr>
            <a:r>
              <a:rPr lang="en-US" dirty="0">
                <a:ea typeface="+mn-lt"/>
                <a:cs typeface="+mn-lt"/>
              </a:rPr>
              <a:t>The health professional enters the input values from the patient's health report. The data is fed into a model which predicts the probability of having heart disease. </a:t>
            </a:r>
            <a:endParaRPr lang="en-US" b="1">
              <a:latin typeface="Times New Roman"/>
              <a:cs typeface="Times New Roman"/>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439" y="905989"/>
            <a:ext cx="11521280" cy="5441612"/>
          </a:xfrm>
        </p:spPr>
        <p:txBody>
          <a:bodyPr vert="horz" lIns="91440" tIns="45720" rIns="91440" bIns="45720" rtlCol="0" anchor="t">
            <a:noAutofit/>
          </a:bodyPr>
          <a:lstStyle/>
          <a:p>
            <a:pPr>
              <a:buFont typeface="Wingdings" panose="020B0604020202020204" pitchFamily="34" charset="0"/>
              <a:buChar char="Ø"/>
            </a:pPr>
            <a:r>
              <a:rPr lang="en-US" sz="2200" dirty="0">
                <a:ea typeface="+mn-lt"/>
                <a:cs typeface="+mn-lt"/>
              </a:rPr>
              <a:t>Avinash Golande and et. al. studies various different ML algorithms that can be used for classification of heart disease. Research was carried out to study Decision Tree, KNN and K-Means algorithms that can be used for classification and their accuracy were compared. This research concludes that accuracy obtained by Decision Tree was the highest.</a:t>
            </a:r>
            <a:endParaRPr lang="en-US" sz="2200">
              <a:cs typeface="Calibri"/>
            </a:endParaRPr>
          </a:p>
          <a:p>
            <a:pPr>
              <a:buFont typeface="Wingdings" panose="020B0604020202020204" pitchFamily="34" charset="0"/>
              <a:buChar char="Ø"/>
            </a:pPr>
            <a:r>
              <a:rPr lang="en-US" sz="2200" dirty="0">
                <a:ea typeface="+mn-lt"/>
                <a:cs typeface="+mn-lt"/>
              </a:rPr>
              <a:t>T.Nagamani, et al. have proposed a system which deployed data mining techniques along with the MapReduce algorithm. The accuracy obtained according to this paper for the 45 instances of testing set, was greater than the accuracy obtained using conventional fuzzy artificial neural network.</a:t>
            </a:r>
          </a:p>
          <a:p>
            <a:pPr>
              <a:buFont typeface="Wingdings" panose="020B0604020202020204" pitchFamily="34" charset="0"/>
              <a:buChar char="Ø"/>
            </a:pPr>
            <a:r>
              <a:rPr lang="en-US" sz="2200" dirty="0">
                <a:ea typeface="+mn-lt"/>
                <a:cs typeface="+mn-lt"/>
              </a:rPr>
              <a:t>Fahd Saleh Alotaibi has designed a ML model comparing five different algorithms [3]. Rapid Miner tool was used which resulted in higher accuracy compared to Matlab and Weka tool. In this research the accuracy of Decision Tree, Logistic Regression, Random Forest, Naive Bayes and SVM classification algorithms were compared. Decision tree algorithm had the highest accuracy.</a:t>
            </a:r>
          </a:p>
          <a:p>
            <a:pPr>
              <a:buFont typeface="Wingdings" panose="020B0604020202020204" pitchFamily="34" charset="0"/>
              <a:buChar char="Ø"/>
            </a:pPr>
            <a:r>
              <a:rPr lang="en-US" sz="2200" dirty="0">
                <a:ea typeface="+mn-lt"/>
                <a:cs typeface="+mn-lt"/>
              </a:rPr>
              <a:t>Nagaraj M Lutimath, et al., has performed the heart disease prediction using Naive bayes classification and SVM (Support Vector Machine). The performance measures used in analysis are Mean Absolute Error, Sum of Squared Error and Root Mean Squared Error, it is established that SVM was emerged as superior algorithm in terms of accuracy over Naive Bayes. </a:t>
            </a:r>
            <a:endParaRPr lang="en-US" sz="2200">
              <a:cs typeface="Calibri"/>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lIns="91440" tIns="45720" rIns="91440" bIns="45720"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600" b="1" dirty="0">
                <a:solidFill>
                  <a:schemeClr val="accent1">
                    <a:lumMod val="75000"/>
                  </a:schemeClr>
                </a:solidFill>
                <a:latin typeface="Times New Roman"/>
                <a:cs typeface="Times New Roman"/>
              </a:rPr>
              <a:t>LITERATURE 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CF2A-60F9-483D-93FD-2E72965943D8}"/>
              </a:ext>
            </a:extLst>
          </p:cNvPr>
          <p:cNvSpPr>
            <a:spLocks noGrp="1"/>
          </p:cNvSpPr>
          <p:nvPr>
            <p:ph type="title"/>
          </p:nvPr>
        </p:nvSpPr>
        <p:spPr>
          <a:xfrm>
            <a:off x="843464" y="365126"/>
            <a:ext cx="10515600" cy="694162"/>
          </a:xfrm>
        </p:spPr>
        <p:txBody>
          <a:bodyPr>
            <a:normAutofit/>
          </a:bodyPr>
          <a:lstStyle/>
          <a:p>
            <a:r>
              <a:rPr lang="en-IN" sz="3200" dirty="0">
                <a:solidFill>
                  <a:schemeClr val="accent1">
                    <a:lumMod val="75000"/>
                  </a:schemeClr>
                </a:solidFill>
                <a:latin typeface="Times New Roman"/>
                <a:cs typeface="Times New Roman"/>
              </a:rPr>
              <a:t>                             </a:t>
            </a:r>
            <a:r>
              <a:rPr lang="en-IN" sz="3600" dirty="0">
                <a:solidFill>
                  <a:schemeClr val="accent1">
                    <a:lumMod val="75000"/>
                  </a:schemeClr>
                </a:solidFill>
                <a:latin typeface="Times New Roman"/>
                <a:cs typeface="Times New Roman"/>
              </a:rPr>
              <a:t>      REQUIREMENTS</a:t>
            </a:r>
            <a:endParaRPr lang="en-US" sz="3600" dirty="0">
              <a:solidFill>
                <a:schemeClr val="accent1">
                  <a:lumMod val="75000"/>
                </a:schemeClr>
              </a:solidFill>
              <a:latin typeface="Times New Roman"/>
              <a:cs typeface="Times New Roman"/>
            </a:endParaRPr>
          </a:p>
        </p:txBody>
      </p:sp>
      <p:sp>
        <p:nvSpPr>
          <p:cNvPr id="3" name="Content Placeholder 2">
            <a:extLst>
              <a:ext uri="{FF2B5EF4-FFF2-40B4-BE49-F238E27FC236}">
                <a16:creationId xmlns:a16="http://schemas.microsoft.com/office/drawing/2014/main" id="{5AD73DF8-D211-49BA-BE64-62ABED3E336E}"/>
              </a:ext>
            </a:extLst>
          </p:cNvPr>
          <p:cNvSpPr>
            <a:spLocks noGrp="1"/>
          </p:cNvSpPr>
          <p:nvPr>
            <p:ph sz="half" idx="1"/>
          </p:nvPr>
        </p:nvSpPr>
        <p:spPr/>
        <p:txBody>
          <a:bodyPr vert="horz" lIns="91440" tIns="45720" rIns="91440" bIns="45720" rtlCol="0" anchor="t">
            <a:normAutofit/>
          </a:bodyPr>
          <a:lstStyle/>
          <a:p>
            <a:pPr>
              <a:buFont typeface="Wingdings" panose="020B0604020202020204" pitchFamily="34" charset="0"/>
              <a:buChar char="Ø"/>
            </a:pPr>
            <a:r>
              <a:rPr lang="en-US" sz="3200" dirty="0">
                <a:cs typeface="Calibri"/>
              </a:rPr>
              <a:t> Hardware Requirements</a:t>
            </a:r>
          </a:p>
          <a:p>
            <a:pPr marL="0" indent="0">
              <a:buNone/>
            </a:pPr>
            <a:endParaRPr lang="en-US" sz="3000" dirty="0">
              <a:cs typeface="Calibri"/>
            </a:endParaRPr>
          </a:p>
          <a:p>
            <a:pPr lvl="2"/>
            <a:r>
              <a:rPr lang="en-US" b="1" dirty="0">
                <a:cs typeface="Calibri"/>
              </a:rPr>
              <a:t>Memory</a:t>
            </a:r>
            <a:r>
              <a:rPr lang="en-US" dirty="0">
                <a:cs typeface="Calibri"/>
              </a:rPr>
              <a:t>: 8 GB or 4GB</a:t>
            </a:r>
          </a:p>
          <a:p>
            <a:pPr lvl="2"/>
            <a:r>
              <a:rPr lang="en-US" b="1" dirty="0">
                <a:cs typeface="Calibri"/>
              </a:rPr>
              <a:t>Graphics Card</a:t>
            </a:r>
            <a:r>
              <a:rPr lang="en-US" dirty="0">
                <a:cs typeface="Calibri"/>
              </a:rPr>
              <a:t>: AMD Radeon RX 480 or NVIDIA GeForce GTX 970</a:t>
            </a:r>
          </a:p>
          <a:p>
            <a:pPr lvl="2"/>
            <a:r>
              <a:rPr lang="en-US" b="1" dirty="0">
                <a:cs typeface="Calibri"/>
              </a:rPr>
              <a:t>CPU</a:t>
            </a:r>
            <a:r>
              <a:rPr lang="en-US" dirty="0">
                <a:cs typeface="Calibri"/>
              </a:rPr>
              <a:t>: Intel Core i5-4590 </a:t>
            </a:r>
          </a:p>
          <a:p>
            <a:pPr lvl="2"/>
            <a:r>
              <a:rPr lang="en-US" b="1" dirty="0">
                <a:cs typeface="Calibri"/>
              </a:rPr>
              <a:t>File Size</a:t>
            </a:r>
            <a:r>
              <a:rPr lang="en-US" dirty="0">
                <a:cs typeface="Calibri"/>
              </a:rPr>
              <a:t>: 2 GB </a:t>
            </a:r>
          </a:p>
          <a:p>
            <a:pPr lvl="2"/>
            <a:r>
              <a:rPr lang="en-US" b="1" dirty="0">
                <a:cs typeface="Calibri"/>
              </a:rPr>
              <a:t>OS</a:t>
            </a:r>
            <a:r>
              <a:rPr lang="en-US" dirty="0">
                <a:cs typeface="Calibri"/>
              </a:rPr>
              <a:t>: Windows 7 SP1</a:t>
            </a:r>
            <a:endParaRPr lang="en-US">
              <a:cs typeface="Calibri" panose="020F0502020204030204"/>
            </a:endParaRPr>
          </a:p>
        </p:txBody>
      </p:sp>
      <p:sp>
        <p:nvSpPr>
          <p:cNvPr id="4" name="Content Placeholder 3">
            <a:extLst>
              <a:ext uri="{FF2B5EF4-FFF2-40B4-BE49-F238E27FC236}">
                <a16:creationId xmlns:a16="http://schemas.microsoft.com/office/drawing/2014/main" id="{63883236-2F89-4FE2-BEC2-4C4636D9DB05}"/>
              </a:ext>
            </a:extLst>
          </p:cNvPr>
          <p:cNvSpPr>
            <a:spLocks noGrp="1"/>
          </p:cNvSpPr>
          <p:nvPr>
            <p:ph sz="half" idx="2"/>
          </p:nvPr>
        </p:nvSpPr>
        <p:spPr/>
        <p:txBody>
          <a:bodyPr vert="horz" lIns="91440" tIns="45720" rIns="91440" bIns="45720" rtlCol="0" anchor="t">
            <a:normAutofit/>
          </a:bodyPr>
          <a:lstStyle/>
          <a:p>
            <a:pPr>
              <a:buFont typeface="Wingdings" panose="020B0604020202020204" pitchFamily="34" charset="0"/>
              <a:buChar char="Ø"/>
            </a:pPr>
            <a:r>
              <a:rPr lang="en-US" dirty="0">
                <a:cs typeface="Calibri"/>
              </a:rPr>
              <a:t> </a:t>
            </a:r>
            <a:r>
              <a:rPr lang="en-US" sz="3200" dirty="0">
                <a:cs typeface="Calibri"/>
              </a:rPr>
              <a:t>Software Requirements</a:t>
            </a:r>
          </a:p>
          <a:p>
            <a:pPr marL="0" indent="0">
              <a:buNone/>
            </a:pPr>
            <a:endParaRPr lang="en-US" sz="3000" dirty="0">
              <a:cs typeface="Calibri"/>
            </a:endParaRPr>
          </a:p>
          <a:p>
            <a:pPr lvl="2"/>
            <a:r>
              <a:rPr lang="en-US" b="1" dirty="0">
                <a:cs typeface="Calibri"/>
              </a:rPr>
              <a:t>Application: </a:t>
            </a:r>
            <a:r>
              <a:rPr lang="en-US" dirty="0">
                <a:cs typeface="Calibri"/>
              </a:rPr>
              <a:t>Google CoLab</a:t>
            </a:r>
          </a:p>
          <a:p>
            <a:pPr lvl="2"/>
            <a:r>
              <a:rPr lang="en-US" b="1" dirty="0">
                <a:cs typeface="Calibri"/>
              </a:rPr>
              <a:t>Dataset: </a:t>
            </a:r>
            <a:r>
              <a:rPr lang="en-US" dirty="0">
                <a:cs typeface="Calibri"/>
              </a:rPr>
              <a:t>UCI Heart Disease Data Set </a:t>
            </a:r>
          </a:p>
          <a:p>
            <a:pPr lvl="2"/>
            <a:r>
              <a:rPr lang="en-US" b="1" dirty="0">
                <a:cs typeface="Calibri"/>
              </a:rPr>
              <a:t>Language: </a:t>
            </a:r>
            <a:r>
              <a:rPr lang="en-US" dirty="0">
                <a:cs typeface="Calibri"/>
              </a:rPr>
              <a:t>Python </a:t>
            </a:r>
            <a:endParaRPr lang="en-US">
              <a:cs typeface="Calibri"/>
            </a:endParaRPr>
          </a:p>
        </p:txBody>
      </p:sp>
      <p:sp>
        <p:nvSpPr>
          <p:cNvPr id="5" name="Date Placeholder 4">
            <a:extLst>
              <a:ext uri="{FF2B5EF4-FFF2-40B4-BE49-F238E27FC236}">
                <a16:creationId xmlns:a16="http://schemas.microsoft.com/office/drawing/2014/main" id="{77BB04FC-BDEC-4D22-8047-EE88F969714A}"/>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D7F1FD8E-31AF-4540-87DD-74E5F9F3FF50}"/>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048A5036-2F2C-458D-B311-EAFE3E209CA7}"/>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14384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226" y="296946"/>
            <a:ext cx="10515600" cy="694162"/>
          </a:xfrm>
        </p:spPr>
        <p:txBody>
          <a:bodyPr>
            <a:noAutofit/>
          </a:bodyPr>
          <a:lstStyle/>
          <a:p>
            <a:pPr algn="ctr"/>
            <a:r>
              <a:rPr lang="en-US" sz="3600" dirty="0">
                <a:solidFill>
                  <a:schemeClr val="accent1">
                    <a:lumMod val="75000"/>
                  </a:schemeClr>
                </a:solidFill>
                <a:latin typeface="Times New Roman"/>
                <a:cs typeface="Times New Roman"/>
              </a:rPr>
              <a:t>SYSTEM DESIGN</a:t>
            </a:r>
            <a:br>
              <a:rPr lang="en-US" sz="3600" dirty="0">
                <a:solidFill>
                  <a:schemeClr val="accent1">
                    <a:lumMod val="75000"/>
                  </a:schemeClr>
                </a:solidFill>
                <a:latin typeface="Times New Roman"/>
                <a:cs typeface="Times New Roman"/>
              </a:rPr>
            </a:br>
            <a:endParaRPr lang="en-US" sz="3600" dirty="0">
              <a:solidFill>
                <a:schemeClr val="accent1">
                  <a:lumMod val="75000"/>
                </a:schemeClr>
              </a:solidFill>
              <a:latin typeface="Times New Roman"/>
              <a:cs typeface="Times New Roman"/>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chor="t">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2800" b="1" dirty="0">
                <a:latin typeface="Calibri"/>
                <a:cs typeface="Times New Roman"/>
              </a:rPr>
              <a:t>Design details – Architecture diagram</a:t>
            </a:r>
            <a:endParaRPr lang="en-IN" sz="2800" b="1">
              <a:solidFill>
                <a:schemeClr val="tx1">
                  <a:lumMod val="75000"/>
                  <a:lumOff val="25000"/>
                </a:schemeClr>
              </a:solidFill>
              <a:latin typeface="Calibri"/>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0" indent="0">
              <a:lnSpc>
                <a:spcPct val="150000"/>
              </a:lnSpc>
              <a:buFont typeface="Arial" panose="020B0604020202020204" pitchFamily="34" charset="0"/>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latin typeface="Times New Roman" pitchFamily="18" charset="0"/>
              <a:ea typeface="+mn-lt"/>
              <a:cs typeface="Times New Roman" pitchFamily="18" charset="0"/>
            </a:endParaRPr>
          </a:p>
          <a:p>
            <a:pPr marL="0" indent="0">
              <a:lnSpc>
                <a:spcPct val="150000"/>
              </a:lnSpc>
              <a:buNone/>
            </a:pPr>
            <a:r>
              <a:rPr lang="en-US" dirty="0">
                <a:ea typeface="+mn-lt"/>
                <a:cs typeface="+mn-lt"/>
              </a:rPr>
              <a:t>                                                                       Fig 1. Heart Disease Prediction Model</a:t>
            </a:r>
            <a:endParaRPr lang="en-US" dirty="0"/>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4" name="Picture 6" descr="Diagram&#10;&#10;Description automatically generated">
            <a:extLst>
              <a:ext uri="{FF2B5EF4-FFF2-40B4-BE49-F238E27FC236}">
                <a16:creationId xmlns:a16="http://schemas.microsoft.com/office/drawing/2014/main" id="{814C0CB0-C2C6-4D21-BCD1-647F33BE2EA4}"/>
              </a:ext>
            </a:extLst>
          </p:cNvPr>
          <p:cNvPicPr>
            <a:picLocks noChangeAspect="1"/>
          </p:cNvPicPr>
          <p:nvPr/>
        </p:nvPicPr>
        <p:blipFill>
          <a:blip r:embed="rId3"/>
          <a:stretch>
            <a:fillRect/>
          </a:stretch>
        </p:blipFill>
        <p:spPr>
          <a:xfrm>
            <a:off x="3720532" y="1596593"/>
            <a:ext cx="5291807" cy="40206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6972"/>
            <a:ext cx="10515600" cy="694162"/>
          </a:xfrm>
        </p:spPr>
        <p:txBody>
          <a:bodyPr>
            <a:noAutofit/>
          </a:bodyPr>
          <a:lstStyle/>
          <a:p>
            <a:pPr algn="ctr"/>
            <a:r>
              <a:rPr lang="en-US" sz="3600" dirty="0">
                <a:solidFill>
                  <a:schemeClr val="accent1">
                    <a:lumMod val="75000"/>
                  </a:schemeClr>
                </a:solidFill>
                <a:latin typeface="Times New Roman"/>
                <a:cs typeface="Times New Roman"/>
              </a:rPr>
              <a:t>DETAILED DESIGN</a:t>
            </a:r>
            <a:br>
              <a:rPr lang="en-US" sz="3200" b="1" u="sng" dirty="0">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30000"/>
              </a:lnSpc>
              <a:buFont typeface="Wingdings" panose="05000000000000000000" pitchFamily="2" charset="2"/>
              <a:buChar char="v"/>
            </a:pPr>
            <a:r>
              <a:rPr lang="en-US" sz="2600" b="1" dirty="0">
                <a:latin typeface="Calibri"/>
                <a:cs typeface="Times New Roman"/>
              </a:rPr>
              <a:t>Workflow Diagram </a:t>
            </a:r>
            <a:endParaRPr lang="en-US" sz="2600" b="1">
              <a:latin typeface="Calibri"/>
              <a:cs typeface="Times New Roman"/>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sz="1900" dirty="0">
              <a:ea typeface="+mn-lt"/>
              <a:cs typeface="+mn-lt"/>
            </a:endParaRPr>
          </a:p>
          <a:p>
            <a:pPr marL="0" indent="0">
              <a:lnSpc>
                <a:spcPct val="150000"/>
              </a:lnSpc>
              <a:buNone/>
            </a:pPr>
            <a:r>
              <a:rPr lang="en-US" sz="1900" dirty="0">
                <a:ea typeface="+mn-lt"/>
                <a:cs typeface="+mn-lt"/>
              </a:rPr>
              <a:t>                                                                     Fig 2. Experiment workflow with UCI dataset</a:t>
            </a: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4" name="Picture 7" descr="Diagram&#10;&#10;Description automatically generated">
            <a:extLst>
              <a:ext uri="{FF2B5EF4-FFF2-40B4-BE49-F238E27FC236}">
                <a16:creationId xmlns:a16="http://schemas.microsoft.com/office/drawing/2014/main" id="{A4067308-C56E-4D62-8F19-15176A833A71}"/>
              </a:ext>
            </a:extLst>
          </p:cNvPr>
          <p:cNvPicPr>
            <a:picLocks noChangeAspect="1"/>
          </p:cNvPicPr>
          <p:nvPr/>
        </p:nvPicPr>
        <p:blipFill>
          <a:blip r:embed="rId3"/>
          <a:stretch>
            <a:fillRect/>
          </a:stretch>
        </p:blipFill>
        <p:spPr>
          <a:xfrm>
            <a:off x="3242154" y="1547107"/>
            <a:ext cx="5822514" cy="4066499"/>
          </a:xfrm>
          <a:prstGeom prst="rect">
            <a:avLst/>
          </a:prstGeom>
        </p:spPr>
      </p:pic>
    </p:spTree>
    <p:extLst>
      <p:ext uri="{BB962C8B-B14F-4D97-AF65-F5344CB8AC3E}">
        <p14:creationId xmlns:p14="http://schemas.microsoft.com/office/powerpoint/2010/main" val="2002129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2890</TotalTime>
  <Words>737</Words>
  <Application>Microsoft Office PowerPoint</Application>
  <PresentationFormat>Widescreen</PresentationFormat>
  <Paragraphs>184</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HEART DISEASE PREDICTION   </vt:lpstr>
      <vt:lpstr>AGENDA</vt:lpstr>
      <vt:lpstr>ABSTRACT </vt:lpstr>
      <vt:lpstr>ABOUT THE COMPANY</vt:lpstr>
      <vt:lpstr>INTRODUCTION </vt:lpstr>
      <vt:lpstr>PowerPoint Presentation</vt:lpstr>
      <vt:lpstr>                                   REQUIREMENTS</vt:lpstr>
      <vt:lpstr>SYSTEM DESIGN </vt:lpstr>
      <vt:lpstr>DETAILED DESIGN </vt:lpstr>
      <vt:lpstr>IMPLEMENTATION</vt:lpstr>
      <vt:lpstr>IMPLEMENTATION</vt:lpstr>
      <vt:lpstr>IMPLEMENTATION </vt:lpstr>
      <vt:lpstr>IMPLEMENTATION</vt:lpstr>
      <vt:lpstr>RESULTS </vt:lpstr>
      <vt:lpstr>RESULTS</vt:lpstr>
      <vt:lpstr>RESULTS</vt:lpstr>
      <vt:lpstr>RESULTS</vt:lpstr>
      <vt:lpstr>RESULTS </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Raj Kumar</cp:lastModifiedBy>
  <cp:revision>1080</cp:revision>
  <dcterms:created xsi:type="dcterms:W3CDTF">2015-10-29T14:36:38Z</dcterms:created>
  <dcterms:modified xsi:type="dcterms:W3CDTF">2022-01-11T06:44:14Z</dcterms:modified>
</cp:coreProperties>
</file>