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DFE6-CC17-4BD7-848D-4AA8338EBF7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57EA7-3924-43FC-BBEE-D3F7549BC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0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57EA7-3924-43FC-BBEE-D3F7549BCD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5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71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65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88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9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526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1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9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5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4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58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58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31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673B-D460-4AAC-AACA-763C2353462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51CDA0-7476-4B92-9509-626B5345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30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5266-359C-9284-8F00-B322E8105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279" y="2087273"/>
            <a:ext cx="9144000" cy="1655762"/>
          </a:xfrm>
        </p:spPr>
        <p:txBody>
          <a:bodyPr/>
          <a:lstStyle/>
          <a:p>
            <a:r>
              <a:rPr lang="en-IN" dirty="0"/>
              <a:t>ELEVATE LABS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E0D96-54E9-E5A5-CAC5-0AD3BB566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4759" y="3906320"/>
            <a:ext cx="3398520" cy="68484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Tanvi Nitin Paygude </a:t>
            </a:r>
          </a:p>
          <a:p>
            <a:r>
              <a:rPr lang="en-IN" dirty="0"/>
              <a:t>Task 4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47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2649-055D-F68C-6E04-1F695743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612013"/>
            <a:ext cx="12201144" cy="87845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Interactive Dashboard for Car Pricing Data</a:t>
            </a:r>
            <a:br>
              <a:rPr lang="en-US" sz="3600" dirty="0">
                <a:latin typeface="Algerian" panose="04020705040A02060702" pitchFamily="82" charset="0"/>
              </a:rPr>
            </a:b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E3CA91-B3A9-EC46-C67D-7B2A9CA6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76" y="1340992"/>
            <a:ext cx="10372344" cy="5004943"/>
          </a:xfrm>
        </p:spPr>
      </p:pic>
    </p:spTree>
    <p:extLst>
      <p:ext uri="{BB962C8B-B14F-4D97-AF65-F5344CB8AC3E}">
        <p14:creationId xmlns:p14="http://schemas.microsoft.com/office/powerpoint/2010/main" val="229752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4D73-4E2A-09AE-3292-CE16F242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Task Objective &amp; Tools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C50C2B-3312-2317-4D1E-24D450470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8784" y="1524469"/>
            <a:ext cx="9576816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design an interactive dashboard for business stakeholders using a car pricing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Tableau Desktop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from: Kaggle (Car Prices)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insights into pricing, condition, odometer, and trends over time.</a:t>
            </a:r>
          </a:p>
        </p:txBody>
      </p:sp>
    </p:spTree>
    <p:extLst>
      <p:ext uri="{BB962C8B-B14F-4D97-AF65-F5344CB8AC3E}">
        <p14:creationId xmlns:p14="http://schemas.microsoft.com/office/powerpoint/2010/main" val="12308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7434-2C29-DFF0-4CBA-EC8DD575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873828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30389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8722-BB08-EF38-8634-5BEB29BD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Dataset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399EA5-41E8-077F-C52E-A95119BA30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250144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Records: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~5.5 lakh+ cars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Fields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sellingprice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mmr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condition, odometer, make, year, state,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saledate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Period Covered: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1982 to 2015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Understand factors influencing car price and sales trends</a:t>
            </a:r>
          </a:p>
        </p:txBody>
      </p:sp>
    </p:spTree>
    <p:extLst>
      <p:ext uri="{BB962C8B-B14F-4D97-AF65-F5344CB8AC3E}">
        <p14:creationId xmlns:p14="http://schemas.microsoft.com/office/powerpoint/2010/main" val="270365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D603-E6E5-D2D9-0158-4ADB6175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  <a:cs typeface="Arial" panose="020B0604020202020204" pitchFamily="34" charset="0"/>
              </a:rPr>
              <a:t>Key Performance Indicators (KPI Cards)</a:t>
            </a:r>
            <a:endParaRPr lang="en-IN" sz="36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78DA3-1B7E-25DA-994B-19F73F26A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648" y="1687209"/>
            <a:ext cx="9668256" cy="17417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783131-2684-8B2E-8FF6-636B71DCE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01461"/>
              </p:ext>
            </p:extLst>
          </p:nvPr>
        </p:nvGraphicFramePr>
        <p:xfrm>
          <a:off x="993648" y="3721608"/>
          <a:ext cx="9906000" cy="233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77289004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307418498"/>
                    </a:ext>
                  </a:extLst>
                </a:gridCol>
              </a:tblGrid>
              <a:tr h="467224">
                <a:tc>
                  <a:txBody>
                    <a:bodyPr/>
                    <a:lstStyle/>
                    <a:p>
                      <a:r>
                        <a:rPr lang="en-IN" dirty="0"/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31937"/>
                  </a:ext>
                </a:extLst>
              </a:tr>
              <a:tr h="467224">
                <a:tc>
                  <a:txBody>
                    <a:bodyPr/>
                    <a:lstStyle/>
                    <a:p>
                      <a:r>
                        <a:rPr lang="en-IN" b="1" dirty="0" err="1"/>
                        <a:t>Avg</a:t>
                      </a:r>
                      <a:r>
                        <a:rPr lang="en-IN" b="1" dirty="0"/>
                        <a:t> Selling Price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₹13,611 – What buyers typically pay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340177"/>
                  </a:ext>
                </a:extLst>
              </a:tr>
              <a:tr h="467224">
                <a:tc>
                  <a:txBody>
                    <a:bodyPr/>
                    <a:lstStyle/>
                    <a:p>
                      <a:r>
                        <a:rPr lang="en-IN" b="1" dirty="0"/>
                        <a:t>Total Cars Sold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5,58,833 unique cars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639036"/>
                  </a:ext>
                </a:extLst>
              </a:tr>
              <a:tr h="467224">
                <a:tc>
                  <a:txBody>
                    <a:bodyPr/>
                    <a:lstStyle/>
                    <a:p>
                      <a:r>
                        <a:rPr lang="en-IN" b="1" dirty="0" err="1"/>
                        <a:t>Avg</a:t>
                      </a:r>
                      <a:r>
                        <a:rPr lang="en-IN" b="1" dirty="0"/>
                        <a:t> MMR Value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₹13,769 – Market reference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94688"/>
                  </a:ext>
                </a:extLst>
              </a:tr>
              <a:tr h="467224">
                <a:tc>
                  <a:txBody>
                    <a:bodyPr/>
                    <a:lstStyle/>
                    <a:p>
                      <a:r>
                        <a:rPr lang="en-IN" b="1" dirty="0" err="1"/>
                        <a:t>Avg</a:t>
                      </a:r>
                      <a:r>
                        <a:rPr lang="en-IN" b="1" dirty="0"/>
                        <a:t> Condition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of 30.67 (scale 0–50)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97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08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68CD-0A5F-3746-7FFA-564F8093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0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Dashboard Visualizations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73FA37-790A-CBE5-E0EA-B729C243C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150429"/>
              </p:ext>
            </p:extLst>
          </p:nvPr>
        </p:nvGraphicFramePr>
        <p:xfrm>
          <a:off x="344360" y="4133088"/>
          <a:ext cx="11503279" cy="245973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600700">
                  <a:extLst>
                    <a:ext uri="{9D8B030D-6E8A-4147-A177-3AD203B41FA5}">
                      <a16:colId xmlns:a16="http://schemas.microsoft.com/office/drawing/2014/main" val="2677043263"/>
                    </a:ext>
                  </a:extLst>
                </a:gridCol>
                <a:gridCol w="5902579">
                  <a:extLst>
                    <a:ext uri="{9D8B030D-6E8A-4147-A177-3AD203B41FA5}">
                      <a16:colId xmlns:a16="http://schemas.microsoft.com/office/drawing/2014/main" val="2669407073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r>
                        <a:rPr lang="en-IN" dirty="0"/>
                        <a:t>Sheet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81198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IN" b="1" dirty="0"/>
                        <a:t>Sheet 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Selling Price by Make – Top brands by total revenue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915635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r>
                        <a:rPr lang="en-IN" b="1" dirty="0"/>
                        <a:t>Sheet 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Sales by State – Bubble map highlighting FL, CA, 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514452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r>
                        <a:rPr lang="en-IN" b="1"/>
                        <a:t>Sheet 3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Analysis – Heatmap of car condition scores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03994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r>
                        <a:rPr lang="en-IN" b="1" dirty="0"/>
                        <a:t>Sheet 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Selling Price Over Years – Trend from 1982 to 2015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81860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6EF4A7B-1496-7E9B-8F47-E773C66F1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1" y="1252728"/>
            <a:ext cx="11503279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1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2EF7-A499-F03A-A66E-379EB7EE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886"/>
            <a:ext cx="10515600" cy="832739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Insights &amp; What I Learned</a:t>
            </a:r>
            <a:br>
              <a:rPr lang="en-IN" sz="3600" dirty="0">
                <a:latin typeface="Algerian" panose="04020705040A02060702" pitchFamily="82" charset="0"/>
              </a:rPr>
            </a:b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0C48-5F21-71F9-8B48-64E76C85D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94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cars sold were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good condition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(20–40 score)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 brands like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Toyota &amp; Hyundai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dominate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Older cars have lower resale value; newer cars show rising price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States like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FL, CA, 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see higher volumes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Learned how to use Tableau for: filtering, KPIs, time-series, and layout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7523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279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Trebuchet MS</vt:lpstr>
      <vt:lpstr>Wingdings 3</vt:lpstr>
      <vt:lpstr>Facet</vt:lpstr>
      <vt:lpstr>ELEVATE LABS INTERNSHIP</vt:lpstr>
      <vt:lpstr>Interactive Dashboard for Car Pricing Data </vt:lpstr>
      <vt:lpstr>Task Objective &amp; Tools Used</vt:lpstr>
      <vt:lpstr>THANKYOU!</vt:lpstr>
      <vt:lpstr>Dataset Summary</vt:lpstr>
      <vt:lpstr>Key Performance Indicators (KPI Cards)</vt:lpstr>
      <vt:lpstr>Dashboard Visualizations </vt:lpstr>
      <vt:lpstr>Insights &amp; What I Learned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 Paygude</dc:creator>
  <cp:lastModifiedBy>Tanvi Paygude</cp:lastModifiedBy>
  <cp:revision>1</cp:revision>
  <dcterms:created xsi:type="dcterms:W3CDTF">2025-04-25T17:43:01Z</dcterms:created>
  <dcterms:modified xsi:type="dcterms:W3CDTF">2025-04-25T18:06:31Z</dcterms:modified>
</cp:coreProperties>
</file>