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ABCAF3-3AEA-4811-BF42-86255C2C425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D83C4FA-3892-4E54-A710-A86ED656786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Influence </a:t>
            </a:r>
            <a:r>
              <a:rPr lang="en-US" dirty="0" err="1" smtClean="0"/>
              <a:t>Maximizers</a:t>
            </a:r>
            <a:r>
              <a:rPr lang="en-US" dirty="0" smtClean="0"/>
              <a:t> in 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Sanitizing Wrong Information through Right people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772400" cy="1371600"/>
          </a:xfrm>
        </p:spPr>
        <p:txBody>
          <a:bodyPr>
            <a:normAutofit fontScale="47500" lnSpcReduction="20000"/>
          </a:bodyPr>
          <a:lstStyle/>
          <a:p>
            <a:endParaRPr lang="en" dirty="0" smtClean="0"/>
          </a:p>
          <a:p>
            <a:endParaRPr lang="en" dirty="0" smtClean="0"/>
          </a:p>
          <a:p>
            <a:endParaRPr lang="en" dirty="0" smtClean="0"/>
          </a:p>
          <a:p>
            <a:endParaRPr lang="en" dirty="0" smtClean="0"/>
          </a:p>
          <a:p>
            <a:pPr algn="ctr"/>
            <a:r>
              <a:rPr lang="en" sz="5800" dirty="0" smtClean="0"/>
              <a:t>Keep Quarantined And Rightly Informed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intend to make a model where we find the top influencers on social media platforms(like 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instagram</a:t>
            </a:r>
            <a:r>
              <a:rPr lang="en-US" dirty="0" smtClean="0"/>
              <a:t> </a:t>
            </a:r>
            <a:r>
              <a:rPr lang="en-US" dirty="0" smtClean="0"/>
              <a:t>etc) using social media analysis on the basis of node connectivity, node activity and node </a:t>
            </a:r>
            <a:r>
              <a:rPr lang="en-US" dirty="0" err="1" smtClean="0"/>
              <a:t>recency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This will provide us with top k influential people which when provided with right information through government can broadcast in their audience through innovative ways.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Problem/s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1) Information not reaching to the masses.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2) The information that is reaching is mostly not correcting resulting in panic.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3) The sources of information are not usually trustworthy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Innovation </a:t>
            </a:r>
            <a:r>
              <a:rPr lang="en" dirty="0" smtClean="0"/>
              <a:t>we </a:t>
            </a:r>
            <a:r>
              <a:rPr lang="en" dirty="0" smtClean="0"/>
              <a:t>bring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1) Shifting </a:t>
            </a:r>
            <a:r>
              <a:rPr lang="en-US" dirty="0" smtClean="0"/>
              <a:t>from the traditional methods of spreading information we intend to target the new age media marketing strategy i.e. social media.</a:t>
            </a:r>
          </a:p>
          <a:p>
            <a:pPr marL="342900" lvl="0">
              <a:spcBef>
                <a:spcPts val="0"/>
              </a:spcBef>
              <a:spcAft>
                <a:spcPts val="1600"/>
              </a:spcAft>
              <a:buAutoNum type="arabicParenR"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2) In finding the maximum influencers we not just take into account no. of followers but also the activity and </a:t>
            </a:r>
            <a:r>
              <a:rPr lang="en-US" dirty="0" err="1" smtClean="0"/>
              <a:t>recency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Future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1) We </a:t>
            </a:r>
            <a:r>
              <a:rPr lang="en-US" dirty="0" smtClean="0"/>
              <a:t>can do sentiment analysis and trust of the selected influencers and filter our final nodes.</a:t>
            </a:r>
          </a:p>
          <a:p>
            <a:pPr marL="342900" lv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2) Finding </a:t>
            </a:r>
            <a:r>
              <a:rPr lang="en-US" dirty="0" smtClean="0"/>
              <a:t>influencers based on 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used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467868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276600"/>
            <a:ext cx="61341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use a node’s </a:t>
            </a:r>
            <a:r>
              <a:rPr lang="en-US" sz="2000" dirty="0" err="1" smtClean="0"/>
              <a:t>connectivity,activity</a:t>
            </a:r>
            <a:r>
              <a:rPr lang="en-US" sz="2000" dirty="0" smtClean="0"/>
              <a:t> and </a:t>
            </a:r>
            <a:r>
              <a:rPr lang="en-US" sz="2000" dirty="0" err="1" smtClean="0"/>
              <a:t>recency</a:t>
            </a:r>
            <a:r>
              <a:rPr lang="en-US" sz="2000" dirty="0" smtClean="0"/>
              <a:t> to find out how influential it </a:t>
            </a:r>
            <a:r>
              <a:rPr lang="en-US" sz="2000" dirty="0" err="1" smtClean="0"/>
              <a:t>is.A</a:t>
            </a:r>
            <a:r>
              <a:rPr lang="en-US" sz="2000" dirty="0" smtClean="0"/>
              <a:t> weighted               social network graph is generated based on each node’s activity and connectivity.  </a:t>
            </a:r>
          </a:p>
          <a:p>
            <a:r>
              <a:rPr lang="en-US" sz="2000" dirty="0" smtClean="0"/>
              <a:t>Node Activity Weights (NAWs) is assigned to the nodes based on the number of              communications they have </a:t>
            </a:r>
            <a:r>
              <a:rPr lang="en-US" sz="2000" dirty="0" smtClean="0"/>
              <a:t>initiated in a given </a:t>
            </a:r>
            <a:r>
              <a:rPr lang="en-US" sz="2000" dirty="0" err="1" smtClean="0"/>
              <a:t>timespan,andEdgeActivityWeights</a:t>
            </a:r>
            <a:r>
              <a:rPr lang="en-US" sz="2000" dirty="0" smtClean="0"/>
              <a:t>(EAWs)to                </a:t>
            </a:r>
            <a:r>
              <a:rPr lang="en-US" sz="2000" dirty="0" smtClean="0"/>
              <a:t>the edges based on the number of interactions carried out over them by their corresponding               source node .Out degree of each node is also </a:t>
            </a:r>
            <a:r>
              <a:rPr lang="en-US" sz="2000" dirty="0" err="1" smtClean="0"/>
              <a:t>calculated.Then</a:t>
            </a:r>
            <a:r>
              <a:rPr lang="en-US" sz="2000" dirty="0" smtClean="0"/>
              <a:t> we rank (using UAC-rank) each               node in the network based on it’s NAW and </a:t>
            </a:r>
            <a:r>
              <a:rPr lang="en-US" sz="2000" dirty="0" err="1" smtClean="0"/>
              <a:t>outdegree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479</TotalTime>
  <Words>303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Influence Maximizers in Social Networks</vt:lpstr>
      <vt:lpstr>Our MOTTO</vt:lpstr>
      <vt:lpstr>Solution</vt:lpstr>
      <vt:lpstr>Problem/s we are solving</vt:lpstr>
      <vt:lpstr>Innovation we bring in</vt:lpstr>
      <vt:lpstr>Future Aspects</vt:lpstr>
      <vt:lpstr>Formulas used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Maximizers in Social Networks</dc:title>
  <dc:creator>hp</dc:creator>
  <cp:lastModifiedBy>hp</cp:lastModifiedBy>
  <cp:revision>2</cp:revision>
  <dcterms:created xsi:type="dcterms:W3CDTF">2020-04-16T09:51:21Z</dcterms:created>
  <dcterms:modified xsi:type="dcterms:W3CDTF">2020-04-16T17:50:43Z</dcterms:modified>
</cp:coreProperties>
</file>