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6" r:id="rId6"/>
    <p:sldId id="265" r:id="rId7"/>
    <p:sldId id="267" r:id="rId8"/>
    <p:sldId id="260" r:id="rId9"/>
    <p:sldId id="262" r:id="rId10"/>
    <p:sldId id="261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6"/>
  </p:normalViewPr>
  <p:slideViewPr>
    <p:cSldViewPr snapToGrid="0">
      <p:cViewPr varScale="1">
        <p:scale>
          <a:sx n="70" d="100"/>
          <a:sy n="70" d="100"/>
        </p:scale>
        <p:origin x="50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C7DBF6-D613-4C84-B9EA-F89D58D5A8F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5BE7AAF-C234-41D0-B8D9-5374E0863595}">
      <dgm:prSet/>
      <dgm:spPr/>
      <dgm:t>
        <a:bodyPr/>
        <a:lstStyle/>
        <a:p>
          <a:r>
            <a:rPr lang="en-US" dirty="0"/>
            <a:t>Scarcity of time</a:t>
          </a:r>
        </a:p>
      </dgm:t>
    </dgm:pt>
    <dgm:pt modelId="{3EB9AC67-18F7-4E0B-950A-BBF2A961E474}" type="parTrans" cxnId="{34BC106F-8849-4DAD-8FE3-356803B2054F}">
      <dgm:prSet/>
      <dgm:spPr/>
      <dgm:t>
        <a:bodyPr/>
        <a:lstStyle/>
        <a:p>
          <a:endParaRPr lang="en-US"/>
        </a:p>
      </dgm:t>
    </dgm:pt>
    <dgm:pt modelId="{BF017A69-3045-4387-B70F-BD81AC781848}" type="sibTrans" cxnId="{34BC106F-8849-4DAD-8FE3-356803B2054F}">
      <dgm:prSet/>
      <dgm:spPr/>
      <dgm:t>
        <a:bodyPr/>
        <a:lstStyle/>
        <a:p>
          <a:endParaRPr lang="en-US"/>
        </a:p>
      </dgm:t>
    </dgm:pt>
    <dgm:pt modelId="{C1804E09-204E-4299-A7B9-E132F41EA9C1}">
      <dgm:prSet/>
      <dgm:spPr/>
      <dgm:t>
        <a:bodyPr/>
        <a:lstStyle/>
        <a:p>
          <a:r>
            <a:rPr lang="en-US"/>
            <a:t>Less sleep</a:t>
          </a:r>
        </a:p>
      </dgm:t>
    </dgm:pt>
    <dgm:pt modelId="{130660F6-80BE-49D9-83DB-C151B84FCB69}" type="parTrans" cxnId="{B05F55C1-3692-41A9-9812-D1F650914257}">
      <dgm:prSet/>
      <dgm:spPr/>
      <dgm:t>
        <a:bodyPr/>
        <a:lstStyle/>
        <a:p>
          <a:endParaRPr lang="en-US"/>
        </a:p>
      </dgm:t>
    </dgm:pt>
    <dgm:pt modelId="{84C0C7A5-E558-414F-A17D-E1B4FE1C9E6E}" type="sibTrans" cxnId="{B05F55C1-3692-41A9-9812-D1F650914257}">
      <dgm:prSet/>
      <dgm:spPr/>
      <dgm:t>
        <a:bodyPr/>
        <a:lstStyle/>
        <a:p>
          <a:endParaRPr lang="en-US"/>
        </a:p>
      </dgm:t>
    </dgm:pt>
    <dgm:pt modelId="{F4223434-34FF-44D5-BF5A-9EF827F2BB83}">
      <dgm:prSet/>
      <dgm:spPr/>
      <dgm:t>
        <a:bodyPr/>
        <a:lstStyle/>
        <a:p>
          <a:r>
            <a:rPr lang="en-US"/>
            <a:t>Perceptions of safety</a:t>
          </a:r>
        </a:p>
      </dgm:t>
    </dgm:pt>
    <dgm:pt modelId="{87C6AE84-F583-4089-BC46-5B91A15C67C3}" type="parTrans" cxnId="{CE7D7478-CEC6-45AD-B7E8-A68F7D396C22}">
      <dgm:prSet/>
      <dgm:spPr/>
      <dgm:t>
        <a:bodyPr/>
        <a:lstStyle/>
        <a:p>
          <a:endParaRPr lang="en-US"/>
        </a:p>
      </dgm:t>
    </dgm:pt>
    <dgm:pt modelId="{18C0D924-D03F-4945-BC3B-FBF91E3F9315}" type="sibTrans" cxnId="{CE7D7478-CEC6-45AD-B7E8-A68F7D396C22}">
      <dgm:prSet/>
      <dgm:spPr/>
      <dgm:t>
        <a:bodyPr/>
        <a:lstStyle/>
        <a:p>
          <a:endParaRPr lang="en-US"/>
        </a:p>
      </dgm:t>
    </dgm:pt>
    <dgm:pt modelId="{522684CB-6573-4759-A3FC-0D210F274F0D}">
      <dgm:prSet/>
      <dgm:spPr/>
      <dgm:t>
        <a:bodyPr/>
        <a:lstStyle/>
        <a:p>
          <a:r>
            <a:rPr lang="en-US"/>
            <a:t>Household care</a:t>
          </a:r>
        </a:p>
      </dgm:t>
    </dgm:pt>
    <dgm:pt modelId="{14C91616-1867-4B6E-A534-5BEE2EBD102E}" type="parTrans" cxnId="{523EB03E-1F91-4FC0-AC09-68F13F7F16A4}">
      <dgm:prSet/>
      <dgm:spPr/>
      <dgm:t>
        <a:bodyPr/>
        <a:lstStyle/>
        <a:p>
          <a:endParaRPr lang="en-US"/>
        </a:p>
      </dgm:t>
    </dgm:pt>
    <dgm:pt modelId="{C465C86A-B0B2-4707-8D01-F951B9F976F2}" type="sibTrans" cxnId="{523EB03E-1F91-4FC0-AC09-68F13F7F16A4}">
      <dgm:prSet/>
      <dgm:spPr/>
      <dgm:t>
        <a:bodyPr/>
        <a:lstStyle/>
        <a:p>
          <a:endParaRPr lang="en-US"/>
        </a:p>
      </dgm:t>
    </dgm:pt>
    <dgm:pt modelId="{3888091A-220F-4419-ACB4-360E2BF1059C}">
      <dgm:prSet/>
      <dgm:spPr/>
      <dgm:t>
        <a:bodyPr/>
        <a:lstStyle/>
        <a:p>
          <a:r>
            <a:rPr lang="en-US"/>
            <a:t>Parenting demands</a:t>
          </a:r>
        </a:p>
      </dgm:t>
    </dgm:pt>
    <dgm:pt modelId="{04AF0E0B-E592-4D62-9B09-10738C88E64E}" type="parTrans" cxnId="{19CDC6B4-6168-4436-A3EF-3794EA597BB8}">
      <dgm:prSet/>
      <dgm:spPr/>
      <dgm:t>
        <a:bodyPr/>
        <a:lstStyle/>
        <a:p>
          <a:endParaRPr lang="en-US"/>
        </a:p>
      </dgm:t>
    </dgm:pt>
    <dgm:pt modelId="{01088BF8-7F62-4C91-ACF3-BDAD12050BF0}" type="sibTrans" cxnId="{19CDC6B4-6168-4436-A3EF-3794EA597BB8}">
      <dgm:prSet/>
      <dgm:spPr/>
      <dgm:t>
        <a:bodyPr/>
        <a:lstStyle/>
        <a:p>
          <a:endParaRPr lang="en-US"/>
        </a:p>
      </dgm:t>
    </dgm:pt>
    <dgm:pt modelId="{26117B8D-214C-44DF-B126-0502D2072E77}" type="pres">
      <dgm:prSet presAssocID="{C6C7DBF6-D613-4C84-B9EA-F89D58D5A8F5}" presName="diagram" presStyleCnt="0">
        <dgm:presLayoutVars>
          <dgm:dir/>
          <dgm:resizeHandles val="exact"/>
        </dgm:presLayoutVars>
      </dgm:prSet>
      <dgm:spPr/>
    </dgm:pt>
    <dgm:pt modelId="{569A5217-8AAE-4850-824A-3C8656A7A8FB}" type="pres">
      <dgm:prSet presAssocID="{55BE7AAF-C234-41D0-B8D9-5374E0863595}" presName="node" presStyleLbl="node1" presStyleIdx="0" presStyleCnt="5">
        <dgm:presLayoutVars>
          <dgm:bulletEnabled val="1"/>
        </dgm:presLayoutVars>
      </dgm:prSet>
      <dgm:spPr/>
    </dgm:pt>
    <dgm:pt modelId="{6CEF79A9-6A88-49C3-AB21-CC640BECF1B5}" type="pres">
      <dgm:prSet presAssocID="{BF017A69-3045-4387-B70F-BD81AC781848}" presName="sibTrans" presStyleCnt="0"/>
      <dgm:spPr/>
    </dgm:pt>
    <dgm:pt modelId="{237EBDBA-2A38-4F47-944D-17245008AEF7}" type="pres">
      <dgm:prSet presAssocID="{C1804E09-204E-4299-A7B9-E132F41EA9C1}" presName="node" presStyleLbl="node1" presStyleIdx="1" presStyleCnt="5">
        <dgm:presLayoutVars>
          <dgm:bulletEnabled val="1"/>
        </dgm:presLayoutVars>
      </dgm:prSet>
      <dgm:spPr/>
    </dgm:pt>
    <dgm:pt modelId="{78E898DD-7B74-4F0D-884D-BBD84CB41C33}" type="pres">
      <dgm:prSet presAssocID="{84C0C7A5-E558-414F-A17D-E1B4FE1C9E6E}" presName="sibTrans" presStyleCnt="0"/>
      <dgm:spPr/>
    </dgm:pt>
    <dgm:pt modelId="{68F73935-0B6A-4917-BDD4-AF9146FB3474}" type="pres">
      <dgm:prSet presAssocID="{F4223434-34FF-44D5-BF5A-9EF827F2BB83}" presName="node" presStyleLbl="node1" presStyleIdx="2" presStyleCnt="5">
        <dgm:presLayoutVars>
          <dgm:bulletEnabled val="1"/>
        </dgm:presLayoutVars>
      </dgm:prSet>
      <dgm:spPr/>
    </dgm:pt>
    <dgm:pt modelId="{A367AFB7-26F8-4C82-BA41-BBB012C9FB2E}" type="pres">
      <dgm:prSet presAssocID="{18C0D924-D03F-4945-BC3B-FBF91E3F9315}" presName="sibTrans" presStyleCnt="0"/>
      <dgm:spPr/>
    </dgm:pt>
    <dgm:pt modelId="{4E2E981F-8FFA-4513-BFC5-8A5B84CDDA93}" type="pres">
      <dgm:prSet presAssocID="{522684CB-6573-4759-A3FC-0D210F274F0D}" presName="node" presStyleLbl="node1" presStyleIdx="3" presStyleCnt="5">
        <dgm:presLayoutVars>
          <dgm:bulletEnabled val="1"/>
        </dgm:presLayoutVars>
      </dgm:prSet>
      <dgm:spPr/>
    </dgm:pt>
    <dgm:pt modelId="{0D810D70-6457-4C81-B011-5D0D1DF6E3C2}" type="pres">
      <dgm:prSet presAssocID="{C465C86A-B0B2-4707-8D01-F951B9F976F2}" presName="sibTrans" presStyleCnt="0"/>
      <dgm:spPr/>
    </dgm:pt>
    <dgm:pt modelId="{355ADE71-EDB9-4804-BA0C-792D94713744}" type="pres">
      <dgm:prSet presAssocID="{3888091A-220F-4419-ACB4-360E2BF1059C}" presName="node" presStyleLbl="node1" presStyleIdx="4" presStyleCnt="5">
        <dgm:presLayoutVars>
          <dgm:bulletEnabled val="1"/>
        </dgm:presLayoutVars>
      </dgm:prSet>
      <dgm:spPr/>
    </dgm:pt>
  </dgm:ptLst>
  <dgm:cxnLst>
    <dgm:cxn modelId="{04C12817-BCEB-4611-8BC6-AA60E7F9AB90}" type="presOf" srcId="{F4223434-34FF-44D5-BF5A-9EF827F2BB83}" destId="{68F73935-0B6A-4917-BDD4-AF9146FB3474}" srcOrd="0" destOrd="0" presId="urn:microsoft.com/office/officeart/2005/8/layout/default"/>
    <dgm:cxn modelId="{523EB03E-1F91-4FC0-AC09-68F13F7F16A4}" srcId="{C6C7DBF6-D613-4C84-B9EA-F89D58D5A8F5}" destId="{522684CB-6573-4759-A3FC-0D210F274F0D}" srcOrd="3" destOrd="0" parTransId="{14C91616-1867-4B6E-A534-5BEE2EBD102E}" sibTransId="{C465C86A-B0B2-4707-8D01-F951B9F976F2}"/>
    <dgm:cxn modelId="{BBF7FF6A-ABA4-409E-B552-6C2453718E2F}" type="presOf" srcId="{C6C7DBF6-D613-4C84-B9EA-F89D58D5A8F5}" destId="{26117B8D-214C-44DF-B126-0502D2072E77}" srcOrd="0" destOrd="0" presId="urn:microsoft.com/office/officeart/2005/8/layout/default"/>
    <dgm:cxn modelId="{34BC106F-8849-4DAD-8FE3-356803B2054F}" srcId="{C6C7DBF6-D613-4C84-B9EA-F89D58D5A8F5}" destId="{55BE7AAF-C234-41D0-B8D9-5374E0863595}" srcOrd="0" destOrd="0" parTransId="{3EB9AC67-18F7-4E0B-950A-BBF2A961E474}" sibTransId="{BF017A69-3045-4387-B70F-BD81AC781848}"/>
    <dgm:cxn modelId="{CE7D7478-CEC6-45AD-B7E8-A68F7D396C22}" srcId="{C6C7DBF6-D613-4C84-B9EA-F89D58D5A8F5}" destId="{F4223434-34FF-44D5-BF5A-9EF827F2BB83}" srcOrd="2" destOrd="0" parTransId="{87C6AE84-F583-4089-BC46-5B91A15C67C3}" sibTransId="{18C0D924-D03F-4945-BC3B-FBF91E3F9315}"/>
    <dgm:cxn modelId="{AECAD7A7-E579-4D89-9C8E-DEE8A37C4D4C}" type="presOf" srcId="{522684CB-6573-4759-A3FC-0D210F274F0D}" destId="{4E2E981F-8FFA-4513-BFC5-8A5B84CDDA93}" srcOrd="0" destOrd="0" presId="urn:microsoft.com/office/officeart/2005/8/layout/default"/>
    <dgm:cxn modelId="{19CDC6B4-6168-4436-A3EF-3794EA597BB8}" srcId="{C6C7DBF6-D613-4C84-B9EA-F89D58D5A8F5}" destId="{3888091A-220F-4419-ACB4-360E2BF1059C}" srcOrd="4" destOrd="0" parTransId="{04AF0E0B-E592-4D62-9B09-10738C88E64E}" sibTransId="{01088BF8-7F62-4C91-ACF3-BDAD12050BF0}"/>
    <dgm:cxn modelId="{B05F55C1-3692-41A9-9812-D1F650914257}" srcId="{C6C7DBF6-D613-4C84-B9EA-F89D58D5A8F5}" destId="{C1804E09-204E-4299-A7B9-E132F41EA9C1}" srcOrd="1" destOrd="0" parTransId="{130660F6-80BE-49D9-83DB-C151B84FCB69}" sibTransId="{84C0C7A5-E558-414F-A17D-E1B4FE1C9E6E}"/>
    <dgm:cxn modelId="{C90C11CC-750B-40E5-80CE-EB3D38825C5B}" type="presOf" srcId="{55BE7AAF-C234-41D0-B8D9-5374E0863595}" destId="{569A5217-8AAE-4850-824A-3C8656A7A8FB}" srcOrd="0" destOrd="0" presId="urn:microsoft.com/office/officeart/2005/8/layout/default"/>
    <dgm:cxn modelId="{EDD190EC-D24E-48D4-8ACD-9843D796A6AC}" type="presOf" srcId="{C1804E09-204E-4299-A7B9-E132F41EA9C1}" destId="{237EBDBA-2A38-4F47-944D-17245008AEF7}" srcOrd="0" destOrd="0" presId="urn:microsoft.com/office/officeart/2005/8/layout/default"/>
    <dgm:cxn modelId="{1AFA1EF8-2D53-42D4-BF5C-83B42EEA8FED}" type="presOf" srcId="{3888091A-220F-4419-ACB4-360E2BF1059C}" destId="{355ADE71-EDB9-4804-BA0C-792D94713744}" srcOrd="0" destOrd="0" presId="urn:microsoft.com/office/officeart/2005/8/layout/default"/>
    <dgm:cxn modelId="{0F9F6154-5B65-4617-99CB-F969104B966A}" type="presParOf" srcId="{26117B8D-214C-44DF-B126-0502D2072E77}" destId="{569A5217-8AAE-4850-824A-3C8656A7A8FB}" srcOrd="0" destOrd="0" presId="urn:microsoft.com/office/officeart/2005/8/layout/default"/>
    <dgm:cxn modelId="{8D2D809F-AD98-4850-8189-BE7CC819266E}" type="presParOf" srcId="{26117B8D-214C-44DF-B126-0502D2072E77}" destId="{6CEF79A9-6A88-49C3-AB21-CC640BECF1B5}" srcOrd="1" destOrd="0" presId="urn:microsoft.com/office/officeart/2005/8/layout/default"/>
    <dgm:cxn modelId="{764E10F3-7C85-4725-B028-7848F25AFDFE}" type="presParOf" srcId="{26117B8D-214C-44DF-B126-0502D2072E77}" destId="{237EBDBA-2A38-4F47-944D-17245008AEF7}" srcOrd="2" destOrd="0" presId="urn:microsoft.com/office/officeart/2005/8/layout/default"/>
    <dgm:cxn modelId="{E57CDE2C-7D72-436C-A17B-84AF23421702}" type="presParOf" srcId="{26117B8D-214C-44DF-B126-0502D2072E77}" destId="{78E898DD-7B74-4F0D-884D-BBD84CB41C33}" srcOrd="3" destOrd="0" presId="urn:microsoft.com/office/officeart/2005/8/layout/default"/>
    <dgm:cxn modelId="{27AF9FF7-C4E2-41DA-B7D7-26437663C770}" type="presParOf" srcId="{26117B8D-214C-44DF-B126-0502D2072E77}" destId="{68F73935-0B6A-4917-BDD4-AF9146FB3474}" srcOrd="4" destOrd="0" presId="urn:microsoft.com/office/officeart/2005/8/layout/default"/>
    <dgm:cxn modelId="{B6ADD2B6-C67C-4A72-8736-CB1A794ED90F}" type="presParOf" srcId="{26117B8D-214C-44DF-B126-0502D2072E77}" destId="{A367AFB7-26F8-4C82-BA41-BBB012C9FB2E}" srcOrd="5" destOrd="0" presId="urn:microsoft.com/office/officeart/2005/8/layout/default"/>
    <dgm:cxn modelId="{1579F2DB-BE89-4A35-BD43-C0C1F3A98E18}" type="presParOf" srcId="{26117B8D-214C-44DF-B126-0502D2072E77}" destId="{4E2E981F-8FFA-4513-BFC5-8A5B84CDDA93}" srcOrd="6" destOrd="0" presId="urn:microsoft.com/office/officeart/2005/8/layout/default"/>
    <dgm:cxn modelId="{50A5D7BF-E511-459B-B137-F4A3E000E248}" type="presParOf" srcId="{26117B8D-214C-44DF-B126-0502D2072E77}" destId="{0D810D70-6457-4C81-B011-5D0D1DF6E3C2}" srcOrd="7" destOrd="0" presId="urn:microsoft.com/office/officeart/2005/8/layout/default"/>
    <dgm:cxn modelId="{E70B7A97-BD9E-4126-BAB2-9BFDDDC0C61D}" type="presParOf" srcId="{26117B8D-214C-44DF-B126-0502D2072E77}" destId="{355ADE71-EDB9-4804-BA0C-792D94713744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9F001A-1C9C-494D-8CB3-3538DE69E0B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F9B87D3-71C6-4EFA-843E-ACC53D6CA4D9}">
      <dgm:prSet/>
      <dgm:spPr/>
      <dgm:t>
        <a:bodyPr/>
        <a:lstStyle/>
        <a:p>
          <a:r>
            <a:rPr lang="en-US"/>
            <a:t>This study combines a tracker and holistic health coach specifically for women.</a:t>
          </a:r>
        </a:p>
      </dgm:t>
    </dgm:pt>
    <dgm:pt modelId="{BA9A458E-1AD0-4973-87A5-F2C7DE7A7A14}" type="parTrans" cxnId="{4EB0CFD9-C8E1-4F92-A9D3-8692E717C40C}">
      <dgm:prSet/>
      <dgm:spPr/>
      <dgm:t>
        <a:bodyPr/>
        <a:lstStyle/>
        <a:p>
          <a:endParaRPr lang="en-US"/>
        </a:p>
      </dgm:t>
    </dgm:pt>
    <dgm:pt modelId="{7AAA5D79-3B03-412C-A97E-3685D1AD0BB2}" type="sibTrans" cxnId="{4EB0CFD9-C8E1-4F92-A9D3-8692E717C40C}">
      <dgm:prSet/>
      <dgm:spPr/>
      <dgm:t>
        <a:bodyPr/>
        <a:lstStyle/>
        <a:p>
          <a:endParaRPr lang="en-US"/>
        </a:p>
      </dgm:t>
    </dgm:pt>
    <dgm:pt modelId="{82C23E04-FA6F-422A-938C-1D1DF326C0E0}">
      <dgm:prSet/>
      <dgm:spPr/>
      <dgm:t>
        <a:bodyPr/>
        <a:lstStyle/>
        <a:p>
          <a:r>
            <a:rPr lang="en-US"/>
            <a:t>Exploring their activity tracking in the app </a:t>
          </a:r>
        </a:p>
      </dgm:t>
    </dgm:pt>
    <dgm:pt modelId="{B1105D08-B5F4-47D9-AE29-114002C1DB0D}" type="parTrans" cxnId="{CC380364-23E7-463E-9FAF-CA76BB2DAB4C}">
      <dgm:prSet/>
      <dgm:spPr/>
      <dgm:t>
        <a:bodyPr/>
        <a:lstStyle/>
        <a:p>
          <a:endParaRPr lang="en-US"/>
        </a:p>
      </dgm:t>
    </dgm:pt>
    <dgm:pt modelId="{4DEAC7B9-A0E9-4D67-B43B-5DF48358D0A6}" type="sibTrans" cxnId="{CC380364-23E7-463E-9FAF-CA76BB2DAB4C}">
      <dgm:prSet/>
      <dgm:spPr/>
      <dgm:t>
        <a:bodyPr/>
        <a:lstStyle/>
        <a:p>
          <a:endParaRPr lang="en-US"/>
        </a:p>
      </dgm:t>
    </dgm:pt>
    <dgm:pt modelId="{84A4D279-6DF6-4B84-840B-AB56FDEAD879}">
      <dgm:prSet/>
      <dgm:spPr/>
      <dgm:t>
        <a:bodyPr/>
        <a:lstStyle/>
        <a:p>
          <a:r>
            <a:rPr lang="en-US"/>
            <a:t>Altering High number to sedentary minutes</a:t>
          </a:r>
        </a:p>
      </dgm:t>
    </dgm:pt>
    <dgm:pt modelId="{5423B8FC-637E-474C-BE41-CEFA00BEB211}" type="parTrans" cxnId="{78BEABD4-4788-4B65-BEE2-57F193ECD03F}">
      <dgm:prSet/>
      <dgm:spPr/>
      <dgm:t>
        <a:bodyPr/>
        <a:lstStyle/>
        <a:p>
          <a:endParaRPr lang="en-US"/>
        </a:p>
      </dgm:t>
    </dgm:pt>
    <dgm:pt modelId="{145725CA-6AF8-424D-84BD-0A0CB008A7FB}" type="sibTrans" cxnId="{78BEABD4-4788-4B65-BEE2-57F193ECD03F}">
      <dgm:prSet/>
      <dgm:spPr/>
      <dgm:t>
        <a:bodyPr/>
        <a:lstStyle/>
        <a:p>
          <a:endParaRPr lang="en-US"/>
        </a:p>
      </dgm:t>
    </dgm:pt>
    <dgm:pt modelId="{AE7A075E-07A7-4D69-885B-ACAD637D6CA9}">
      <dgm:prSet/>
      <dgm:spPr/>
      <dgm:t>
        <a:bodyPr/>
        <a:lstStyle/>
        <a:p>
          <a:r>
            <a:rPr lang="en-US"/>
            <a:t>Comparing the relation between high sedentary minutes and BMI to promote an active lifestyle</a:t>
          </a:r>
        </a:p>
      </dgm:t>
    </dgm:pt>
    <dgm:pt modelId="{E0057F1C-5449-4787-AE1C-F4D0CC982B93}" type="parTrans" cxnId="{1E7602C4-EAAD-4190-8491-9779AA7ACDDC}">
      <dgm:prSet/>
      <dgm:spPr/>
      <dgm:t>
        <a:bodyPr/>
        <a:lstStyle/>
        <a:p>
          <a:endParaRPr lang="en-US"/>
        </a:p>
      </dgm:t>
    </dgm:pt>
    <dgm:pt modelId="{C5933267-C323-467F-9E8B-D1881436313F}" type="sibTrans" cxnId="{1E7602C4-EAAD-4190-8491-9779AA7ACDDC}">
      <dgm:prSet/>
      <dgm:spPr/>
      <dgm:t>
        <a:bodyPr/>
        <a:lstStyle/>
        <a:p>
          <a:endParaRPr lang="en-US"/>
        </a:p>
      </dgm:t>
    </dgm:pt>
    <dgm:pt modelId="{CF892EA1-2418-49BB-B5C2-EB4372EB8188}">
      <dgm:prSet/>
      <dgm:spPr/>
      <dgm:t>
        <a:bodyPr/>
        <a:lstStyle/>
        <a:p>
          <a:r>
            <a:rPr lang="en-US"/>
            <a:t>Sleep tracking function</a:t>
          </a:r>
        </a:p>
      </dgm:t>
    </dgm:pt>
    <dgm:pt modelId="{72220A87-9A63-4071-8289-206EB626959E}" type="parTrans" cxnId="{E955A9D1-736D-4C9A-A353-B36C8DF6D881}">
      <dgm:prSet/>
      <dgm:spPr/>
      <dgm:t>
        <a:bodyPr/>
        <a:lstStyle/>
        <a:p>
          <a:endParaRPr lang="en-US"/>
        </a:p>
      </dgm:t>
    </dgm:pt>
    <dgm:pt modelId="{123B5D5C-BFD1-4EB5-8D68-EF258D397B3A}" type="sibTrans" cxnId="{E955A9D1-736D-4C9A-A353-B36C8DF6D881}">
      <dgm:prSet/>
      <dgm:spPr/>
      <dgm:t>
        <a:bodyPr/>
        <a:lstStyle/>
        <a:p>
          <a:endParaRPr lang="en-US"/>
        </a:p>
      </dgm:t>
    </dgm:pt>
    <dgm:pt modelId="{DDDB5A49-594A-41A8-9424-C59EB28ACC3B}" type="pres">
      <dgm:prSet presAssocID="{589F001A-1C9C-494D-8CB3-3538DE69E0B3}" presName="linear" presStyleCnt="0">
        <dgm:presLayoutVars>
          <dgm:animLvl val="lvl"/>
          <dgm:resizeHandles val="exact"/>
        </dgm:presLayoutVars>
      </dgm:prSet>
      <dgm:spPr/>
    </dgm:pt>
    <dgm:pt modelId="{6FE7E4A6-4B4A-4F30-AB75-E2CA2787FB61}" type="pres">
      <dgm:prSet presAssocID="{FF9B87D3-71C6-4EFA-843E-ACC53D6CA4D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9089558-0785-46C9-AC0D-21CB33B7AF7B}" type="pres">
      <dgm:prSet presAssocID="{7AAA5D79-3B03-412C-A97E-3685D1AD0BB2}" presName="spacer" presStyleCnt="0"/>
      <dgm:spPr/>
    </dgm:pt>
    <dgm:pt modelId="{7E7588E1-9FCB-42E4-A3A1-31422716D047}" type="pres">
      <dgm:prSet presAssocID="{82C23E04-FA6F-422A-938C-1D1DF326C0E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F0B65DF-1344-4744-B201-241E9F95357B}" type="pres">
      <dgm:prSet presAssocID="{4DEAC7B9-A0E9-4D67-B43B-5DF48358D0A6}" presName="spacer" presStyleCnt="0"/>
      <dgm:spPr/>
    </dgm:pt>
    <dgm:pt modelId="{6231A592-15E4-41D2-BC9B-2BF7FA09B3B8}" type="pres">
      <dgm:prSet presAssocID="{84A4D279-6DF6-4B84-840B-AB56FDEAD87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08E5042-DAAB-4077-BE4F-1D1981EE9ACF}" type="pres">
      <dgm:prSet presAssocID="{145725CA-6AF8-424D-84BD-0A0CB008A7FB}" presName="spacer" presStyleCnt="0"/>
      <dgm:spPr/>
    </dgm:pt>
    <dgm:pt modelId="{65755E06-2AC4-46E8-A046-FB4135488778}" type="pres">
      <dgm:prSet presAssocID="{AE7A075E-07A7-4D69-885B-ACAD637D6CA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97FD7F9-8992-40C8-AC93-8EC8F391CC1C}" type="pres">
      <dgm:prSet presAssocID="{C5933267-C323-467F-9E8B-D1881436313F}" presName="spacer" presStyleCnt="0"/>
      <dgm:spPr/>
    </dgm:pt>
    <dgm:pt modelId="{C94CC4AB-83EA-4011-B31B-C952B74401AA}" type="pres">
      <dgm:prSet presAssocID="{CF892EA1-2418-49BB-B5C2-EB4372EB818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C380364-23E7-463E-9FAF-CA76BB2DAB4C}" srcId="{589F001A-1C9C-494D-8CB3-3538DE69E0B3}" destId="{82C23E04-FA6F-422A-938C-1D1DF326C0E0}" srcOrd="1" destOrd="0" parTransId="{B1105D08-B5F4-47D9-AE29-114002C1DB0D}" sibTransId="{4DEAC7B9-A0E9-4D67-B43B-5DF48358D0A6}"/>
    <dgm:cxn modelId="{238AC973-512C-474B-9F8D-9E08C847DFAD}" type="presOf" srcId="{84A4D279-6DF6-4B84-840B-AB56FDEAD879}" destId="{6231A592-15E4-41D2-BC9B-2BF7FA09B3B8}" srcOrd="0" destOrd="0" presId="urn:microsoft.com/office/officeart/2005/8/layout/vList2"/>
    <dgm:cxn modelId="{667DC475-3A33-4A7C-928B-5011913FD803}" type="presOf" srcId="{FF9B87D3-71C6-4EFA-843E-ACC53D6CA4D9}" destId="{6FE7E4A6-4B4A-4F30-AB75-E2CA2787FB61}" srcOrd="0" destOrd="0" presId="urn:microsoft.com/office/officeart/2005/8/layout/vList2"/>
    <dgm:cxn modelId="{A3E7428C-13B7-4896-97A6-BAD1EBCC0EAB}" type="presOf" srcId="{AE7A075E-07A7-4D69-885B-ACAD637D6CA9}" destId="{65755E06-2AC4-46E8-A046-FB4135488778}" srcOrd="0" destOrd="0" presId="urn:microsoft.com/office/officeart/2005/8/layout/vList2"/>
    <dgm:cxn modelId="{C88FE89E-9937-43F8-9703-CCCDA929C96A}" type="presOf" srcId="{82C23E04-FA6F-422A-938C-1D1DF326C0E0}" destId="{7E7588E1-9FCB-42E4-A3A1-31422716D047}" srcOrd="0" destOrd="0" presId="urn:microsoft.com/office/officeart/2005/8/layout/vList2"/>
    <dgm:cxn modelId="{1E7602C4-EAAD-4190-8491-9779AA7ACDDC}" srcId="{589F001A-1C9C-494D-8CB3-3538DE69E0B3}" destId="{AE7A075E-07A7-4D69-885B-ACAD637D6CA9}" srcOrd="3" destOrd="0" parTransId="{E0057F1C-5449-4787-AE1C-F4D0CC982B93}" sibTransId="{C5933267-C323-467F-9E8B-D1881436313F}"/>
    <dgm:cxn modelId="{E955A9D1-736D-4C9A-A353-B36C8DF6D881}" srcId="{589F001A-1C9C-494D-8CB3-3538DE69E0B3}" destId="{CF892EA1-2418-49BB-B5C2-EB4372EB8188}" srcOrd="4" destOrd="0" parTransId="{72220A87-9A63-4071-8289-206EB626959E}" sibTransId="{123B5D5C-BFD1-4EB5-8D68-EF258D397B3A}"/>
    <dgm:cxn modelId="{8F72B1D1-180F-47B2-823A-A2CCA8972076}" type="presOf" srcId="{CF892EA1-2418-49BB-B5C2-EB4372EB8188}" destId="{C94CC4AB-83EA-4011-B31B-C952B74401AA}" srcOrd="0" destOrd="0" presId="urn:microsoft.com/office/officeart/2005/8/layout/vList2"/>
    <dgm:cxn modelId="{78BEABD4-4788-4B65-BEE2-57F193ECD03F}" srcId="{589F001A-1C9C-494D-8CB3-3538DE69E0B3}" destId="{84A4D279-6DF6-4B84-840B-AB56FDEAD879}" srcOrd="2" destOrd="0" parTransId="{5423B8FC-637E-474C-BE41-CEFA00BEB211}" sibTransId="{145725CA-6AF8-424D-84BD-0A0CB008A7FB}"/>
    <dgm:cxn modelId="{4EB0CFD9-C8E1-4F92-A9D3-8692E717C40C}" srcId="{589F001A-1C9C-494D-8CB3-3538DE69E0B3}" destId="{FF9B87D3-71C6-4EFA-843E-ACC53D6CA4D9}" srcOrd="0" destOrd="0" parTransId="{BA9A458E-1AD0-4973-87A5-F2C7DE7A7A14}" sibTransId="{7AAA5D79-3B03-412C-A97E-3685D1AD0BB2}"/>
    <dgm:cxn modelId="{2CBAF5EB-4C17-4857-BE5E-0EBC99F97C88}" type="presOf" srcId="{589F001A-1C9C-494D-8CB3-3538DE69E0B3}" destId="{DDDB5A49-594A-41A8-9424-C59EB28ACC3B}" srcOrd="0" destOrd="0" presId="urn:microsoft.com/office/officeart/2005/8/layout/vList2"/>
    <dgm:cxn modelId="{3B505CF7-C0D8-44FF-A355-66E9B23AEA94}" type="presParOf" srcId="{DDDB5A49-594A-41A8-9424-C59EB28ACC3B}" destId="{6FE7E4A6-4B4A-4F30-AB75-E2CA2787FB61}" srcOrd="0" destOrd="0" presId="urn:microsoft.com/office/officeart/2005/8/layout/vList2"/>
    <dgm:cxn modelId="{B2B3353E-43D8-44DB-BC5D-1E7EE02BCE27}" type="presParOf" srcId="{DDDB5A49-594A-41A8-9424-C59EB28ACC3B}" destId="{D9089558-0785-46C9-AC0D-21CB33B7AF7B}" srcOrd="1" destOrd="0" presId="urn:microsoft.com/office/officeart/2005/8/layout/vList2"/>
    <dgm:cxn modelId="{BE18478F-23D5-4127-B8F4-0E3BF5C7810A}" type="presParOf" srcId="{DDDB5A49-594A-41A8-9424-C59EB28ACC3B}" destId="{7E7588E1-9FCB-42E4-A3A1-31422716D047}" srcOrd="2" destOrd="0" presId="urn:microsoft.com/office/officeart/2005/8/layout/vList2"/>
    <dgm:cxn modelId="{B2BACCC7-D8A8-44DF-83A1-0F2E5B27F802}" type="presParOf" srcId="{DDDB5A49-594A-41A8-9424-C59EB28ACC3B}" destId="{FF0B65DF-1344-4744-B201-241E9F95357B}" srcOrd="3" destOrd="0" presId="urn:microsoft.com/office/officeart/2005/8/layout/vList2"/>
    <dgm:cxn modelId="{8DBA4AD2-68D3-49D6-80BB-125A3190987F}" type="presParOf" srcId="{DDDB5A49-594A-41A8-9424-C59EB28ACC3B}" destId="{6231A592-15E4-41D2-BC9B-2BF7FA09B3B8}" srcOrd="4" destOrd="0" presId="urn:microsoft.com/office/officeart/2005/8/layout/vList2"/>
    <dgm:cxn modelId="{30900756-0E92-4B11-949A-2523C1E2FF54}" type="presParOf" srcId="{DDDB5A49-594A-41A8-9424-C59EB28ACC3B}" destId="{508E5042-DAAB-4077-BE4F-1D1981EE9ACF}" srcOrd="5" destOrd="0" presId="urn:microsoft.com/office/officeart/2005/8/layout/vList2"/>
    <dgm:cxn modelId="{EEE39B47-BD53-4BFF-A1BA-898FF1D2F417}" type="presParOf" srcId="{DDDB5A49-594A-41A8-9424-C59EB28ACC3B}" destId="{65755E06-2AC4-46E8-A046-FB4135488778}" srcOrd="6" destOrd="0" presId="urn:microsoft.com/office/officeart/2005/8/layout/vList2"/>
    <dgm:cxn modelId="{0538129A-CE6C-4ADF-80DA-9EAC00FD6153}" type="presParOf" srcId="{DDDB5A49-594A-41A8-9424-C59EB28ACC3B}" destId="{D97FD7F9-8992-40C8-AC93-8EC8F391CC1C}" srcOrd="7" destOrd="0" presId="urn:microsoft.com/office/officeart/2005/8/layout/vList2"/>
    <dgm:cxn modelId="{290059E1-437B-4D89-A458-49BD6B82FD8B}" type="presParOf" srcId="{DDDB5A49-594A-41A8-9424-C59EB28ACC3B}" destId="{C94CC4AB-83EA-4011-B31B-C952B74401A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CBF389-9E79-464C-B6A2-10EA17C3B07C}" type="doc">
      <dgm:prSet loTypeId="urn:microsoft.com/office/officeart/2008/layout/Lin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3B52105-3ED9-4F7E-BE67-992488EFF66F}">
      <dgm:prSet/>
      <dgm:spPr/>
      <dgm:t>
        <a:bodyPr/>
        <a:lstStyle/>
        <a:p>
          <a:r>
            <a:rPr lang="en-US" b="0" i="0" dirty="0"/>
            <a:t>Limitations for this data exist due to the sample size and absence of key characteristics of the participants, such as age, location, lifestyle.</a:t>
          </a:r>
          <a:endParaRPr lang="en-US" dirty="0"/>
        </a:p>
      </dgm:t>
    </dgm:pt>
    <dgm:pt modelId="{17109946-A05D-4377-BD39-1F320EEF6D69}" type="parTrans" cxnId="{FD62708F-555D-4158-8B0C-7E79E1077B6C}">
      <dgm:prSet/>
      <dgm:spPr/>
      <dgm:t>
        <a:bodyPr/>
        <a:lstStyle/>
        <a:p>
          <a:endParaRPr lang="en-US"/>
        </a:p>
      </dgm:t>
    </dgm:pt>
    <dgm:pt modelId="{C870926E-E1F3-4D00-BC5F-340F1CD49E41}" type="sibTrans" cxnId="{FD62708F-555D-4158-8B0C-7E79E1077B6C}">
      <dgm:prSet/>
      <dgm:spPr/>
      <dgm:t>
        <a:bodyPr/>
        <a:lstStyle/>
        <a:p>
          <a:endParaRPr lang="en-US"/>
        </a:p>
      </dgm:t>
    </dgm:pt>
    <dgm:pt modelId="{BA975A12-E391-4510-985E-C67CF794D090}">
      <dgm:prSet/>
      <dgm:spPr/>
      <dgm:t>
        <a:bodyPr/>
        <a:lstStyle/>
        <a:p>
          <a:r>
            <a:rPr lang="en-US" b="0" i="0" dirty="0">
              <a:solidFill>
                <a:schemeClr val="tx1"/>
              </a:solidFill>
              <a:effectLst/>
              <a:latin typeface="+mn-lt"/>
            </a:rPr>
            <a:t>The running distance is not accurately recorded as the app measures distance using stride length and does not feature a GPS tracker. </a:t>
          </a:r>
          <a:endParaRPr lang="en-US" dirty="0">
            <a:solidFill>
              <a:schemeClr val="tx1"/>
            </a:solidFill>
            <a:latin typeface="+mn-lt"/>
          </a:endParaRPr>
        </a:p>
      </dgm:t>
    </dgm:pt>
    <dgm:pt modelId="{0958007E-BC1C-43C9-88D7-1A8749C60D91}" type="parTrans" cxnId="{D062EF70-901F-4696-A2C0-C837AF998C25}">
      <dgm:prSet/>
      <dgm:spPr/>
      <dgm:t>
        <a:bodyPr/>
        <a:lstStyle/>
        <a:p>
          <a:endParaRPr lang="en-US"/>
        </a:p>
      </dgm:t>
    </dgm:pt>
    <dgm:pt modelId="{B4E82CFC-3B39-4D9B-B94B-31D59F204900}" type="sibTrans" cxnId="{D062EF70-901F-4696-A2C0-C837AF998C25}">
      <dgm:prSet/>
      <dgm:spPr/>
      <dgm:t>
        <a:bodyPr/>
        <a:lstStyle/>
        <a:p>
          <a:endParaRPr lang="en-US"/>
        </a:p>
      </dgm:t>
    </dgm:pt>
    <dgm:pt modelId="{3F509D5E-B9D9-4F57-8401-AE2B0EF41BAB}">
      <dgm:prSet/>
      <dgm:spPr/>
      <dgm:t>
        <a:bodyPr/>
        <a:lstStyle/>
        <a:p>
          <a:r>
            <a:rPr lang="en-US" b="0" i="0" dirty="0">
              <a:solidFill>
                <a:schemeClr val="tx1"/>
              </a:solidFill>
              <a:effectLst/>
              <a:latin typeface="source-serif-pro"/>
            </a:rPr>
            <a:t>The data is not all-inclusive</a:t>
          </a:r>
          <a:r>
            <a:rPr lang="en-US" dirty="0"/>
            <a:t>. </a:t>
          </a:r>
        </a:p>
      </dgm:t>
    </dgm:pt>
    <dgm:pt modelId="{F6414D85-2D28-45AE-91E2-6C194B7C2895}" type="parTrans" cxnId="{6418C87B-5A35-4CB8-9A7F-6928E3DF6460}">
      <dgm:prSet/>
      <dgm:spPr/>
      <dgm:t>
        <a:bodyPr/>
        <a:lstStyle/>
        <a:p>
          <a:endParaRPr lang="en-US"/>
        </a:p>
      </dgm:t>
    </dgm:pt>
    <dgm:pt modelId="{495A7974-D654-45B7-BF02-3185D49DD973}" type="sibTrans" cxnId="{6418C87B-5A35-4CB8-9A7F-6928E3DF6460}">
      <dgm:prSet/>
      <dgm:spPr/>
      <dgm:t>
        <a:bodyPr/>
        <a:lstStyle/>
        <a:p>
          <a:endParaRPr lang="en-US"/>
        </a:p>
      </dgm:t>
    </dgm:pt>
    <dgm:pt modelId="{7877E0C2-A967-4030-B757-C74CDCA4A7AA}" type="pres">
      <dgm:prSet presAssocID="{56CBF389-9E79-464C-B6A2-10EA17C3B07C}" presName="vert0" presStyleCnt="0">
        <dgm:presLayoutVars>
          <dgm:dir/>
          <dgm:animOne val="branch"/>
          <dgm:animLvl val="lvl"/>
        </dgm:presLayoutVars>
      </dgm:prSet>
      <dgm:spPr/>
    </dgm:pt>
    <dgm:pt modelId="{E205FC76-7851-4436-A7A3-53963C0136F3}" type="pres">
      <dgm:prSet presAssocID="{83B52105-3ED9-4F7E-BE67-992488EFF66F}" presName="thickLine" presStyleLbl="alignNode1" presStyleIdx="0" presStyleCnt="3"/>
      <dgm:spPr/>
    </dgm:pt>
    <dgm:pt modelId="{89C43AB3-63C7-432D-87BD-105539E6988D}" type="pres">
      <dgm:prSet presAssocID="{83B52105-3ED9-4F7E-BE67-992488EFF66F}" presName="horz1" presStyleCnt="0"/>
      <dgm:spPr/>
    </dgm:pt>
    <dgm:pt modelId="{D78FF012-EDB8-42F2-9DAF-BBD5F8847945}" type="pres">
      <dgm:prSet presAssocID="{83B52105-3ED9-4F7E-BE67-992488EFF66F}" presName="tx1" presStyleLbl="revTx" presStyleIdx="0" presStyleCnt="3"/>
      <dgm:spPr/>
    </dgm:pt>
    <dgm:pt modelId="{E5A78784-3BA9-4CD8-AF7D-E87E79052562}" type="pres">
      <dgm:prSet presAssocID="{83B52105-3ED9-4F7E-BE67-992488EFF66F}" presName="vert1" presStyleCnt="0"/>
      <dgm:spPr/>
    </dgm:pt>
    <dgm:pt modelId="{2D3B735A-8F29-4909-B2B2-0723E0FC1673}" type="pres">
      <dgm:prSet presAssocID="{BA975A12-E391-4510-985E-C67CF794D090}" presName="thickLine" presStyleLbl="alignNode1" presStyleIdx="1" presStyleCnt="3"/>
      <dgm:spPr/>
    </dgm:pt>
    <dgm:pt modelId="{C5502D8E-3F63-4403-A04F-C88666FD5AC6}" type="pres">
      <dgm:prSet presAssocID="{BA975A12-E391-4510-985E-C67CF794D090}" presName="horz1" presStyleCnt="0"/>
      <dgm:spPr/>
    </dgm:pt>
    <dgm:pt modelId="{C9C6D8E0-E80D-4190-B332-E9DD8CD156DA}" type="pres">
      <dgm:prSet presAssocID="{BA975A12-E391-4510-985E-C67CF794D090}" presName="tx1" presStyleLbl="revTx" presStyleIdx="1" presStyleCnt="3"/>
      <dgm:spPr/>
    </dgm:pt>
    <dgm:pt modelId="{CB4FFAE1-D176-49D7-A2A7-C7E413D78C98}" type="pres">
      <dgm:prSet presAssocID="{BA975A12-E391-4510-985E-C67CF794D090}" presName="vert1" presStyleCnt="0"/>
      <dgm:spPr/>
    </dgm:pt>
    <dgm:pt modelId="{6560D8AC-20DE-42B5-AF3D-EC29F42AA0B3}" type="pres">
      <dgm:prSet presAssocID="{3F509D5E-B9D9-4F57-8401-AE2B0EF41BAB}" presName="thickLine" presStyleLbl="alignNode1" presStyleIdx="2" presStyleCnt="3"/>
      <dgm:spPr/>
    </dgm:pt>
    <dgm:pt modelId="{6789F4FC-DB78-4E41-B30A-827D92220366}" type="pres">
      <dgm:prSet presAssocID="{3F509D5E-B9D9-4F57-8401-AE2B0EF41BAB}" presName="horz1" presStyleCnt="0"/>
      <dgm:spPr/>
    </dgm:pt>
    <dgm:pt modelId="{27AB59E9-E228-40CD-B511-DEDDB8E9612C}" type="pres">
      <dgm:prSet presAssocID="{3F509D5E-B9D9-4F57-8401-AE2B0EF41BAB}" presName="tx1" presStyleLbl="revTx" presStyleIdx="2" presStyleCnt="3"/>
      <dgm:spPr/>
    </dgm:pt>
    <dgm:pt modelId="{831652F6-6FA7-4C0B-BB90-500EA60657AD}" type="pres">
      <dgm:prSet presAssocID="{3F509D5E-B9D9-4F57-8401-AE2B0EF41BAB}" presName="vert1" presStyleCnt="0"/>
      <dgm:spPr/>
    </dgm:pt>
  </dgm:ptLst>
  <dgm:cxnLst>
    <dgm:cxn modelId="{63958108-4383-4CBD-B7CA-D2C797B624F9}" type="presOf" srcId="{3F509D5E-B9D9-4F57-8401-AE2B0EF41BAB}" destId="{27AB59E9-E228-40CD-B511-DEDDB8E9612C}" srcOrd="0" destOrd="0" presId="urn:microsoft.com/office/officeart/2008/layout/LinedList"/>
    <dgm:cxn modelId="{9AAE0D0E-1264-4691-8C1B-4C5722C29351}" type="presOf" srcId="{83B52105-3ED9-4F7E-BE67-992488EFF66F}" destId="{D78FF012-EDB8-42F2-9DAF-BBD5F8847945}" srcOrd="0" destOrd="0" presId="urn:microsoft.com/office/officeart/2008/layout/LinedList"/>
    <dgm:cxn modelId="{258B0862-AB62-4AA7-B28B-D80F9B74BC43}" type="presOf" srcId="{56CBF389-9E79-464C-B6A2-10EA17C3B07C}" destId="{7877E0C2-A967-4030-B757-C74CDCA4A7AA}" srcOrd="0" destOrd="0" presId="urn:microsoft.com/office/officeart/2008/layout/LinedList"/>
    <dgm:cxn modelId="{D062EF70-901F-4696-A2C0-C837AF998C25}" srcId="{56CBF389-9E79-464C-B6A2-10EA17C3B07C}" destId="{BA975A12-E391-4510-985E-C67CF794D090}" srcOrd="1" destOrd="0" parTransId="{0958007E-BC1C-43C9-88D7-1A8749C60D91}" sibTransId="{B4E82CFC-3B39-4D9B-B94B-31D59F204900}"/>
    <dgm:cxn modelId="{F9A8037A-3C75-4FE0-8C25-F76BEE3C9D27}" type="presOf" srcId="{BA975A12-E391-4510-985E-C67CF794D090}" destId="{C9C6D8E0-E80D-4190-B332-E9DD8CD156DA}" srcOrd="0" destOrd="0" presId="urn:microsoft.com/office/officeart/2008/layout/LinedList"/>
    <dgm:cxn modelId="{6418C87B-5A35-4CB8-9A7F-6928E3DF6460}" srcId="{56CBF389-9E79-464C-B6A2-10EA17C3B07C}" destId="{3F509D5E-B9D9-4F57-8401-AE2B0EF41BAB}" srcOrd="2" destOrd="0" parTransId="{F6414D85-2D28-45AE-91E2-6C194B7C2895}" sibTransId="{495A7974-D654-45B7-BF02-3185D49DD973}"/>
    <dgm:cxn modelId="{FD62708F-555D-4158-8B0C-7E79E1077B6C}" srcId="{56CBF389-9E79-464C-B6A2-10EA17C3B07C}" destId="{83B52105-3ED9-4F7E-BE67-992488EFF66F}" srcOrd="0" destOrd="0" parTransId="{17109946-A05D-4377-BD39-1F320EEF6D69}" sibTransId="{C870926E-E1F3-4D00-BC5F-340F1CD49E41}"/>
    <dgm:cxn modelId="{ED9200F5-4347-4123-B9DA-36DF3A768D02}" type="presParOf" srcId="{7877E0C2-A967-4030-B757-C74CDCA4A7AA}" destId="{E205FC76-7851-4436-A7A3-53963C0136F3}" srcOrd="0" destOrd="0" presId="urn:microsoft.com/office/officeart/2008/layout/LinedList"/>
    <dgm:cxn modelId="{0F0C752E-8039-4209-9955-1A85F76D3D8B}" type="presParOf" srcId="{7877E0C2-A967-4030-B757-C74CDCA4A7AA}" destId="{89C43AB3-63C7-432D-87BD-105539E6988D}" srcOrd="1" destOrd="0" presId="urn:microsoft.com/office/officeart/2008/layout/LinedList"/>
    <dgm:cxn modelId="{78720D92-0811-4358-8373-6A0EE0971D38}" type="presParOf" srcId="{89C43AB3-63C7-432D-87BD-105539E6988D}" destId="{D78FF012-EDB8-42F2-9DAF-BBD5F8847945}" srcOrd="0" destOrd="0" presId="urn:microsoft.com/office/officeart/2008/layout/LinedList"/>
    <dgm:cxn modelId="{A30179BA-4F9C-4904-931E-D965DC0EA510}" type="presParOf" srcId="{89C43AB3-63C7-432D-87BD-105539E6988D}" destId="{E5A78784-3BA9-4CD8-AF7D-E87E79052562}" srcOrd="1" destOrd="0" presId="urn:microsoft.com/office/officeart/2008/layout/LinedList"/>
    <dgm:cxn modelId="{BDC3799F-E094-409D-B094-B43563F81CDF}" type="presParOf" srcId="{7877E0C2-A967-4030-B757-C74CDCA4A7AA}" destId="{2D3B735A-8F29-4909-B2B2-0723E0FC1673}" srcOrd="2" destOrd="0" presId="urn:microsoft.com/office/officeart/2008/layout/LinedList"/>
    <dgm:cxn modelId="{8A0096B7-52BF-46F6-9230-A40C726BDC12}" type="presParOf" srcId="{7877E0C2-A967-4030-B757-C74CDCA4A7AA}" destId="{C5502D8E-3F63-4403-A04F-C88666FD5AC6}" srcOrd="3" destOrd="0" presId="urn:microsoft.com/office/officeart/2008/layout/LinedList"/>
    <dgm:cxn modelId="{8685A09F-78D0-4EAE-A182-DB00D308F94F}" type="presParOf" srcId="{C5502D8E-3F63-4403-A04F-C88666FD5AC6}" destId="{C9C6D8E0-E80D-4190-B332-E9DD8CD156DA}" srcOrd="0" destOrd="0" presId="urn:microsoft.com/office/officeart/2008/layout/LinedList"/>
    <dgm:cxn modelId="{2CFB6A2D-A5CC-41D8-8F47-3F125C01DF9E}" type="presParOf" srcId="{C5502D8E-3F63-4403-A04F-C88666FD5AC6}" destId="{CB4FFAE1-D176-49D7-A2A7-C7E413D78C98}" srcOrd="1" destOrd="0" presId="urn:microsoft.com/office/officeart/2008/layout/LinedList"/>
    <dgm:cxn modelId="{E0A12610-2D04-4634-AF9C-164EC2DB9A03}" type="presParOf" srcId="{7877E0C2-A967-4030-B757-C74CDCA4A7AA}" destId="{6560D8AC-20DE-42B5-AF3D-EC29F42AA0B3}" srcOrd="4" destOrd="0" presId="urn:microsoft.com/office/officeart/2008/layout/LinedList"/>
    <dgm:cxn modelId="{380BE303-DD81-4B4D-A890-3DDA7A3C902A}" type="presParOf" srcId="{7877E0C2-A967-4030-B757-C74CDCA4A7AA}" destId="{6789F4FC-DB78-4E41-B30A-827D92220366}" srcOrd="5" destOrd="0" presId="urn:microsoft.com/office/officeart/2008/layout/LinedList"/>
    <dgm:cxn modelId="{D29047E9-FECF-4ED5-A1F4-9D91E7D021CB}" type="presParOf" srcId="{6789F4FC-DB78-4E41-B30A-827D92220366}" destId="{27AB59E9-E228-40CD-B511-DEDDB8E9612C}" srcOrd="0" destOrd="0" presId="urn:microsoft.com/office/officeart/2008/layout/LinedList"/>
    <dgm:cxn modelId="{4DD20402-34AF-4200-8255-49A54C117315}" type="presParOf" srcId="{6789F4FC-DB78-4E41-B30A-827D92220366}" destId="{831652F6-6FA7-4C0B-BB90-500EA60657A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9A5217-8AAE-4850-824A-3C8656A7A8FB}">
      <dsp:nvSpPr>
        <dsp:cNvPr id="0" name=""/>
        <dsp:cNvSpPr/>
      </dsp:nvSpPr>
      <dsp:spPr>
        <a:xfrm>
          <a:off x="182097" y="1944"/>
          <a:ext cx="1908500" cy="11451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Scarcity of time</a:t>
          </a:r>
        </a:p>
      </dsp:txBody>
      <dsp:txXfrm>
        <a:off x="182097" y="1944"/>
        <a:ext cx="1908500" cy="1145100"/>
      </dsp:txXfrm>
    </dsp:sp>
    <dsp:sp modelId="{237EBDBA-2A38-4F47-944D-17245008AEF7}">
      <dsp:nvSpPr>
        <dsp:cNvPr id="0" name=""/>
        <dsp:cNvSpPr/>
      </dsp:nvSpPr>
      <dsp:spPr>
        <a:xfrm>
          <a:off x="2281448" y="1944"/>
          <a:ext cx="1908500" cy="11451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Less sleep</a:t>
          </a:r>
        </a:p>
      </dsp:txBody>
      <dsp:txXfrm>
        <a:off x="2281448" y="1944"/>
        <a:ext cx="1908500" cy="1145100"/>
      </dsp:txXfrm>
    </dsp:sp>
    <dsp:sp modelId="{68F73935-0B6A-4917-BDD4-AF9146FB3474}">
      <dsp:nvSpPr>
        <dsp:cNvPr id="0" name=""/>
        <dsp:cNvSpPr/>
      </dsp:nvSpPr>
      <dsp:spPr>
        <a:xfrm>
          <a:off x="182097" y="1337894"/>
          <a:ext cx="1908500" cy="11451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Perceptions of safety</a:t>
          </a:r>
        </a:p>
      </dsp:txBody>
      <dsp:txXfrm>
        <a:off x="182097" y="1337894"/>
        <a:ext cx="1908500" cy="1145100"/>
      </dsp:txXfrm>
    </dsp:sp>
    <dsp:sp modelId="{4E2E981F-8FFA-4513-BFC5-8A5B84CDDA93}">
      <dsp:nvSpPr>
        <dsp:cNvPr id="0" name=""/>
        <dsp:cNvSpPr/>
      </dsp:nvSpPr>
      <dsp:spPr>
        <a:xfrm>
          <a:off x="2281448" y="1337894"/>
          <a:ext cx="1908500" cy="11451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Household care</a:t>
          </a:r>
        </a:p>
      </dsp:txBody>
      <dsp:txXfrm>
        <a:off x="2281448" y="1337894"/>
        <a:ext cx="1908500" cy="1145100"/>
      </dsp:txXfrm>
    </dsp:sp>
    <dsp:sp modelId="{355ADE71-EDB9-4804-BA0C-792D94713744}">
      <dsp:nvSpPr>
        <dsp:cNvPr id="0" name=""/>
        <dsp:cNvSpPr/>
      </dsp:nvSpPr>
      <dsp:spPr>
        <a:xfrm>
          <a:off x="1231772" y="2673845"/>
          <a:ext cx="1908500" cy="11451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Parenting demands</a:t>
          </a:r>
        </a:p>
      </dsp:txBody>
      <dsp:txXfrm>
        <a:off x="1231772" y="2673845"/>
        <a:ext cx="1908500" cy="11451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7E4A6-4B4A-4F30-AB75-E2CA2787FB61}">
      <dsp:nvSpPr>
        <dsp:cNvPr id="0" name=""/>
        <dsp:cNvSpPr/>
      </dsp:nvSpPr>
      <dsp:spPr>
        <a:xfrm>
          <a:off x="0" y="68551"/>
          <a:ext cx="4530898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This study combines a tracker and holistic health coach specifically for women.</a:t>
          </a:r>
        </a:p>
      </dsp:txBody>
      <dsp:txXfrm>
        <a:off x="33012" y="101563"/>
        <a:ext cx="4464874" cy="610236"/>
      </dsp:txXfrm>
    </dsp:sp>
    <dsp:sp modelId="{7E7588E1-9FCB-42E4-A3A1-31422716D047}">
      <dsp:nvSpPr>
        <dsp:cNvPr id="0" name=""/>
        <dsp:cNvSpPr/>
      </dsp:nvSpPr>
      <dsp:spPr>
        <a:xfrm>
          <a:off x="0" y="793771"/>
          <a:ext cx="4530898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Exploring their activity tracking in the app </a:t>
          </a:r>
        </a:p>
      </dsp:txBody>
      <dsp:txXfrm>
        <a:off x="33012" y="826783"/>
        <a:ext cx="4464874" cy="610236"/>
      </dsp:txXfrm>
    </dsp:sp>
    <dsp:sp modelId="{6231A592-15E4-41D2-BC9B-2BF7FA09B3B8}">
      <dsp:nvSpPr>
        <dsp:cNvPr id="0" name=""/>
        <dsp:cNvSpPr/>
      </dsp:nvSpPr>
      <dsp:spPr>
        <a:xfrm>
          <a:off x="0" y="1518991"/>
          <a:ext cx="4530898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Altering High number to sedentary minutes</a:t>
          </a:r>
        </a:p>
      </dsp:txBody>
      <dsp:txXfrm>
        <a:off x="33012" y="1552003"/>
        <a:ext cx="4464874" cy="610236"/>
      </dsp:txXfrm>
    </dsp:sp>
    <dsp:sp modelId="{65755E06-2AC4-46E8-A046-FB4135488778}">
      <dsp:nvSpPr>
        <dsp:cNvPr id="0" name=""/>
        <dsp:cNvSpPr/>
      </dsp:nvSpPr>
      <dsp:spPr>
        <a:xfrm>
          <a:off x="0" y="2244211"/>
          <a:ext cx="4530898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Comparing the relation between high sedentary minutes and BMI to promote an active lifestyle</a:t>
          </a:r>
        </a:p>
      </dsp:txBody>
      <dsp:txXfrm>
        <a:off x="33012" y="2277223"/>
        <a:ext cx="4464874" cy="610236"/>
      </dsp:txXfrm>
    </dsp:sp>
    <dsp:sp modelId="{C94CC4AB-83EA-4011-B31B-C952B74401AA}">
      <dsp:nvSpPr>
        <dsp:cNvPr id="0" name=""/>
        <dsp:cNvSpPr/>
      </dsp:nvSpPr>
      <dsp:spPr>
        <a:xfrm>
          <a:off x="0" y="2969431"/>
          <a:ext cx="4530898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Sleep tracking function</a:t>
          </a:r>
        </a:p>
      </dsp:txBody>
      <dsp:txXfrm>
        <a:off x="33012" y="3002443"/>
        <a:ext cx="4464874" cy="6102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05FC76-7851-4436-A7A3-53963C0136F3}">
      <dsp:nvSpPr>
        <dsp:cNvPr id="0" name=""/>
        <dsp:cNvSpPr/>
      </dsp:nvSpPr>
      <dsp:spPr>
        <a:xfrm>
          <a:off x="0" y="1777"/>
          <a:ext cx="453089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8FF012-EDB8-42F2-9DAF-BBD5F8847945}">
      <dsp:nvSpPr>
        <dsp:cNvPr id="0" name=""/>
        <dsp:cNvSpPr/>
      </dsp:nvSpPr>
      <dsp:spPr>
        <a:xfrm>
          <a:off x="0" y="1777"/>
          <a:ext cx="4530898" cy="1211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Limitations for this data exist due to the sample size and absence of key characteristics of the participants, such as age, location, lifestyle.</a:t>
          </a:r>
          <a:endParaRPr lang="en-US" sz="1900" kern="1200" dirty="0"/>
        </a:p>
      </dsp:txBody>
      <dsp:txXfrm>
        <a:off x="0" y="1777"/>
        <a:ext cx="4530898" cy="1211965"/>
      </dsp:txXfrm>
    </dsp:sp>
    <dsp:sp modelId="{2D3B735A-8F29-4909-B2B2-0723E0FC1673}">
      <dsp:nvSpPr>
        <dsp:cNvPr id="0" name=""/>
        <dsp:cNvSpPr/>
      </dsp:nvSpPr>
      <dsp:spPr>
        <a:xfrm>
          <a:off x="0" y="1213742"/>
          <a:ext cx="453089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C6D8E0-E80D-4190-B332-E9DD8CD156DA}">
      <dsp:nvSpPr>
        <dsp:cNvPr id="0" name=""/>
        <dsp:cNvSpPr/>
      </dsp:nvSpPr>
      <dsp:spPr>
        <a:xfrm>
          <a:off x="0" y="1213742"/>
          <a:ext cx="4530898" cy="1211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>
              <a:solidFill>
                <a:schemeClr val="tx1"/>
              </a:solidFill>
              <a:effectLst/>
              <a:latin typeface="+mn-lt"/>
            </a:rPr>
            <a:t>The running distance is not accurately recorded as the app measures distance using stride length and does not feature a GPS tracker. </a:t>
          </a:r>
          <a:endParaRPr lang="en-US" sz="1900" kern="1200" dirty="0">
            <a:solidFill>
              <a:schemeClr val="tx1"/>
            </a:solidFill>
            <a:latin typeface="+mn-lt"/>
          </a:endParaRPr>
        </a:p>
      </dsp:txBody>
      <dsp:txXfrm>
        <a:off x="0" y="1213742"/>
        <a:ext cx="4530898" cy="1211965"/>
      </dsp:txXfrm>
    </dsp:sp>
    <dsp:sp modelId="{6560D8AC-20DE-42B5-AF3D-EC29F42AA0B3}">
      <dsp:nvSpPr>
        <dsp:cNvPr id="0" name=""/>
        <dsp:cNvSpPr/>
      </dsp:nvSpPr>
      <dsp:spPr>
        <a:xfrm>
          <a:off x="0" y="2425707"/>
          <a:ext cx="453089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AB59E9-E228-40CD-B511-DEDDB8E9612C}">
      <dsp:nvSpPr>
        <dsp:cNvPr id="0" name=""/>
        <dsp:cNvSpPr/>
      </dsp:nvSpPr>
      <dsp:spPr>
        <a:xfrm>
          <a:off x="0" y="2425707"/>
          <a:ext cx="4530898" cy="1211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>
              <a:solidFill>
                <a:schemeClr val="tx1"/>
              </a:solidFill>
              <a:effectLst/>
              <a:latin typeface="source-serif-pro"/>
            </a:rPr>
            <a:t>The data is not all-inclusive</a:t>
          </a:r>
          <a:r>
            <a:rPr lang="en-US" sz="1900" kern="1200" dirty="0"/>
            <a:t>. </a:t>
          </a:r>
        </a:p>
      </dsp:txBody>
      <dsp:txXfrm>
        <a:off x="0" y="2425707"/>
        <a:ext cx="4530898" cy="12119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5FCFB-E1B9-41BA-B40B-E2888B4DF3FD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D00E9-1772-4980-8554-F44776000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37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0D00E9-1772-4980-8554-F447760001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71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0D00E9-1772-4980-8554-F447760001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59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FEB84-2717-C7C2-4180-6EECC3338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6837B-B40B-17A4-0740-5F3828CCA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C6CFB-D9D7-8A4B-F811-5A73AA2DF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7844-393B-3B49-BA5C-ED4EE935095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44435-E9A5-A33E-904D-32166D08F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93191-8C06-2700-6EA1-42D73734E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2E1F-0E03-BE48-BDDE-7EC701D36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00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D20C4-8FDB-26BD-CFEF-67432DF36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13C2E6-1B1A-FCEA-4747-F2DC9D629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9BB8E-8953-8077-3C10-F697E491C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7844-393B-3B49-BA5C-ED4EE935095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3DF5C-6748-1248-5FC7-340309259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50B9D-635D-6C9C-BC8D-703E0DEB6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2E1F-0E03-BE48-BDDE-7EC701D36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24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1F9484-F22C-3250-3F91-C0C6DAE427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9A27EE-AE32-C8E8-D4E9-B6C2F02D9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6B4B1-85E1-8E7A-91FB-9DE3B2674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7844-393B-3B49-BA5C-ED4EE935095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4407D-C49A-214F-4B13-B3722CCE6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DF215-6A6E-664C-1392-28C1D552C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2E1F-0E03-BE48-BDDE-7EC701D36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FE662-AD7A-8358-B765-139C63AFA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C92F-193D-4BCE-DECF-5619C2EFB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C29D5-7D74-969F-4D00-B09FF617D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7844-393B-3B49-BA5C-ED4EE935095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C1C3B-FFC8-0C11-84B7-F75109F32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6F943-E971-19BD-0502-373D1ACFE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2E1F-0E03-BE48-BDDE-7EC701D36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07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C1AF1-AAFC-FD14-672B-B25E8D5D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DBBC4-28D8-1CE8-800C-FD855A784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0350D-BC89-D727-FF1F-FD09054DA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7844-393B-3B49-BA5C-ED4EE935095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1BD52-E9D2-4EC9-6BA8-9A2C690A9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92937-5E83-C0EC-0713-0DE7B18AC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2E1F-0E03-BE48-BDDE-7EC701D36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0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5B15C-32D4-8B38-D140-AAFCCDB21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24082-C2FE-3C5F-8EAC-A1936E2A2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73639-7A97-10A7-AA68-3FA192BEB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3803F-1BFF-7FC6-C90D-115577AA0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7844-393B-3B49-BA5C-ED4EE935095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A9281-2235-B301-E457-10EBE17AA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FC9DB-3E0B-2C95-1D02-A31FF5D86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2E1F-0E03-BE48-BDDE-7EC701D36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51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A72C3-7923-FB8D-358C-49FB0ADB8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61DCD-B551-7F64-4F1A-43FD96B49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CB9FD-E455-1D39-A8A9-E641F6622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85B14A-08A2-5A4C-31DD-50957CE85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B40566-BD9F-3361-CC93-6F9952A967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062F84-5ED2-6F99-0301-AEF5352AF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7844-393B-3B49-BA5C-ED4EE935095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77EC3D-E010-01F9-6946-0AD169503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E8B7B4-592E-7081-1A01-A6730B5A3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2E1F-0E03-BE48-BDDE-7EC701D36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68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4B8A-D6D3-AA4A-A648-6896D44B5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0ADD9D-343D-09CE-0DE6-20BEE225F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7844-393B-3B49-BA5C-ED4EE935095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0C5E5D-6A85-80A8-8D62-A8D092746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8F9B97-6E7D-E87E-CDC6-150B084D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2E1F-0E03-BE48-BDDE-7EC701D36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9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BA45E8-CAA5-8B64-2FB5-F22EF27E5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7844-393B-3B49-BA5C-ED4EE935095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5A86BD-9C0C-13EF-C1CB-887F29115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31BA3-0D19-B8BF-6106-4A32C3561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2E1F-0E03-BE48-BDDE-7EC701D36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36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AA124-DBFF-068C-7345-33C2422F3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91DDC-EFC2-B0A0-FA2A-379CD0D18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4FB6F-0DEA-AC46-D7BF-CA9B18F57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924284-06C2-BEDA-1511-B5091E4BB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7844-393B-3B49-BA5C-ED4EE935095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727750-3925-D14F-9CAB-388D828E0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9F5C3-1065-E755-F384-8196E7B1D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2E1F-0E03-BE48-BDDE-7EC701D36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37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1CDEC-3BF7-00EE-A347-64CCA27F0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D539AF-D3A2-5901-15AD-432785BA7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609C6F-8EF9-40A3-3411-0EADF79CE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11BD2-243F-4996-AE0B-1C379D74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7844-393B-3B49-BA5C-ED4EE935095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2D52E-47E9-5299-5978-584F0755A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EA716-3C2A-837E-4A92-EFDB6100F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22E1F-0E03-BE48-BDDE-7EC701D36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2D5C5F-43A3-2A1A-EB5B-7EC50C5B6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EE321-6F62-AEE0-3125-F75631741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5C1FF-205D-B410-8D9A-EFD123CB8E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77844-393B-3B49-BA5C-ED4EE935095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B760C-71FE-FE25-9873-5AEF61C08A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E098E-44C9-37CD-505B-37CE36F1A7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22E1F-0E03-BE48-BDDE-7EC701D36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94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0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2">
            <a:extLst>
              <a:ext uri="{FF2B5EF4-FFF2-40B4-BE49-F238E27FC236}">
                <a16:creationId xmlns:a16="http://schemas.microsoft.com/office/drawing/2014/main" id="{86FD7672-78BE-4D6F-A711-2CDB79B5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Right Triangle 54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23DD8-1EF3-F4E9-74C4-3F5D802E5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3440" y="806365"/>
            <a:ext cx="10530489" cy="1376216"/>
          </a:xfrm>
        </p:spPr>
        <p:txBody>
          <a:bodyPr anchor="b">
            <a:normAutofit/>
          </a:bodyPr>
          <a:lstStyle/>
          <a:p>
            <a:pPr marL="739140" marR="775970">
              <a:spcBef>
                <a:spcPts val="300"/>
              </a:spcBef>
              <a:spcAft>
                <a:spcPts val="800"/>
              </a:spcAft>
            </a:pP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ANALYSIS AND RESEARCH ON THE DAILY ACTIVITIES AND SLEEP SCHEDULE FOR WOMEN</a:t>
            </a:r>
            <a:b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(HUMAN MOVEMENT TRACKING)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F42D5-DFCD-8E4F-F093-C8A7DD68A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1297" y="3625477"/>
            <a:ext cx="3067713" cy="2042230"/>
          </a:xfrm>
        </p:spPr>
        <p:txBody>
          <a:bodyPr anchor="t"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Anusha Ananth Kirigere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Kruthi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Kishore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Tanvi Patil</a:t>
            </a:r>
          </a:p>
        </p:txBody>
      </p:sp>
      <p:pic>
        <p:nvPicPr>
          <p:cNvPr id="4" name="Picture 3" descr="A group of people dancing&#10;&#10;Description automatically generated with medium confidence">
            <a:extLst>
              <a:ext uri="{FF2B5EF4-FFF2-40B4-BE49-F238E27FC236}">
                <a16:creationId xmlns:a16="http://schemas.microsoft.com/office/drawing/2014/main" id="{2659B5BE-15C6-486A-D04B-1EB822EA58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20" b="1343"/>
          <a:stretch/>
        </p:blipFill>
        <p:spPr>
          <a:xfrm>
            <a:off x="1296558" y="2504313"/>
            <a:ext cx="5604636" cy="18318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E5C921-32AD-A5EB-B219-7805D6C7C84D}"/>
              </a:ext>
            </a:extLst>
          </p:cNvPr>
          <p:cNvSpPr txBox="1"/>
          <p:nvPr/>
        </p:nvSpPr>
        <p:spPr>
          <a:xfrm>
            <a:off x="1338891" y="4565176"/>
            <a:ext cx="5986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 695 Business System Analysis and Design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Vivian L.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Huangfu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2022</a:t>
            </a:r>
          </a:p>
        </p:txBody>
      </p:sp>
    </p:spTree>
    <p:extLst>
      <p:ext uri="{BB962C8B-B14F-4D97-AF65-F5344CB8AC3E}">
        <p14:creationId xmlns:p14="http://schemas.microsoft.com/office/powerpoint/2010/main" val="4048119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ACE5CD-1849-4CF6-B275-8EEBAB598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b="0" i="0">
                <a:effectLst/>
                <a:latin typeface="Arial" panose="020B0604020202020204" pitchFamily="34" charset="0"/>
              </a:rPr>
              <a:t>What are the most challenging parts?</a:t>
            </a:r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23">
            <a:extLst>
              <a:ext uri="{FF2B5EF4-FFF2-40B4-BE49-F238E27FC236}">
                <a16:creationId xmlns:a16="http://schemas.microsoft.com/office/drawing/2014/main" id="{94C92609-492F-7824-CAF5-26C9055D2F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442"/>
          <a:stretch/>
        </p:blipFill>
        <p:spPr>
          <a:xfrm>
            <a:off x="5911532" y="2484255"/>
            <a:ext cx="5150277" cy="3714244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B625FEE1-2FEC-912C-D6AD-41D1221EAC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1281933"/>
              </p:ext>
            </p:extLst>
          </p:nvPr>
        </p:nvGraphicFramePr>
        <p:xfrm>
          <a:off x="793661" y="2599509"/>
          <a:ext cx="4530898" cy="363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0683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64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AEAF3A-B95D-24AB-ECCE-E4667642A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 b="1"/>
              <a:t>Conclusion</a:t>
            </a:r>
            <a:endParaRPr lang="en-US" sz="3600" b="1" dirty="0"/>
          </a:p>
        </p:txBody>
      </p:sp>
      <p:sp>
        <p:nvSpPr>
          <p:cNvPr id="75" name="Rectangle 66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AB4E4-90B8-8A9D-6CE2-E96BC6F06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800" dirty="0">
                <a:latin typeface="source-serif-pro"/>
              </a:rPr>
              <a:t>From the analysis result, there is a clear trend in non-active people having a negative lifestyle. The three relations we found during the analysis includes: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source-serif-pro"/>
              </a:rPr>
              <a:t>Very-active minutes has a positive relation to calories burnt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source-serif-pro"/>
              </a:rPr>
              <a:t>Active person has a positive relation to sleep quality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source-serif-pro"/>
              </a:rPr>
              <a:t>Non-active person is more likely to have a high BMI</a:t>
            </a:r>
          </a:p>
          <a:p>
            <a:endParaRPr lang="en-US" sz="1800" dirty="0"/>
          </a:p>
        </p:txBody>
      </p:sp>
      <p:sp>
        <p:nvSpPr>
          <p:cNvPr id="76" name="Rectangle 68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0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F5C3F10D-9D93-A790-5A02-0C5748CC89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094" y="1126162"/>
            <a:ext cx="5719373" cy="40851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068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ABE73D-D431-B91F-EB88-D6F1A54E8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en-US" sz="6600"/>
              <a:t>Table of contents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4A1D9-E727-B7A0-B5C1-9379E0DA4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>
                <a:latin typeface="source-serif-pro"/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>
                <a:latin typeface="source-serif-pro"/>
              </a:rPr>
              <a:t>What is the problem?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>
                <a:latin typeface="source-serif-pro"/>
              </a:rPr>
              <a:t>What is the solution?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>
                <a:latin typeface="source-serif-pro"/>
              </a:rPr>
              <a:t>What are the most challenging parts?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>
                <a:latin typeface="source-serif-pro"/>
              </a:rPr>
              <a:t>What are the most interesting parts?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>
                <a:latin typeface="source-serif-pro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502420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062CB5-C5D4-1960-83D6-E6F5C922D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Introduction</a:t>
            </a:r>
          </a:p>
        </p:txBody>
      </p:sp>
      <p:sp>
        <p:nvSpPr>
          <p:cNvPr id="36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C7E8D-F04B-E685-0255-9AD133E4A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899" y="225590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Fitness trackers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Psychosocial influences on women’s participation in physical activity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task is to analyze smart device data to gain insight into how consumers are using their smart devices by tracking their movements.</a:t>
            </a:r>
          </a:p>
          <a:p>
            <a:pPr marL="0" indent="0">
              <a:buNone/>
            </a:pPr>
            <a:br>
              <a:rPr lang="en-US" sz="1700" b="0" dirty="0">
                <a:effectLst/>
              </a:rPr>
            </a:br>
            <a:endParaRPr lang="en-US" sz="1700" b="0" i="0" dirty="0">
              <a:effectLst/>
              <a:latin typeface="-apple-syste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03DB1B-48A0-BDF5-F939-6B4CA1CE36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72" r="1" b="1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1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64E166-08AD-1002-14D9-E54D7EB37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 dirty="0"/>
              <a:t>What is the problem?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5" name="Content Placeholder 2">
            <a:extLst>
              <a:ext uri="{FF2B5EF4-FFF2-40B4-BE49-F238E27FC236}">
                <a16:creationId xmlns:a16="http://schemas.microsoft.com/office/drawing/2014/main" id="{864AB0C1-B853-55E7-D91E-041AFF070D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4676636"/>
              </p:ext>
            </p:extLst>
          </p:nvPr>
        </p:nvGraphicFramePr>
        <p:xfrm>
          <a:off x="590720" y="2489200"/>
          <a:ext cx="4372046" cy="3820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F8D24E-61F2-4CF9-7077-2C04DEAE768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031" r="3" b="3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90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4">
            <a:extLst>
              <a:ext uri="{FF2B5EF4-FFF2-40B4-BE49-F238E27FC236}">
                <a16:creationId xmlns:a16="http://schemas.microsoft.com/office/drawing/2014/main" id="{F0087D53-9295-4463-AAE4-D5C626046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B663EE-58E3-E694-0510-DBDC2C2B6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0059" y="5777428"/>
            <a:ext cx="3806601" cy="38568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6600" dirty="0"/>
              <a:t>DATASET</a:t>
            </a:r>
          </a:p>
        </p:txBody>
      </p:sp>
      <p:pic>
        <p:nvPicPr>
          <p:cNvPr id="6" name="Picture 5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2E7C16DF-3A3C-1224-7823-D113A4175B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26752"/>
          <a:stretch/>
        </p:blipFill>
        <p:spPr>
          <a:xfrm>
            <a:off x="320040" y="887726"/>
            <a:ext cx="5656240" cy="4194819"/>
          </a:xfrm>
          <a:prstGeom prst="rect">
            <a:avLst/>
          </a:prstGeom>
        </p:spPr>
      </p:pic>
      <p:pic>
        <p:nvPicPr>
          <p:cNvPr id="4" name="Content Placeholder 3" descr="Table&#10;&#10;Description automatically generated">
            <a:extLst>
              <a:ext uri="{FF2B5EF4-FFF2-40B4-BE49-F238E27FC236}">
                <a16:creationId xmlns:a16="http://schemas.microsoft.com/office/drawing/2014/main" id="{D2EF4E11-C2E6-67EA-FA44-24E1D5532D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1" b="33242"/>
          <a:stretch/>
        </p:blipFill>
        <p:spPr>
          <a:xfrm>
            <a:off x="5928360" y="887727"/>
            <a:ext cx="5940552" cy="4194818"/>
          </a:xfrm>
          <a:prstGeom prst="rect">
            <a:avLst/>
          </a:prstGeom>
        </p:spPr>
      </p:pic>
      <p:sp>
        <p:nvSpPr>
          <p:cNvPr id="70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435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93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9FA18-5D1F-B04B-B20B-DD5D2D2D2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/>
              <a:t>Analysis of the tracked data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1D119-030A-1FE8-3759-608DDB25D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>
                <a:latin typeface="source-serif-pro"/>
              </a:rPr>
              <a:t>A person who has a higher average non-active minutes tends to have a higher average BMI.</a:t>
            </a:r>
          </a:p>
          <a:p>
            <a:r>
              <a:rPr lang="en-US" sz="2000">
                <a:latin typeface="source-serif-pro"/>
              </a:rPr>
              <a:t>More time a person spent non-active, the lower the time they are asleep in bed. It is a negative relation which implies non-activity negatively impact sleep quality.</a:t>
            </a:r>
          </a:p>
          <a:p>
            <a:r>
              <a:rPr lang="en-US" sz="2000">
                <a:latin typeface="source-serif-pro"/>
              </a:rPr>
              <a:t>A person who has higher active minutes tends to burn more calories in a day, the more time they spend inactive, the lower calories they tend to burn in a day.</a:t>
            </a:r>
          </a:p>
          <a:p>
            <a:pPr marL="0" indent="0">
              <a:buNone/>
            </a:pPr>
            <a:endParaRPr lang="en-US" sz="20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30DEA5-73BF-3211-3DC7-4E0DABAA83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48" r="7671" b="-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186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5F636B-DBEF-C295-6733-655A93DD1CCF}"/>
              </a:ext>
            </a:extLst>
          </p:cNvPr>
          <p:cNvSpPr txBox="1"/>
          <p:nvPr/>
        </p:nvSpPr>
        <p:spPr>
          <a:xfrm>
            <a:off x="1113810" y="3130041"/>
            <a:ext cx="4036334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>
                <a:latin typeface="+mj-lt"/>
                <a:ea typeface="+mj-ea"/>
                <a:cs typeface="+mj-cs"/>
              </a:rPr>
              <a:t>Data Visualization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3D abstract blue and gold cube illustration">
            <a:extLst>
              <a:ext uri="{FF2B5EF4-FFF2-40B4-BE49-F238E27FC236}">
                <a16:creationId xmlns:a16="http://schemas.microsoft.com/office/drawing/2014/main" id="{DE34EDDD-0691-9491-80BD-30C98E7947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53" r="30876" b="-1"/>
          <a:stretch/>
        </p:blipFill>
        <p:spPr>
          <a:xfrm>
            <a:off x="5922492" y="666728"/>
            <a:ext cx="5536001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508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" name="Rectangle 86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9FD17-7361-EEB8-FFE7-6F483506A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b="0" i="0">
                <a:effectLst/>
                <a:latin typeface="Arial" panose="020B0604020202020204" pitchFamily="34" charset="0"/>
              </a:rPr>
              <a:t>What is the solution?</a:t>
            </a:r>
            <a:endParaRPr lang="en-US" sz="4800"/>
          </a:p>
        </p:txBody>
      </p:sp>
      <p:sp>
        <p:nvSpPr>
          <p:cNvPr id="106" name="Rectangle 8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9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3" name="Content Placeholder 2">
            <a:extLst>
              <a:ext uri="{FF2B5EF4-FFF2-40B4-BE49-F238E27FC236}">
                <a16:creationId xmlns:a16="http://schemas.microsoft.com/office/drawing/2014/main" id="{131F9C4A-8174-28CD-BFD7-2F8473E43C2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93662" y="2593927"/>
          <a:ext cx="4530898" cy="3714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9021EBC-2650-1CF2-3D1A-94B985CE5F3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4030" b="1"/>
          <a:stretch/>
        </p:blipFill>
        <p:spPr>
          <a:xfrm>
            <a:off x="5911532" y="2484255"/>
            <a:ext cx="5150277" cy="3714244"/>
          </a:xfrm>
          <a:prstGeom prst="rect">
            <a:avLst/>
          </a:prstGeom>
        </p:spPr>
      </p:pic>
      <p:sp>
        <p:nvSpPr>
          <p:cNvPr id="109" name="Rectangle 9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87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8" name="Rectangle 105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F8B61-03A4-1AB8-6C0E-DEEA03667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100" b="0" i="0">
                <a:effectLst/>
                <a:latin typeface="Arial" panose="020B0604020202020204" pitchFamily="34" charset="0"/>
              </a:rPr>
              <a:t>What are the most novel/interesting parts?</a:t>
            </a:r>
            <a:endParaRPr lang="en-US" sz="3100"/>
          </a:p>
        </p:txBody>
      </p:sp>
      <p:grpSp>
        <p:nvGrpSpPr>
          <p:cNvPr id="1070" name="Group 106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062" name="Rectangle 106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1" name="Rectangle 106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2" name="Rectangle 106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2EE6D-3F74-FE99-100A-A96F5008C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784" y="2364137"/>
            <a:ext cx="4559425" cy="3979585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latin typeface="brandon-grotesque"/>
              </a:rPr>
              <a:t>More steps per day does not always lead to more sleep or more calories burned. One does not always need to hit “10,000” steps to achieve their fitness goals.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067" name="Rectangle 106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9" name="Rectangle 106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3D801818-EDE5-077A-325E-228AEF33F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809" y="1080801"/>
            <a:ext cx="5918574" cy="46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038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16705</TotalTime>
  <Words>426</Words>
  <Application>Microsoft Office PowerPoint</Application>
  <PresentationFormat>Widescreen</PresentationFormat>
  <Paragraphs>51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-apple-system</vt:lpstr>
      <vt:lpstr>Arial</vt:lpstr>
      <vt:lpstr>brandon-grotesque</vt:lpstr>
      <vt:lpstr>Calibri</vt:lpstr>
      <vt:lpstr>Calibri Light</vt:lpstr>
      <vt:lpstr>source-serif-pro</vt:lpstr>
      <vt:lpstr>Times New Roman</vt:lpstr>
      <vt:lpstr>Office Theme</vt:lpstr>
      <vt:lpstr>ANALYSIS AND RESEARCH ON THE DAILY ACTIVITIES AND SLEEP SCHEDULE FOR WOMEN (HUMAN MOVEMENT TRACKING)</vt:lpstr>
      <vt:lpstr>Table of contents</vt:lpstr>
      <vt:lpstr>Introduction</vt:lpstr>
      <vt:lpstr>What is the problem?</vt:lpstr>
      <vt:lpstr>DATASET</vt:lpstr>
      <vt:lpstr>Analysis of the tracked data</vt:lpstr>
      <vt:lpstr>PowerPoint Presentation</vt:lpstr>
      <vt:lpstr>What is the solution?</vt:lpstr>
      <vt:lpstr>What are the most novel/interesting parts?</vt:lpstr>
      <vt:lpstr>What are the most challenging parts?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MOVEMENT TRACKING</dc:title>
  <dc:creator>Kruthi Kishore</dc:creator>
  <cp:lastModifiedBy>Anusha Ananth Kirigere</cp:lastModifiedBy>
  <cp:revision>25</cp:revision>
  <dcterms:created xsi:type="dcterms:W3CDTF">2022-11-16T02:58:50Z</dcterms:created>
  <dcterms:modified xsi:type="dcterms:W3CDTF">2022-11-29T01:03:56Z</dcterms:modified>
</cp:coreProperties>
</file>