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3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1564" y="2001838"/>
            <a:ext cx="61698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Hunting Right Career Path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991" y="5642401"/>
            <a:ext cx="2853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Nirali, Pankti, Tanvi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41030" y="5642401"/>
            <a:ext cx="20149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Manvi Mehta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Required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Skills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Skills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Management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1640" y="2667349"/>
            <a:ext cx="3945772" cy="2632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</a:t>
            </a:r>
            <a:r>
              <a:rPr lang="en-US" sz="4000" dirty="0"/>
              <a:t>Who came first ?</a:t>
            </a:r>
            <a:endParaRPr lang="en-US" sz="4000" dirty="0"/>
          </a:p>
          <a:p>
            <a:pPr marL="1914525" indent="-571500"/>
            <a:r>
              <a:rPr lang="en-US" sz="4000" dirty="0"/>
              <a:t> A tester </a:t>
            </a:r>
            <a:endParaRPr lang="en-US" sz="4000" dirty="0"/>
          </a:p>
          <a:p>
            <a:pPr marL="1914525" indent="-571500"/>
            <a:r>
              <a:rPr lang="en-US" sz="4000" dirty="0"/>
              <a:t> A Bug</a:t>
            </a:r>
            <a:r>
              <a:rPr lang="en-US" sz="3600" dirty="0"/>
              <a:t> 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5734" y="2376274"/>
            <a:ext cx="3687148" cy="368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213" y="0"/>
            <a:ext cx="12232213" cy="69964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14279" y="5791201"/>
            <a:ext cx="7977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THANK YOU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990" y="2097088"/>
            <a:ext cx="588470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IT field 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Manual Testing Course 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Description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Skills Required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5912177" y="3124201"/>
            <a:ext cx="18106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4583" y="2219636"/>
            <a:ext cx="2684036" cy="2672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“it” field ?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7080"/>
            <a:ext cx="7672649" cy="472282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sector is one of the fastest growing sector world wide.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common goal between them is to use technology systems to solve problems and handle information.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involves the gathering, sorting, analysis, storage and transmission of any and all types of information using computers.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2281" y="2335491"/>
            <a:ext cx="2349632" cy="2349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99" y="292232"/>
            <a:ext cx="7338807" cy="63442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This field offers too many opportunities for growth innovation and impact.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demand or increasing demand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Innovative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Opportunities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Competitive Salaries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 Work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Impactful Work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Career options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Challenging Work environment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5904587" y="3429000"/>
            <a:ext cx="19141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" name="AutoShape 4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7" name="AutoShape 6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8" name="AutoShape 8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7393" y="1951459"/>
            <a:ext cx="2992208" cy="3201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75035"/>
            <a:ext cx="9905999" cy="52161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Scope in IT field 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Developer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Application Developer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Cybersecurity Expert 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Manager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Tester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8750" y="2049931"/>
            <a:ext cx="3453189" cy="2758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3823"/>
            <a:ext cx="9905998" cy="1720391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Manual Testing Course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1"/>
            <a:ext cx="6522579" cy="374157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Manual testing process.</a:t>
            </a:r>
            <a:endParaRPr lang="en-US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goal of manual testing is to find problems, faults, and flaws.</a:t>
            </a:r>
            <a:endParaRPr lang="en-IN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3991" y="2347426"/>
            <a:ext cx="3544478" cy="3506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43060"/>
            <a:ext cx="9905999" cy="53481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Choosing a manual testing course can be beneficial for several     	reasons:</a:t>
            </a:r>
            <a:endParaRPr lang="en-IN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Foundational Knowledge</a:t>
            </a:r>
            <a:endParaRPr lang="en-IN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Practi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 Experience</a:t>
            </a:r>
            <a:endParaRPr lang="en-IN" sz="2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Entry 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evel Oppor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tunities</a:t>
            </a:r>
            <a:endParaRPr lang="en-IN" sz="2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Complement to 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utomation</a:t>
            </a:r>
            <a:endParaRPr lang="en-IN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Flexibility and Adaptability</a:t>
            </a:r>
            <a:endParaRPr lang="en-IN" sz="2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 User Experience</a:t>
            </a:r>
            <a:endParaRPr lang="en-IN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Better Understanding of Customer Needs</a:t>
            </a:r>
            <a:endParaRPr lang="en-IN" sz="2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2907" y="1869020"/>
            <a:ext cx="3807625" cy="3119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8802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Description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1"/>
          <a:srcRect r="-6268"/>
          <a:stretch>
            <a:fillRect/>
          </a:stretch>
        </p:blipFill>
        <p:spPr>
          <a:xfrm>
            <a:off x="2581275" y="1287780"/>
            <a:ext cx="7098665" cy="5214620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61913"/>
            <a:ext cx="9905999" cy="5329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Duties and Responsibilities 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Specifications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Testing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 Test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Bugs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Troubleshoot Issues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Retest Software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Quality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7172" y="1409789"/>
            <a:ext cx="3631164" cy="3631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1561</Words>
  <Application>WPS Presentation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Calibri</vt:lpstr>
      <vt:lpstr>Symbol</vt:lpstr>
      <vt:lpstr>Comic Sans MS</vt:lpstr>
      <vt:lpstr>Tw Cen MT</vt:lpstr>
      <vt:lpstr>Segoe Print</vt:lpstr>
      <vt:lpstr>Microsoft YaHei</vt:lpstr>
      <vt:lpstr>Arial Unicode MS</vt:lpstr>
      <vt:lpstr>Circuit</vt:lpstr>
      <vt:lpstr>PowerPoint 演示文稿</vt:lpstr>
      <vt:lpstr>Contents</vt:lpstr>
      <vt:lpstr>Why “it” field ?</vt:lpstr>
      <vt:lpstr>PowerPoint 演示文稿</vt:lpstr>
      <vt:lpstr>PowerPoint 演示文稿</vt:lpstr>
      <vt:lpstr>Why Manual Testing Course ?</vt:lpstr>
      <vt:lpstr>PowerPoint 演示文稿</vt:lpstr>
      <vt:lpstr>Job Description</vt:lpstr>
      <vt:lpstr>PowerPoint 演示文稿</vt:lpstr>
      <vt:lpstr>Skills Required</vt:lpstr>
      <vt:lpstr>Question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Prajapat</dc:creator>
  <cp:lastModifiedBy>LENOVO</cp:lastModifiedBy>
  <cp:revision>48</cp:revision>
  <dcterms:created xsi:type="dcterms:W3CDTF">2024-04-26T08:59:00Z</dcterms:created>
  <dcterms:modified xsi:type="dcterms:W3CDTF">2024-05-08T09:00:18Z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608BFBDAC42144028E79A60E35350416_12</vt:lpwstr>
  </property>
  <property fmtid="{D5CDD505-2E9C-101B-9397-08002B2CF9AE}" pid="3" name="KSOProductBuildVer">
    <vt:lpwstr>2057-12.2.0.13489</vt:lpwstr>
  </property>
</Properties>
</file>