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1" r:id="rId5"/>
    <p:sldId id="263" r:id="rId6"/>
    <p:sldId id="267" r:id="rId7"/>
    <p:sldId id="281" r:id="rId8"/>
    <p:sldId id="262" r:id="rId9"/>
    <p:sldId id="282" r:id="rId10"/>
    <p:sldId id="284" r:id="rId11"/>
    <p:sldId id="283" r:id="rId12"/>
    <p:sldId id="270" r:id="rId13"/>
    <p:sldId id="271" r:id="rId14"/>
    <p:sldId id="27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C163B-8CB7-4F99-931E-C8C3D20AEB78}" v="60" dt="2019-08-07T00:53:09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 gawade" userId="e20fcff41f17da2c" providerId="LiveId" clId="{981C163B-8CB7-4F99-931E-C8C3D20AEB78}"/>
    <pc:docChg chg="undo custSel addSld delSld modSld sldOrd">
      <pc:chgData name="tanvi gawade" userId="e20fcff41f17da2c" providerId="LiveId" clId="{981C163B-8CB7-4F99-931E-C8C3D20AEB78}" dt="2019-08-07T00:53:18.431" v="467" actId="12"/>
      <pc:docMkLst>
        <pc:docMk/>
      </pc:docMkLst>
      <pc:sldChg chg="addSp delSp modSp">
        <pc:chgData name="tanvi gawade" userId="e20fcff41f17da2c" providerId="LiveId" clId="{981C163B-8CB7-4F99-931E-C8C3D20AEB78}" dt="2019-08-07T00:43:44.906" v="340" actId="1076"/>
        <pc:sldMkLst>
          <pc:docMk/>
          <pc:sldMk cId="1394048509" sldId="262"/>
        </pc:sldMkLst>
        <pc:spChg chg="del mod">
          <ac:chgData name="tanvi gawade" userId="e20fcff41f17da2c" providerId="LiveId" clId="{981C163B-8CB7-4F99-931E-C8C3D20AEB78}" dt="2019-08-06T21:11:24.708" v="50" actId="478"/>
          <ac:spMkLst>
            <pc:docMk/>
            <pc:sldMk cId="1394048509" sldId="262"/>
            <ac:spMk id="2" creationId="{2419802E-88DD-4562-B5F9-9EEF49987D54}"/>
          </ac:spMkLst>
        </pc:spChg>
        <pc:spChg chg="add del">
          <ac:chgData name="tanvi gawade" userId="e20fcff41f17da2c" providerId="LiveId" clId="{981C163B-8CB7-4F99-931E-C8C3D20AEB78}" dt="2019-08-07T00:42:53.579" v="312" actId="478"/>
          <ac:spMkLst>
            <pc:docMk/>
            <pc:sldMk cId="1394048509" sldId="262"/>
            <ac:spMk id="2" creationId="{5D78AB28-E405-4AD0-A7D1-09C39618FF71}"/>
          </ac:spMkLst>
        </pc:spChg>
        <pc:spChg chg="del mod">
          <ac:chgData name="tanvi gawade" userId="e20fcff41f17da2c" providerId="LiveId" clId="{981C163B-8CB7-4F99-931E-C8C3D20AEB78}" dt="2019-08-07T00:41:33.783" v="303" actId="478"/>
          <ac:spMkLst>
            <pc:docMk/>
            <pc:sldMk cId="1394048509" sldId="262"/>
            <ac:spMk id="4" creationId="{8DAC794F-70F7-446A-8249-FD4E921FB646}"/>
          </ac:spMkLst>
        </pc:spChg>
        <pc:spChg chg="add mod">
          <ac:chgData name="tanvi gawade" userId="e20fcff41f17da2c" providerId="LiveId" clId="{981C163B-8CB7-4F99-931E-C8C3D20AEB78}" dt="2019-08-07T00:43:44.906" v="340" actId="1076"/>
          <ac:spMkLst>
            <pc:docMk/>
            <pc:sldMk cId="1394048509" sldId="262"/>
            <ac:spMk id="10" creationId="{3FB69572-A994-4A3A-B6BA-CEB7CCD99DDD}"/>
          </ac:spMkLst>
        </pc:spChg>
        <pc:spChg chg="del">
          <ac:chgData name="tanvi gawade" userId="e20fcff41f17da2c" providerId="LiveId" clId="{981C163B-8CB7-4F99-931E-C8C3D20AEB78}" dt="2019-08-07T00:41:37.463" v="305" actId="478"/>
          <ac:spMkLst>
            <pc:docMk/>
            <pc:sldMk cId="1394048509" sldId="262"/>
            <ac:spMk id="12" creationId="{D86CFF85-7BEA-42ED-A070-E9009A68BAE3}"/>
          </ac:spMkLst>
        </pc:spChg>
        <pc:spChg chg="del">
          <ac:chgData name="tanvi gawade" userId="e20fcff41f17da2c" providerId="LiveId" clId="{981C163B-8CB7-4F99-931E-C8C3D20AEB78}" dt="2019-08-07T00:41:39.231" v="306" actId="478"/>
          <ac:spMkLst>
            <pc:docMk/>
            <pc:sldMk cId="1394048509" sldId="262"/>
            <ac:spMk id="16" creationId="{16CFDFDF-0D89-41F9-AC9A-A318A3892401}"/>
          </ac:spMkLst>
        </pc:spChg>
        <pc:picChg chg="del mod">
          <ac:chgData name="tanvi gawade" userId="e20fcff41f17da2c" providerId="LiveId" clId="{981C163B-8CB7-4F99-931E-C8C3D20AEB78}" dt="2019-08-07T00:41:31.813" v="302" actId="478"/>
          <ac:picMkLst>
            <pc:docMk/>
            <pc:sldMk cId="1394048509" sldId="262"/>
            <ac:picMk id="3" creationId="{C723F0BC-98E9-45CE-BCDE-E0EB81234D86}"/>
          </ac:picMkLst>
        </pc:picChg>
        <pc:picChg chg="add mod">
          <ac:chgData name="tanvi gawade" userId="e20fcff41f17da2c" providerId="LiveId" clId="{981C163B-8CB7-4F99-931E-C8C3D20AEB78}" dt="2019-08-07T00:43:16.162" v="317" actId="14100"/>
          <ac:picMkLst>
            <pc:docMk/>
            <pc:sldMk cId="1394048509" sldId="262"/>
            <ac:picMk id="6" creationId="{B3A88F93-15C3-4FA5-A37C-BC289ACE9BAB}"/>
          </ac:picMkLst>
        </pc:picChg>
        <pc:picChg chg="del">
          <ac:chgData name="tanvi gawade" userId="e20fcff41f17da2c" providerId="LiveId" clId="{981C163B-8CB7-4F99-931E-C8C3D20AEB78}" dt="2019-08-07T00:41:26.009" v="299" actId="478"/>
          <ac:picMkLst>
            <pc:docMk/>
            <pc:sldMk cId="1394048509" sldId="262"/>
            <ac:picMk id="11" creationId="{4FF343BC-9576-495D-86EB-A7100EC6646F}"/>
          </ac:picMkLst>
        </pc:picChg>
        <pc:picChg chg="del">
          <ac:chgData name="tanvi gawade" userId="e20fcff41f17da2c" providerId="LiveId" clId="{981C163B-8CB7-4F99-931E-C8C3D20AEB78}" dt="2019-08-07T00:41:27.957" v="300" actId="478"/>
          <ac:picMkLst>
            <pc:docMk/>
            <pc:sldMk cId="1394048509" sldId="262"/>
            <ac:picMk id="14" creationId="{227ED57D-7861-49AC-B2B7-64BD1291EB89}"/>
          </ac:picMkLst>
        </pc:picChg>
        <pc:picChg chg="del">
          <ac:chgData name="tanvi gawade" userId="e20fcff41f17da2c" providerId="LiveId" clId="{981C163B-8CB7-4F99-931E-C8C3D20AEB78}" dt="2019-08-07T00:41:35.838" v="304" actId="478"/>
          <ac:picMkLst>
            <pc:docMk/>
            <pc:sldMk cId="1394048509" sldId="262"/>
            <ac:picMk id="18" creationId="{32A62ADB-C2BE-4AC7-BBE4-84B40BE1387C}"/>
          </ac:picMkLst>
        </pc:picChg>
      </pc:sldChg>
      <pc:sldChg chg="modSp">
        <pc:chgData name="tanvi gawade" userId="e20fcff41f17da2c" providerId="LiveId" clId="{981C163B-8CB7-4F99-931E-C8C3D20AEB78}" dt="2019-08-06T22:27:47.363" v="191" actId="14100"/>
        <pc:sldMkLst>
          <pc:docMk/>
          <pc:sldMk cId="2453458511" sldId="263"/>
        </pc:sldMkLst>
        <pc:spChg chg="mod">
          <ac:chgData name="tanvi gawade" userId="e20fcff41f17da2c" providerId="LiveId" clId="{981C163B-8CB7-4F99-931E-C8C3D20AEB78}" dt="2019-08-06T21:57:52.100" v="138" actId="20577"/>
          <ac:spMkLst>
            <pc:docMk/>
            <pc:sldMk cId="2453458511" sldId="263"/>
            <ac:spMk id="20" creationId="{8F710AFA-8EBF-476E-BC29-C7662A1D7D86}"/>
          </ac:spMkLst>
        </pc:spChg>
        <pc:spChg chg="mod">
          <ac:chgData name="tanvi gawade" userId="e20fcff41f17da2c" providerId="LiveId" clId="{981C163B-8CB7-4F99-931E-C8C3D20AEB78}" dt="2019-08-06T21:07:15.585" v="33" actId="20577"/>
          <ac:spMkLst>
            <pc:docMk/>
            <pc:sldMk cId="2453458511" sldId="263"/>
            <ac:spMk id="24" creationId="{63C00E38-B7EF-4977-B2A8-1618F0B0D069}"/>
          </ac:spMkLst>
        </pc:spChg>
        <pc:graphicFrameChg chg="mod">
          <ac:chgData name="tanvi gawade" userId="e20fcff41f17da2c" providerId="LiveId" clId="{981C163B-8CB7-4F99-931E-C8C3D20AEB78}" dt="2019-08-06T22:27:47.363" v="191" actId="14100"/>
          <ac:graphicFrameMkLst>
            <pc:docMk/>
            <pc:sldMk cId="2453458511" sldId="263"/>
            <ac:graphicFrameMk id="8" creationId="{D13FBD6E-A8B4-441B-A36A-0091762EF5CE}"/>
          </ac:graphicFrameMkLst>
        </pc:graphicFrameChg>
      </pc:sldChg>
      <pc:sldChg chg="addSp delSp modSp del">
        <pc:chgData name="tanvi gawade" userId="e20fcff41f17da2c" providerId="LiveId" clId="{981C163B-8CB7-4F99-931E-C8C3D20AEB78}" dt="2019-08-07T00:39:37.032" v="224" actId="2696"/>
        <pc:sldMkLst>
          <pc:docMk/>
          <pc:sldMk cId="4262164456" sldId="265"/>
        </pc:sldMkLst>
        <pc:spChg chg="add mod">
          <ac:chgData name="tanvi gawade" userId="e20fcff41f17da2c" providerId="LiveId" clId="{981C163B-8CB7-4F99-931E-C8C3D20AEB78}" dt="2019-08-07T00:39:27.739" v="222"/>
          <ac:spMkLst>
            <pc:docMk/>
            <pc:sldMk cId="4262164456" sldId="265"/>
            <ac:spMk id="2" creationId="{4B56711C-7F53-4233-A255-2786E05AFFF8}"/>
          </ac:spMkLst>
        </pc:spChg>
        <pc:spChg chg="del mod">
          <ac:chgData name="tanvi gawade" userId="e20fcff41f17da2c" providerId="LiveId" clId="{981C163B-8CB7-4F99-931E-C8C3D20AEB78}" dt="2019-08-06T21:10:01.062" v="38" actId="478"/>
          <ac:spMkLst>
            <pc:docMk/>
            <pc:sldMk cId="4262164456" sldId="265"/>
            <ac:spMk id="2" creationId="{BAD3C1D0-0932-454D-9DCC-DBC32E084E57}"/>
          </ac:spMkLst>
        </pc:spChg>
        <pc:spChg chg="del mod">
          <ac:chgData name="tanvi gawade" userId="e20fcff41f17da2c" providerId="LiveId" clId="{981C163B-8CB7-4F99-931E-C8C3D20AEB78}" dt="2019-08-07T00:39:08.093" v="216" actId="478"/>
          <ac:spMkLst>
            <pc:docMk/>
            <pc:sldMk cId="4262164456" sldId="265"/>
            <ac:spMk id="4" creationId="{8E5D6CA1-748A-4EB5-A911-AF2491145F6F}"/>
          </ac:spMkLst>
        </pc:spChg>
        <pc:spChg chg="del mod">
          <ac:chgData name="tanvi gawade" userId="e20fcff41f17da2c" providerId="LiveId" clId="{981C163B-8CB7-4F99-931E-C8C3D20AEB78}" dt="2019-08-07T00:38:56.015" v="212" actId="478"/>
          <ac:spMkLst>
            <pc:docMk/>
            <pc:sldMk cId="4262164456" sldId="265"/>
            <ac:spMk id="12" creationId="{D86CFF85-7BEA-42ED-A070-E9009A68BAE3}"/>
          </ac:spMkLst>
        </pc:spChg>
        <pc:spChg chg="del">
          <ac:chgData name="tanvi gawade" userId="e20fcff41f17da2c" providerId="LiveId" clId="{981C163B-8CB7-4F99-931E-C8C3D20AEB78}" dt="2019-08-07T00:39:12.265" v="218" actId="478"/>
          <ac:spMkLst>
            <pc:docMk/>
            <pc:sldMk cId="4262164456" sldId="265"/>
            <ac:spMk id="16" creationId="{16CFDFDF-0D89-41F9-AC9A-A318A3892401}"/>
          </ac:spMkLst>
        </pc:spChg>
        <pc:picChg chg="del mod">
          <ac:chgData name="tanvi gawade" userId="e20fcff41f17da2c" providerId="LiveId" clId="{981C163B-8CB7-4F99-931E-C8C3D20AEB78}" dt="2019-08-06T21:10:23.370" v="42" actId="478"/>
          <ac:picMkLst>
            <pc:docMk/>
            <pc:sldMk cId="4262164456" sldId="265"/>
            <ac:picMk id="3" creationId="{4E70B308-EFB7-45AC-89CF-16AE06D92816}"/>
          </ac:picMkLst>
        </pc:picChg>
        <pc:picChg chg="add del mod">
          <ac:chgData name="tanvi gawade" userId="e20fcff41f17da2c" providerId="LiveId" clId="{981C163B-8CB7-4F99-931E-C8C3D20AEB78}" dt="2019-08-07T00:38:59.880" v="213" actId="478"/>
          <ac:picMkLst>
            <pc:docMk/>
            <pc:sldMk cId="4262164456" sldId="265"/>
            <ac:picMk id="6" creationId="{CC9C5AB2-27D7-451A-9B58-33176F0D84C4}"/>
          </ac:picMkLst>
        </pc:picChg>
        <pc:picChg chg="del">
          <ac:chgData name="tanvi gawade" userId="e20fcff41f17da2c" providerId="LiveId" clId="{981C163B-8CB7-4F99-931E-C8C3D20AEB78}" dt="2019-08-07T00:39:02.566" v="214" actId="478"/>
          <ac:picMkLst>
            <pc:docMk/>
            <pc:sldMk cId="4262164456" sldId="265"/>
            <ac:picMk id="11" creationId="{4FF343BC-9576-495D-86EB-A7100EC6646F}"/>
          </ac:picMkLst>
        </pc:picChg>
        <pc:picChg chg="del">
          <ac:chgData name="tanvi gawade" userId="e20fcff41f17da2c" providerId="LiveId" clId="{981C163B-8CB7-4F99-931E-C8C3D20AEB78}" dt="2019-08-07T00:39:04.657" v="215" actId="478"/>
          <ac:picMkLst>
            <pc:docMk/>
            <pc:sldMk cId="4262164456" sldId="265"/>
            <ac:picMk id="14" creationId="{227ED57D-7861-49AC-B2B7-64BD1291EB89}"/>
          </ac:picMkLst>
        </pc:picChg>
        <pc:picChg chg="del">
          <ac:chgData name="tanvi gawade" userId="e20fcff41f17da2c" providerId="LiveId" clId="{981C163B-8CB7-4F99-931E-C8C3D20AEB78}" dt="2019-08-07T00:39:10.415" v="217" actId="478"/>
          <ac:picMkLst>
            <pc:docMk/>
            <pc:sldMk cId="4262164456" sldId="265"/>
            <ac:picMk id="18" creationId="{32A62ADB-C2BE-4AC7-BBE4-84B40BE1387C}"/>
          </ac:picMkLst>
        </pc:picChg>
      </pc:sldChg>
      <pc:sldChg chg="addSp delSp modSp del ord">
        <pc:chgData name="tanvi gawade" userId="e20fcff41f17da2c" providerId="LiveId" clId="{981C163B-8CB7-4F99-931E-C8C3D20AEB78}" dt="2019-08-07T00:45:51.633" v="380" actId="2696"/>
        <pc:sldMkLst>
          <pc:docMk/>
          <pc:sldMk cId="2646647538" sldId="266"/>
        </pc:sldMkLst>
        <pc:spChg chg="del mod">
          <ac:chgData name="tanvi gawade" userId="e20fcff41f17da2c" providerId="LiveId" clId="{981C163B-8CB7-4F99-931E-C8C3D20AEB78}" dt="2019-08-06T21:11:59.490" v="54" actId="478"/>
          <ac:spMkLst>
            <pc:docMk/>
            <pc:sldMk cId="2646647538" sldId="266"/>
            <ac:spMk id="2" creationId="{9E479E62-9393-418F-A897-861B46761E92}"/>
          </ac:spMkLst>
        </pc:spChg>
        <pc:spChg chg="add del">
          <ac:chgData name="tanvi gawade" userId="e20fcff41f17da2c" providerId="LiveId" clId="{981C163B-8CB7-4F99-931E-C8C3D20AEB78}" dt="2019-08-07T00:44:51.239" v="369"/>
          <ac:spMkLst>
            <pc:docMk/>
            <pc:sldMk cId="2646647538" sldId="266"/>
            <ac:spMk id="2" creationId="{D340BD37-CFC7-496D-8E20-F0D9D0BEFDE3}"/>
          </ac:spMkLst>
        </pc:spChg>
        <pc:spChg chg="del mod">
          <ac:chgData name="tanvi gawade" userId="e20fcff41f17da2c" providerId="LiveId" clId="{981C163B-8CB7-4F99-931E-C8C3D20AEB78}" dt="2019-08-07T00:44:41.376" v="363" actId="478"/>
          <ac:spMkLst>
            <pc:docMk/>
            <pc:sldMk cId="2646647538" sldId="266"/>
            <ac:spMk id="4" creationId="{2BB869F9-107C-4666-879E-BD7034343D09}"/>
          </ac:spMkLst>
        </pc:spChg>
        <pc:spChg chg="del">
          <ac:chgData name="tanvi gawade" userId="e20fcff41f17da2c" providerId="LiveId" clId="{981C163B-8CB7-4F99-931E-C8C3D20AEB78}" dt="2019-08-07T00:44:44.569" v="365" actId="478"/>
          <ac:spMkLst>
            <pc:docMk/>
            <pc:sldMk cId="2646647538" sldId="266"/>
            <ac:spMk id="12" creationId="{D86CFF85-7BEA-42ED-A070-E9009A68BAE3}"/>
          </ac:spMkLst>
        </pc:spChg>
        <pc:spChg chg="del">
          <ac:chgData name="tanvi gawade" userId="e20fcff41f17da2c" providerId="LiveId" clId="{981C163B-8CB7-4F99-931E-C8C3D20AEB78}" dt="2019-08-07T00:44:46.151" v="366" actId="478"/>
          <ac:spMkLst>
            <pc:docMk/>
            <pc:sldMk cId="2646647538" sldId="266"/>
            <ac:spMk id="16" creationId="{16CFDFDF-0D89-41F9-AC9A-A318A3892401}"/>
          </ac:spMkLst>
        </pc:spChg>
        <pc:picChg chg="del mod">
          <ac:chgData name="tanvi gawade" userId="e20fcff41f17da2c" providerId="LiveId" clId="{981C163B-8CB7-4F99-931E-C8C3D20AEB78}" dt="2019-08-07T00:44:42.703" v="364" actId="478"/>
          <ac:picMkLst>
            <pc:docMk/>
            <pc:sldMk cId="2646647538" sldId="266"/>
            <ac:picMk id="3" creationId="{C2123232-B606-468C-AFF3-3AC5103A604B}"/>
          </ac:picMkLst>
        </pc:picChg>
        <pc:picChg chg="del">
          <ac:chgData name="tanvi gawade" userId="e20fcff41f17da2c" providerId="LiveId" clId="{981C163B-8CB7-4F99-931E-C8C3D20AEB78}" dt="2019-08-07T00:44:35.630" v="360" actId="478"/>
          <ac:picMkLst>
            <pc:docMk/>
            <pc:sldMk cId="2646647538" sldId="266"/>
            <ac:picMk id="11" creationId="{4FF343BC-9576-495D-86EB-A7100EC6646F}"/>
          </ac:picMkLst>
        </pc:picChg>
        <pc:picChg chg="del">
          <ac:chgData name="tanvi gawade" userId="e20fcff41f17da2c" providerId="LiveId" clId="{981C163B-8CB7-4F99-931E-C8C3D20AEB78}" dt="2019-08-07T00:44:37.373" v="361" actId="478"/>
          <ac:picMkLst>
            <pc:docMk/>
            <pc:sldMk cId="2646647538" sldId="266"/>
            <ac:picMk id="14" creationId="{227ED57D-7861-49AC-B2B7-64BD1291EB89}"/>
          </ac:picMkLst>
        </pc:picChg>
        <pc:picChg chg="del">
          <ac:chgData name="tanvi gawade" userId="e20fcff41f17da2c" providerId="LiveId" clId="{981C163B-8CB7-4F99-931E-C8C3D20AEB78}" dt="2019-08-07T00:44:48.145" v="367" actId="478"/>
          <ac:picMkLst>
            <pc:docMk/>
            <pc:sldMk cId="2646647538" sldId="266"/>
            <ac:picMk id="18" creationId="{32A62ADB-C2BE-4AC7-BBE4-84B40BE1387C}"/>
          </ac:picMkLst>
        </pc:picChg>
      </pc:sldChg>
      <pc:sldChg chg="addSp delSp modSp">
        <pc:chgData name="tanvi gawade" userId="e20fcff41f17da2c" providerId="LiveId" clId="{981C163B-8CB7-4F99-931E-C8C3D20AEB78}" dt="2019-08-07T00:38:27.674" v="210" actId="113"/>
        <pc:sldMkLst>
          <pc:docMk/>
          <pc:sldMk cId="3931503694" sldId="267"/>
        </pc:sldMkLst>
        <pc:spChg chg="del mod">
          <ac:chgData name="tanvi gawade" userId="e20fcff41f17da2c" providerId="LiveId" clId="{981C163B-8CB7-4F99-931E-C8C3D20AEB78}" dt="2019-08-06T21:09:45.214" v="35" actId="478"/>
          <ac:spMkLst>
            <pc:docMk/>
            <pc:sldMk cId="3931503694" sldId="267"/>
            <ac:spMk id="2" creationId="{A8D181FE-4DB0-4C5E-B69F-5AC329CB797C}"/>
          </ac:spMkLst>
        </pc:spChg>
        <pc:spChg chg="mod">
          <ac:chgData name="tanvi gawade" userId="e20fcff41f17da2c" providerId="LiveId" clId="{981C163B-8CB7-4F99-931E-C8C3D20AEB78}" dt="2019-08-07T00:38:27.674" v="210" actId="113"/>
          <ac:spMkLst>
            <pc:docMk/>
            <pc:sldMk cId="3931503694" sldId="267"/>
            <ac:spMk id="4" creationId="{EB9E7756-7C32-4AFD-93D7-1C30313AE257}"/>
          </ac:spMkLst>
        </pc:spChg>
        <pc:spChg chg="del">
          <ac:chgData name="tanvi gawade" userId="e20fcff41f17da2c" providerId="LiveId" clId="{981C163B-8CB7-4F99-931E-C8C3D20AEB78}" dt="2019-08-07T00:36:08.802" v="201" actId="478"/>
          <ac:spMkLst>
            <pc:docMk/>
            <pc:sldMk cId="3931503694" sldId="267"/>
            <ac:spMk id="12" creationId="{D86CFF85-7BEA-42ED-A070-E9009A68BAE3}"/>
          </ac:spMkLst>
        </pc:spChg>
        <pc:spChg chg="del">
          <ac:chgData name="tanvi gawade" userId="e20fcff41f17da2c" providerId="LiveId" clId="{981C163B-8CB7-4F99-931E-C8C3D20AEB78}" dt="2019-08-07T00:36:10.965" v="202" actId="478"/>
          <ac:spMkLst>
            <pc:docMk/>
            <pc:sldMk cId="3931503694" sldId="267"/>
            <ac:spMk id="16" creationId="{16CFDFDF-0D89-41F9-AC9A-A318A3892401}"/>
          </ac:spMkLst>
        </pc:spChg>
        <pc:picChg chg="del mod">
          <ac:chgData name="tanvi gawade" userId="e20fcff41f17da2c" providerId="LiveId" clId="{981C163B-8CB7-4F99-931E-C8C3D20AEB78}" dt="2019-08-07T00:35:51.407" v="196" actId="478"/>
          <ac:picMkLst>
            <pc:docMk/>
            <pc:sldMk cId="3931503694" sldId="267"/>
            <ac:picMk id="3" creationId="{D009CECB-F626-4772-9357-97F19CD35ACF}"/>
          </ac:picMkLst>
        </pc:picChg>
        <pc:picChg chg="add mod">
          <ac:chgData name="tanvi gawade" userId="e20fcff41f17da2c" providerId="LiveId" clId="{981C163B-8CB7-4F99-931E-C8C3D20AEB78}" dt="2019-08-07T00:38:23.675" v="209" actId="208"/>
          <ac:picMkLst>
            <pc:docMk/>
            <pc:sldMk cId="3931503694" sldId="267"/>
            <ac:picMk id="5" creationId="{370B946D-3D66-4782-AA0B-BD74C4D61CB0}"/>
          </ac:picMkLst>
        </pc:picChg>
        <pc:picChg chg="del">
          <ac:chgData name="tanvi gawade" userId="e20fcff41f17da2c" providerId="LiveId" clId="{981C163B-8CB7-4F99-931E-C8C3D20AEB78}" dt="2019-08-07T00:35:56.020" v="197" actId="478"/>
          <ac:picMkLst>
            <pc:docMk/>
            <pc:sldMk cId="3931503694" sldId="267"/>
            <ac:picMk id="11" creationId="{4FF343BC-9576-495D-86EB-A7100EC6646F}"/>
          </ac:picMkLst>
        </pc:picChg>
        <pc:picChg chg="del mod">
          <ac:chgData name="tanvi gawade" userId="e20fcff41f17da2c" providerId="LiveId" clId="{981C163B-8CB7-4F99-931E-C8C3D20AEB78}" dt="2019-08-07T00:36:02.339" v="199" actId="478"/>
          <ac:picMkLst>
            <pc:docMk/>
            <pc:sldMk cId="3931503694" sldId="267"/>
            <ac:picMk id="14" creationId="{227ED57D-7861-49AC-B2B7-64BD1291EB89}"/>
          </ac:picMkLst>
        </pc:picChg>
        <pc:picChg chg="del mod">
          <ac:chgData name="tanvi gawade" userId="e20fcff41f17da2c" providerId="LiveId" clId="{981C163B-8CB7-4F99-931E-C8C3D20AEB78}" dt="2019-08-07T00:36:19.032" v="204" actId="478"/>
          <ac:picMkLst>
            <pc:docMk/>
            <pc:sldMk cId="3931503694" sldId="267"/>
            <ac:picMk id="18" creationId="{32A62ADB-C2BE-4AC7-BBE4-84B40BE1387C}"/>
          </ac:picMkLst>
        </pc:picChg>
      </pc:sldChg>
      <pc:sldChg chg="addSp delSp modSp del">
        <pc:chgData name="tanvi gawade" userId="e20fcff41f17da2c" providerId="LiveId" clId="{981C163B-8CB7-4F99-931E-C8C3D20AEB78}" dt="2019-08-07T00:49:14.132" v="419" actId="2696"/>
        <pc:sldMkLst>
          <pc:docMk/>
          <pc:sldMk cId="2426647231" sldId="269"/>
        </pc:sldMkLst>
        <pc:spChg chg="add del">
          <ac:chgData name="tanvi gawade" userId="e20fcff41f17da2c" providerId="LiveId" clId="{981C163B-8CB7-4F99-931E-C8C3D20AEB78}" dt="2019-08-07T00:48:15.011" v="411"/>
          <ac:spMkLst>
            <pc:docMk/>
            <pc:sldMk cId="2426647231" sldId="269"/>
            <ac:spMk id="2" creationId="{3EC29317-3F84-4D8F-8639-8E1961C03308}"/>
          </ac:spMkLst>
        </pc:spChg>
        <pc:spChg chg="del mod">
          <ac:chgData name="tanvi gawade" userId="e20fcff41f17da2c" providerId="LiveId" clId="{981C163B-8CB7-4F99-931E-C8C3D20AEB78}" dt="2019-08-06T21:47:46.943" v="116" actId="478"/>
          <ac:spMkLst>
            <pc:docMk/>
            <pc:sldMk cId="2426647231" sldId="269"/>
            <ac:spMk id="2" creationId="{D2C09450-8DC8-45CC-990E-798C36C8FA16}"/>
          </ac:spMkLst>
        </pc:spChg>
        <pc:spChg chg="del mod">
          <ac:chgData name="tanvi gawade" userId="e20fcff41f17da2c" providerId="LiveId" clId="{981C163B-8CB7-4F99-931E-C8C3D20AEB78}" dt="2019-08-07T00:48:03.148" v="404"/>
          <ac:spMkLst>
            <pc:docMk/>
            <pc:sldMk cId="2426647231" sldId="269"/>
            <ac:spMk id="4" creationId="{B6E89D5E-0672-4E2A-BD65-3E47EE916B54}"/>
          </ac:spMkLst>
        </pc:spChg>
        <pc:spChg chg="del">
          <ac:chgData name="tanvi gawade" userId="e20fcff41f17da2c" providerId="LiveId" clId="{981C163B-8CB7-4F99-931E-C8C3D20AEB78}" dt="2019-08-07T00:48:04.648" v="405" actId="478"/>
          <ac:spMkLst>
            <pc:docMk/>
            <pc:sldMk cId="2426647231" sldId="269"/>
            <ac:spMk id="12" creationId="{D86CFF85-7BEA-42ED-A070-E9009A68BAE3}"/>
          </ac:spMkLst>
        </pc:spChg>
        <pc:spChg chg="del">
          <ac:chgData name="tanvi gawade" userId="e20fcff41f17da2c" providerId="LiveId" clId="{981C163B-8CB7-4F99-931E-C8C3D20AEB78}" dt="2019-08-07T00:48:11.249" v="408" actId="478"/>
          <ac:spMkLst>
            <pc:docMk/>
            <pc:sldMk cId="2426647231" sldId="269"/>
            <ac:spMk id="16" creationId="{16CFDFDF-0D89-41F9-AC9A-A318A3892401}"/>
          </ac:spMkLst>
        </pc:spChg>
        <pc:picChg chg="del">
          <ac:chgData name="tanvi gawade" userId="e20fcff41f17da2c" providerId="LiveId" clId="{981C163B-8CB7-4F99-931E-C8C3D20AEB78}" dt="2019-08-06T21:47:40.057" v="114" actId="478"/>
          <ac:picMkLst>
            <pc:docMk/>
            <pc:sldMk cId="2426647231" sldId="269"/>
            <ac:picMk id="3" creationId="{2604971B-AF48-47E5-8043-E4AD30B588F8}"/>
          </ac:picMkLst>
        </pc:picChg>
        <pc:picChg chg="add del mod">
          <ac:chgData name="tanvi gawade" userId="e20fcff41f17da2c" providerId="LiveId" clId="{981C163B-8CB7-4F99-931E-C8C3D20AEB78}" dt="2019-08-07T00:48:07.553" v="407" actId="478"/>
          <ac:picMkLst>
            <pc:docMk/>
            <pc:sldMk cId="2426647231" sldId="269"/>
            <ac:picMk id="6" creationId="{A88B5101-AE79-4818-AD89-6D86FD339BAE}"/>
          </ac:picMkLst>
        </pc:picChg>
        <pc:picChg chg="del">
          <ac:chgData name="tanvi gawade" userId="e20fcff41f17da2c" providerId="LiveId" clId="{981C163B-8CB7-4F99-931E-C8C3D20AEB78}" dt="2019-08-07T00:48:03.148" v="402" actId="478"/>
          <ac:picMkLst>
            <pc:docMk/>
            <pc:sldMk cId="2426647231" sldId="269"/>
            <ac:picMk id="11" creationId="{4FF343BC-9576-495D-86EB-A7100EC6646F}"/>
          </ac:picMkLst>
        </pc:picChg>
        <pc:picChg chg="del">
          <ac:chgData name="tanvi gawade" userId="e20fcff41f17da2c" providerId="LiveId" clId="{981C163B-8CB7-4F99-931E-C8C3D20AEB78}" dt="2019-08-07T00:48:06.152" v="406" actId="478"/>
          <ac:picMkLst>
            <pc:docMk/>
            <pc:sldMk cId="2426647231" sldId="269"/>
            <ac:picMk id="14" creationId="{227ED57D-7861-49AC-B2B7-64BD1291EB89}"/>
          </ac:picMkLst>
        </pc:picChg>
        <pc:picChg chg="del">
          <ac:chgData name="tanvi gawade" userId="e20fcff41f17da2c" providerId="LiveId" clId="{981C163B-8CB7-4F99-931E-C8C3D20AEB78}" dt="2019-08-07T00:48:13.218" v="409" actId="478"/>
          <ac:picMkLst>
            <pc:docMk/>
            <pc:sldMk cId="2426647231" sldId="269"/>
            <ac:picMk id="18" creationId="{32A62ADB-C2BE-4AC7-BBE4-84B40BE1387C}"/>
          </ac:picMkLst>
        </pc:picChg>
      </pc:sldChg>
      <pc:sldChg chg="addSp delSp modSp ord">
        <pc:chgData name="tanvi gawade" userId="e20fcff41f17da2c" providerId="LiveId" clId="{981C163B-8CB7-4F99-931E-C8C3D20AEB78}" dt="2019-08-07T00:51:22.012" v="451" actId="208"/>
        <pc:sldMkLst>
          <pc:docMk/>
          <pc:sldMk cId="3828301447" sldId="270"/>
        </pc:sldMkLst>
        <pc:spChg chg="add del mod">
          <ac:chgData name="tanvi gawade" userId="e20fcff41f17da2c" providerId="LiveId" clId="{981C163B-8CB7-4F99-931E-C8C3D20AEB78}" dt="2019-08-07T00:50:12.416" v="428"/>
          <ac:spMkLst>
            <pc:docMk/>
            <pc:sldMk cId="3828301447" sldId="270"/>
            <ac:spMk id="3" creationId="{D40B8211-2C39-488D-AF4B-DCAB90C283E7}"/>
          </ac:spMkLst>
        </pc:spChg>
        <pc:spChg chg="add del mod">
          <ac:chgData name="tanvi gawade" userId="e20fcff41f17da2c" providerId="LiveId" clId="{981C163B-8CB7-4F99-931E-C8C3D20AEB78}" dt="2019-08-07T00:50:12.416" v="428"/>
          <ac:spMkLst>
            <pc:docMk/>
            <pc:sldMk cId="3828301447" sldId="270"/>
            <ac:spMk id="4" creationId="{7135A4AD-71BC-411B-8088-A906659D883A}"/>
          </ac:spMkLst>
        </pc:spChg>
        <pc:spChg chg="add mod">
          <ac:chgData name="tanvi gawade" userId="e20fcff41f17da2c" providerId="LiveId" clId="{981C163B-8CB7-4F99-931E-C8C3D20AEB78}" dt="2019-08-07T00:51:01.502" v="449" actId="14100"/>
          <ac:spMkLst>
            <pc:docMk/>
            <pc:sldMk cId="3828301447" sldId="270"/>
            <ac:spMk id="5" creationId="{12F7B0C4-5299-4463-B09B-5ECD16069E91}"/>
          </ac:spMkLst>
        </pc:spChg>
        <pc:spChg chg="del mod">
          <ac:chgData name="tanvi gawade" userId="e20fcff41f17da2c" providerId="LiveId" clId="{981C163B-8CB7-4F99-931E-C8C3D20AEB78}" dt="2019-08-07T00:49:50.719" v="422" actId="478"/>
          <ac:spMkLst>
            <pc:docMk/>
            <pc:sldMk cId="3828301447" sldId="270"/>
            <ac:spMk id="12" creationId="{D86CFF85-7BEA-42ED-A070-E9009A68BAE3}"/>
          </ac:spMkLst>
        </pc:spChg>
        <pc:spChg chg="del">
          <ac:chgData name="tanvi gawade" userId="e20fcff41f17da2c" providerId="LiveId" clId="{981C163B-8CB7-4F99-931E-C8C3D20AEB78}" dt="2019-08-07T00:49:53.737" v="424" actId="478"/>
          <ac:spMkLst>
            <pc:docMk/>
            <pc:sldMk cId="3828301447" sldId="270"/>
            <ac:spMk id="16" creationId="{16CFDFDF-0D89-41F9-AC9A-A318A3892401}"/>
          </ac:spMkLst>
        </pc:spChg>
        <pc:picChg chg="add del mod">
          <ac:chgData name="tanvi gawade" userId="e20fcff41f17da2c" providerId="LiveId" clId="{981C163B-8CB7-4F99-931E-C8C3D20AEB78}" dt="2019-08-07T00:49:49.066" v="421"/>
          <ac:picMkLst>
            <pc:docMk/>
            <pc:sldMk cId="3828301447" sldId="270"/>
            <ac:picMk id="2" creationId="{7F5B66EA-BEE2-47E2-BB54-4A1BBDDF37AF}"/>
          </ac:picMkLst>
        </pc:picChg>
        <pc:picChg chg="add del">
          <ac:chgData name="tanvi gawade" userId="e20fcff41f17da2c" providerId="LiveId" clId="{981C163B-8CB7-4F99-931E-C8C3D20AEB78}" dt="2019-08-07T00:50:13.200" v="429"/>
          <ac:picMkLst>
            <pc:docMk/>
            <pc:sldMk cId="3828301447" sldId="270"/>
            <ac:picMk id="7" creationId="{DA5D63AB-BB01-46EE-A262-7E4666E85BDA}"/>
          </ac:picMkLst>
        </pc:picChg>
        <pc:picChg chg="add mod">
          <ac:chgData name="tanvi gawade" userId="e20fcff41f17da2c" providerId="LiveId" clId="{981C163B-8CB7-4F99-931E-C8C3D20AEB78}" dt="2019-08-07T00:51:22.012" v="451" actId="208"/>
          <ac:picMkLst>
            <pc:docMk/>
            <pc:sldMk cId="3828301447" sldId="270"/>
            <ac:picMk id="10" creationId="{83526C6D-3A69-4510-95E8-47E04810273D}"/>
          </ac:picMkLst>
        </pc:picChg>
        <pc:picChg chg="del">
          <ac:chgData name="tanvi gawade" userId="e20fcff41f17da2c" providerId="LiveId" clId="{981C163B-8CB7-4F99-931E-C8C3D20AEB78}" dt="2019-08-06T22:22:20.265" v="173" actId="478"/>
          <ac:picMkLst>
            <pc:docMk/>
            <pc:sldMk cId="3828301447" sldId="270"/>
            <ac:picMk id="11" creationId="{4FF343BC-9576-495D-86EB-A7100EC6646F}"/>
          </ac:picMkLst>
        </pc:picChg>
        <pc:picChg chg="del">
          <ac:chgData name="tanvi gawade" userId="e20fcff41f17da2c" providerId="LiveId" clId="{981C163B-8CB7-4F99-931E-C8C3D20AEB78}" dt="2019-08-07T00:49:52.300" v="423" actId="478"/>
          <ac:picMkLst>
            <pc:docMk/>
            <pc:sldMk cId="3828301447" sldId="270"/>
            <ac:picMk id="14" creationId="{227ED57D-7861-49AC-B2B7-64BD1291EB89}"/>
          </ac:picMkLst>
        </pc:picChg>
        <pc:picChg chg="del">
          <ac:chgData name="tanvi gawade" userId="e20fcff41f17da2c" providerId="LiveId" clId="{981C163B-8CB7-4F99-931E-C8C3D20AEB78}" dt="2019-08-07T00:49:55.523" v="425" actId="478"/>
          <ac:picMkLst>
            <pc:docMk/>
            <pc:sldMk cId="3828301447" sldId="270"/>
            <ac:picMk id="18" creationId="{32A62ADB-C2BE-4AC7-BBE4-84B40BE1387C}"/>
          </ac:picMkLst>
        </pc:picChg>
      </pc:sldChg>
      <pc:sldChg chg="addSp delSp modSp ord">
        <pc:chgData name="tanvi gawade" userId="e20fcff41f17da2c" providerId="LiveId" clId="{981C163B-8CB7-4F99-931E-C8C3D20AEB78}" dt="2019-08-07T00:51:47.829" v="454" actId="14100"/>
        <pc:sldMkLst>
          <pc:docMk/>
          <pc:sldMk cId="458098531" sldId="271"/>
        </pc:sldMkLst>
        <pc:spChg chg="del">
          <ac:chgData name="tanvi gawade" userId="e20fcff41f17da2c" providerId="LiveId" clId="{981C163B-8CB7-4F99-931E-C8C3D20AEB78}" dt="2019-08-06T22:22:54.033" v="177" actId="478"/>
          <ac:spMkLst>
            <pc:docMk/>
            <pc:sldMk cId="458098531" sldId="271"/>
            <ac:spMk id="12" creationId="{D86CFF85-7BEA-42ED-A070-E9009A68BAE3}"/>
          </ac:spMkLst>
        </pc:spChg>
        <pc:spChg chg="del">
          <ac:chgData name="tanvi gawade" userId="e20fcff41f17da2c" providerId="LiveId" clId="{981C163B-8CB7-4F99-931E-C8C3D20AEB78}" dt="2019-08-06T22:22:58.208" v="179" actId="478"/>
          <ac:spMkLst>
            <pc:docMk/>
            <pc:sldMk cId="458098531" sldId="271"/>
            <ac:spMk id="16" creationId="{16CFDFDF-0D89-41F9-AC9A-A318A3892401}"/>
          </ac:spMkLst>
        </pc:spChg>
        <pc:picChg chg="add mod">
          <ac:chgData name="tanvi gawade" userId="e20fcff41f17da2c" providerId="LiveId" clId="{981C163B-8CB7-4F99-931E-C8C3D20AEB78}" dt="2019-08-07T00:51:47.829" v="454" actId="14100"/>
          <ac:picMkLst>
            <pc:docMk/>
            <pc:sldMk cId="458098531" sldId="271"/>
            <ac:picMk id="2" creationId="{2E222D03-7745-4DFE-BBE7-CD1250846D45}"/>
          </ac:picMkLst>
        </pc:picChg>
        <pc:picChg chg="del">
          <ac:chgData name="tanvi gawade" userId="e20fcff41f17da2c" providerId="LiveId" clId="{981C163B-8CB7-4F99-931E-C8C3D20AEB78}" dt="2019-08-06T22:22:55.784" v="178" actId="478"/>
          <ac:picMkLst>
            <pc:docMk/>
            <pc:sldMk cId="458098531" sldId="271"/>
            <ac:picMk id="11" creationId="{4FF343BC-9576-495D-86EB-A7100EC6646F}"/>
          </ac:picMkLst>
        </pc:picChg>
        <pc:picChg chg="del">
          <ac:chgData name="tanvi gawade" userId="e20fcff41f17da2c" providerId="LiveId" clId="{981C163B-8CB7-4F99-931E-C8C3D20AEB78}" dt="2019-08-06T22:22:59.846" v="180" actId="478"/>
          <ac:picMkLst>
            <pc:docMk/>
            <pc:sldMk cId="458098531" sldId="271"/>
            <ac:picMk id="14" creationId="{227ED57D-7861-49AC-B2B7-64BD1291EB89}"/>
          </ac:picMkLst>
        </pc:picChg>
        <pc:picChg chg="del">
          <ac:chgData name="tanvi gawade" userId="e20fcff41f17da2c" providerId="LiveId" clId="{981C163B-8CB7-4F99-931E-C8C3D20AEB78}" dt="2019-08-06T22:23:01.918" v="181" actId="478"/>
          <ac:picMkLst>
            <pc:docMk/>
            <pc:sldMk cId="458098531" sldId="271"/>
            <ac:picMk id="18" creationId="{32A62ADB-C2BE-4AC7-BBE4-84B40BE1387C}"/>
          </ac:picMkLst>
        </pc:picChg>
      </pc:sldChg>
      <pc:sldChg chg="del">
        <pc:chgData name="tanvi gawade" userId="e20fcff41f17da2c" providerId="LiveId" clId="{981C163B-8CB7-4F99-931E-C8C3D20AEB78}" dt="2019-08-07T00:51:57.946" v="455" actId="2696"/>
        <pc:sldMkLst>
          <pc:docMk/>
          <pc:sldMk cId="3969008420" sldId="272"/>
        </pc:sldMkLst>
      </pc:sldChg>
      <pc:sldChg chg="del">
        <pc:chgData name="tanvi gawade" userId="e20fcff41f17da2c" providerId="LiveId" clId="{981C163B-8CB7-4F99-931E-C8C3D20AEB78}" dt="2019-08-07T00:51:59.713" v="456" actId="2696"/>
        <pc:sldMkLst>
          <pc:docMk/>
          <pc:sldMk cId="4203535527" sldId="273"/>
        </pc:sldMkLst>
      </pc:sldChg>
      <pc:sldChg chg="del">
        <pc:chgData name="tanvi gawade" userId="e20fcff41f17da2c" providerId="LiveId" clId="{981C163B-8CB7-4F99-931E-C8C3D20AEB78}" dt="2019-08-07T00:52:01.244" v="457" actId="2696"/>
        <pc:sldMkLst>
          <pc:docMk/>
          <pc:sldMk cId="3598334456" sldId="274"/>
        </pc:sldMkLst>
      </pc:sldChg>
      <pc:sldChg chg="del">
        <pc:chgData name="tanvi gawade" userId="e20fcff41f17da2c" providerId="LiveId" clId="{981C163B-8CB7-4F99-931E-C8C3D20AEB78}" dt="2019-08-07T00:52:01.772" v="458" actId="2696"/>
        <pc:sldMkLst>
          <pc:docMk/>
          <pc:sldMk cId="3415781644" sldId="275"/>
        </pc:sldMkLst>
      </pc:sldChg>
      <pc:sldChg chg="del">
        <pc:chgData name="tanvi gawade" userId="e20fcff41f17da2c" providerId="LiveId" clId="{981C163B-8CB7-4F99-931E-C8C3D20AEB78}" dt="2019-08-07T00:52:02.352" v="459" actId="2696"/>
        <pc:sldMkLst>
          <pc:docMk/>
          <pc:sldMk cId="3139854546" sldId="276"/>
        </pc:sldMkLst>
      </pc:sldChg>
      <pc:sldChg chg="modSp">
        <pc:chgData name="tanvi gawade" userId="e20fcff41f17da2c" providerId="LiveId" clId="{981C163B-8CB7-4F99-931E-C8C3D20AEB78}" dt="2019-08-07T00:53:18.431" v="467" actId="12"/>
        <pc:sldMkLst>
          <pc:docMk/>
          <pc:sldMk cId="538718913" sldId="277"/>
        </pc:sldMkLst>
        <pc:spChg chg="mod">
          <ac:chgData name="tanvi gawade" userId="e20fcff41f17da2c" providerId="LiveId" clId="{981C163B-8CB7-4F99-931E-C8C3D20AEB78}" dt="2019-08-07T00:53:18.431" v="467" actId="12"/>
          <ac:spMkLst>
            <pc:docMk/>
            <pc:sldMk cId="538718913" sldId="277"/>
            <ac:spMk id="3" creationId="{C9DCF827-7B2F-4701-9252-283B500FA68F}"/>
          </ac:spMkLst>
        </pc:spChg>
      </pc:sldChg>
      <pc:sldChg chg="del">
        <pc:chgData name="tanvi gawade" userId="e20fcff41f17da2c" providerId="LiveId" clId="{981C163B-8CB7-4F99-931E-C8C3D20AEB78}" dt="2019-08-07T00:52:03.603" v="460" actId="2696"/>
        <pc:sldMkLst>
          <pc:docMk/>
          <pc:sldMk cId="1227750374" sldId="278"/>
        </pc:sldMkLst>
      </pc:sldChg>
      <pc:sldChg chg="modSp ord">
        <pc:chgData name="tanvi gawade" userId="e20fcff41f17da2c" providerId="LiveId" clId="{981C163B-8CB7-4F99-931E-C8C3D20AEB78}" dt="2019-08-06T22:22:34.686" v="176"/>
        <pc:sldMkLst>
          <pc:docMk/>
          <pc:sldMk cId="3527646002" sldId="279"/>
        </pc:sldMkLst>
        <pc:spChg chg="mod">
          <ac:chgData name="tanvi gawade" userId="e20fcff41f17da2c" providerId="LiveId" clId="{981C163B-8CB7-4F99-931E-C8C3D20AEB78}" dt="2019-08-06T21:13:58.577" v="66" actId="12"/>
          <ac:spMkLst>
            <pc:docMk/>
            <pc:sldMk cId="3527646002" sldId="279"/>
            <ac:spMk id="12" creationId="{D86CFF85-7BEA-42ED-A070-E9009A68BAE3}"/>
          </ac:spMkLst>
        </pc:spChg>
      </pc:sldChg>
      <pc:sldChg chg="delSp modSp del">
        <pc:chgData name="tanvi gawade" userId="e20fcff41f17da2c" providerId="LiveId" clId="{981C163B-8CB7-4F99-931E-C8C3D20AEB78}" dt="2019-08-07T00:47:33.500" v="400" actId="2696"/>
        <pc:sldMkLst>
          <pc:docMk/>
          <pc:sldMk cId="822581753" sldId="280"/>
        </pc:sldMkLst>
        <pc:spChg chg="del mod">
          <ac:chgData name="tanvi gawade" userId="e20fcff41f17da2c" providerId="LiveId" clId="{981C163B-8CB7-4F99-931E-C8C3D20AEB78}" dt="2019-08-06T21:12:22.330" v="59" actId="478"/>
          <ac:spMkLst>
            <pc:docMk/>
            <pc:sldMk cId="822581753" sldId="280"/>
            <ac:spMk id="2" creationId="{E10213D6-8432-4FEE-A696-2D55DDA8FD20}"/>
          </ac:spMkLst>
        </pc:spChg>
        <pc:spChg chg="del">
          <ac:chgData name="tanvi gawade" userId="e20fcff41f17da2c" providerId="LiveId" clId="{981C163B-8CB7-4F99-931E-C8C3D20AEB78}" dt="2019-08-07T00:46:24.557" v="384" actId="478"/>
          <ac:spMkLst>
            <pc:docMk/>
            <pc:sldMk cId="822581753" sldId="280"/>
            <ac:spMk id="4" creationId="{C569EAA7-BFA3-4FC7-85CA-CE3D92F26A7E}"/>
          </ac:spMkLst>
        </pc:spChg>
        <pc:spChg chg="del">
          <ac:chgData name="tanvi gawade" userId="e20fcff41f17da2c" providerId="LiveId" clId="{981C163B-8CB7-4F99-931E-C8C3D20AEB78}" dt="2019-08-07T00:46:18.268" v="381" actId="478"/>
          <ac:spMkLst>
            <pc:docMk/>
            <pc:sldMk cId="822581753" sldId="280"/>
            <ac:spMk id="12" creationId="{D86CFF85-7BEA-42ED-A070-E9009A68BAE3}"/>
          </ac:spMkLst>
        </pc:spChg>
        <pc:spChg chg="del">
          <ac:chgData name="tanvi gawade" userId="e20fcff41f17da2c" providerId="LiveId" clId="{981C163B-8CB7-4F99-931E-C8C3D20AEB78}" dt="2019-08-07T00:46:26.361" v="385" actId="478"/>
          <ac:spMkLst>
            <pc:docMk/>
            <pc:sldMk cId="822581753" sldId="280"/>
            <ac:spMk id="16" creationId="{16CFDFDF-0D89-41F9-AC9A-A318A3892401}"/>
          </ac:spMkLst>
        </pc:spChg>
        <pc:picChg chg="del mod">
          <ac:chgData name="tanvi gawade" userId="e20fcff41f17da2c" providerId="LiveId" clId="{981C163B-8CB7-4F99-931E-C8C3D20AEB78}" dt="2019-08-07T00:46:27.888" v="386" actId="478"/>
          <ac:picMkLst>
            <pc:docMk/>
            <pc:sldMk cId="822581753" sldId="280"/>
            <ac:picMk id="3" creationId="{AAF51147-2BBC-487E-8891-A8E945DE12CF}"/>
          </ac:picMkLst>
        </pc:picChg>
        <pc:picChg chg="del">
          <ac:chgData name="tanvi gawade" userId="e20fcff41f17da2c" providerId="LiveId" clId="{981C163B-8CB7-4F99-931E-C8C3D20AEB78}" dt="2019-08-07T00:46:19.904" v="382" actId="478"/>
          <ac:picMkLst>
            <pc:docMk/>
            <pc:sldMk cId="822581753" sldId="280"/>
            <ac:picMk id="11" creationId="{4FF343BC-9576-495D-86EB-A7100EC6646F}"/>
          </ac:picMkLst>
        </pc:picChg>
        <pc:picChg chg="del">
          <ac:chgData name="tanvi gawade" userId="e20fcff41f17da2c" providerId="LiveId" clId="{981C163B-8CB7-4F99-931E-C8C3D20AEB78}" dt="2019-08-07T00:46:21.520" v="383" actId="478"/>
          <ac:picMkLst>
            <pc:docMk/>
            <pc:sldMk cId="822581753" sldId="280"/>
            <ac:picMk id="14" creationId="{227ED57D-7861-49AC-B2B7-64BD1291EB89}"/>
          </ac:picMkLst>
        </pc:picChg>
      </pc:sldChg>
      <pc:sldChg chg="addSp delSp modSp add setBg">
        <pc:chgData name="tanvi gawade" userId="e20fcff41f17da2c" providerId="LiveId" clId="{981C163B-8CB7-4F99-931E-C8C3D20AEB78}" dt="2019-08-07T00:44:11.249" v="359" actId="1076"/>
        <pc:sldMkLst>
          <pc:docMk/>
          <pc:sldMk cId="1761823982" sldId="281"/>
        </pc:sldMkLst>
        <pc:spChg chg="mod">
          <ac:chgData name="tanvi gawade" userId="e20fcff41f17da2c" providerId="LiveId" clId="{981C163B-8CB7-4F99-931E-C8C3D20AEB78}" dt="2019-08-07T00:44:11.249" v="359" actId="1076"/>
          <ac:spMkLst>
            <pc:docMk/>
            <pc:sldMk cId="1761823982" sldId="281"/>
            <ac:spMk id="4" creationId="{EB9E7756-7C32-4AFD-93D7-1C30313AE257}"/>
          </ac:spMkLst>
        </pc:spChg>
        <pc:picChg chg="add del mod">
          <ac:chgData name="tanvi gawade" userId="e20fcff41f17da2c" providerId="LiveId" clId="{981C163B-8CB7-4F99-931E-C8C3D20AEB78}" dt="2019-08-07T00:40:36.137" v="290" actId="478"/>
          <ac:picMkLst>
            <pc:docMk/>
            <pc:sldMk cId="1761823982" sldId="281"/>
            <ac:picMk id="3" creationId="{02F8995C-907E-4D52-9C51-2F51EEB713DD}"/>
          </ac:picMkLst>
        </pc:picChg>
        <pc:picChg chg="del">
          <ac:chgData name="tanvi gawade" userId="e20fcff41f17da2c" providerId="LiveId" clId="{981C163B-8CB7-4F99-931E-C8C3D20AEB78}" dt="2019-08-07T00:40:26.236" v="288" actId="478"/>
          <ac:picMkLst>
            <pc:docMk/>
            <pc:sldMk cId="1761823982" sldId="281"/>
            <ac:picMk id="5" creationId="{370B946D-3D66-4782-AA0B-BD74C4D61CB0}"/>
          </ac:picMkLst>
        </pc:picChg>
        <pc:picChg chg="add mod">
          <ac:chgData name="tanvi gawade" userId="e20fcff41f17da2c" providerId="LiveId" clId="{981C163B-8CB7-4F99-931E-C8C3D20AEB78}" dt="2019-08-07T00:41:07.792" v="297" actId="14100"/>
          <ac:picMkLst>
            <pc:docMk/>
            <pc:sldMk cId="1761823982" sldId="281"/>
            <ac:picMk id="7" creationId="{D67A7B70-D123-46B4-B989-1461D16F3E76}"/>
          </ac:picMkLst>
        </pc:picChg>
      </pc:sldChg>
      <pc:sldChg chg="addSp delSp modSp add ord setBg">
        <pc:chgData name="tanvi gawade" userId="e20fcff41f17da2c" providerId="LiveId" clId="{981C163B-8CB7-4F99-931E-C8C3D20AEB78}" dt="2019-08-07T00:45:47.931" v="379" actId="14100"/>
        <pc:sldMkLst>
          <pc:docMk/>
          <pc:sldMk cId="2356114028" sldId="282"/>
        </pc:sldMkLst>
        <pc:spChg chg="mod">
          <ac:chgData name="tanvi gawade" userId="e20fcff41f17da2c" providerId="LiveId" clId="{981C163B-8CB7-4F99-931E-C8C3D20AEB78}" dt="2019-08-07T00:45:10.126" v="374"/>
          <ac:spMkLst>
            <pc:docMk/>
            <pc:sldMk cId="2356114028" sldId="282"/>
            <ac:spMk id="10" creationId="{3FB69572-A994-4A3A-B6BA-CEB7CCD99DDD}"/>
          </ac:spMkLst>
        </pc:spChg>
        <pc:picChg chg="add mod">
          <ac:chgData name="tanvi gawade" userId="e20fcff41f17da2c" providerId="LiveId" clId="{981C163B-8CB7-4F99-931E-C8C3D20AEB78}" dt="2019-08-07T00:45:47.931" v="379" actId="14100"/>
          <ac:picMkLst>
            <pc:docMk/>
            <pc:sldMk cId="2356114028" sldId="282"/>
            <ac:picMk id="3" creationId="{C6EE0393-D13B-4CF7-8F44-553EC925EF80}"/>
          </ac:picMkLst>
        </pc:picChg>
        <pc:picChg chg="del">
          <ac:chgData name="tanvi gawade" userId="e20fcff41f17da2c" providerId="LiveId" clId="{981C163B-8CB7-4F99-931E-C8C3D20AEB78}" dt="2019-08-07T00:45:23.614" v="375" actId="478"/>
          <ac:picMkLst>
            <pc:docMk/>
            <pc:sldMk cId="2356114028" sldId="282"/>
            <ac:picMk id="6" creationId="{B3A88F93-15C3-4FA5-A37C-BC289ACE9BAB}"/>
          </ac:picMkLst>
        </pc:picChg>
      </pc:sldChg>
      <pc:sldChg chg="addSp delSp modSp add ord">
        <pc:chgData name="tanvi gawade" userId="e20fcff41f17da2c" providerId="LiveId" clId="{981C163B-8CB7-4F99-931E-C8C3D20AEB78}" dt="2019-08-07T00:47:30.867" v="399" actId="14100"/>
        <pc:sldMkLst>
          <pc:docMk/>
          <pc:sldMk cId="3951802792" sldId="283"/>
        </pc:sldMkLst>
        <pc:spChg chg="mod">
          <ac:chgData name="tanvi gawade" userId="e20fcff41f17da2c" providerId="LiveId" clId="{981C163B-8CB7-4F99-931E-C8C3D20AEB78}" dt="2019-08-07T00:46:54.604" v="393" actId="14100"/>
          <ac:spMkLst>
            <pc:docMk/>
            <pc:sldMk cId="3951802792" sldId="283"/>
            <ac:spMk id="10" creationId="{3FB69572-A994-4A3A-B6BA-CEB7CCD99DDD}"/>
          </ac:spMkLst>
        </pc:spChg>
        <pc:picChg chg="del">
          <ac:chgData name="tanvi gawade" userId="e20fcff41f17da2c" providerId="LiveId" clId="{981C163B-8CB7-4F99-931E-C8C3D20AEB78}" dt="2019-08-07T00:46:56.623" v="394" actId="478"/>
          <ac:picMkLst>
            <pc:docMk/>
            <pc:sldMk cId="3951802792" sldId="283"/>
            <ac:picMk id="3" creationId="{C6EE0393-D13B-4CF7-8F44-553EC925EF80}"/>
          </ac:picMkLst>
        </pc:picChg>
        <pc:picChg chg="add mod">
          <ac:chgData name="tanvi gawade" userId="e20fcff41f17da2c" providerId="LiveId" clId="{981C163B-8CB7-4F99-931E-C8C3D20AEB78}" dt="2019-08-07T00:47:30.867" v="399" actId="14100"/>
          <ac:picMkLst>
            <pc:docMk/>
            <pc:sldMk cId="3951802792" sldId="283"/>
            <ac:picMk id="4" creationId="{610CE8D8-B45E-42E5-9E27-A6CAA3558358}"/>
          </ac:picMkLst>
        </pc:picChg>
      </pc:sldChg>
      <pc:sldChg chg="add del">
        <pc:chgData name="tanvi gawade" userId="e20fcff41f17da2c" providerId="LiveId" clId="{981C163B-8CB7-4F99-931E-C8C3D20AEB78}" dt="2019-08-07T00:46:40.541" v="390"/>
        <pc:sldMkLst>
          <pc:docMk/>
          <pc:sldMk cId="1921921614" sldId="284"/>
        </pc:sldMkLst>
      </pc:sldChg>
      <pc:sldChg chg="addSp delSp modSp add ord">
        <pc:chgData name="tanvi gawade" userId="e20fcff41f17da2c" providerId="LiveId" clId="{981C163B-8CB7-4F99-931E-C8C3D20AEB78}" dt="2019-08-07T00:48:58.096" v="418" actId="208"/>
        <pc:sldMkLst>
          <pc:docMk/>
          <pc:sldMk cId="2539158805" sldId="284"/>
        </pc:sldMkLst>
        <pc:spChg chg="mod">
          <ac:chgData name="tanvi gawade" userId="e20fcff41f17da2c" providerId="LiveId" clId="{981C163B-8CB7-4F99-931E-C8C3D20AEB78}" dt="2019-08-07T00:48:27.808" v="414"/>
          <ac:spMkLst>
            <pc:docMk/>
            <pc:sldMk cId="2539158805" sldId="284"/>
            <ac:spMk id="10" creationId="{3FB69572-A994-4A3A-B6BA-CEB7CCD99DDD}"/>
          </ac:spMkLst>
        </pc:spChg>
        <pc:picChg chg="del">
          <ac:chgData name="tanvi gawade" userId="e20fcff41f17da2c" providerId="LiveId" clId="{981C163B-8CB7-4F99-931E-C8C3D20AEB78}" dt="2019-08-07T00:48:40.459" v="415" actId="478"/>
          <ac:picMkLst>
            <pc:docMk/>
            <pc:sldMk cId="2539158805" sldId="284"/>
            <ac:picMk id="3" creationId="{C6EE0393-D13B-4CF7-8F44-553EC925EF80}"/>
          </ac:picMkLst>
        </pc:picChg>
        <pc:picChg chg="add mod">
          <ac:chgData name="tanvi gawade" userId="e20fcff41f17da2c" providerId="LiveId" clId="{981C163B-8CB7-4F99-931E-C8C3D20AEB78}" dt="2019-08-07T00:48:58.096" v="418" actId="208"/>
          <ac:picMkLst>
            <pc:docMk/>
            <pc:sldMk cId="2539158805" sldId="284"/>
            <ac:picMk id="4" creationId="{2A90E32A-DA8E-4E6B-9A71-4CEA506A080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BFBD2-2214-400F-A501-654A01B8782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807AA-4909-44EC-8E26-4B51CB7D29E4}">
      <dgm:prSet phldrT="[Text]" custT="1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ELASTIC SEARCH </a:t>
          </a:r>
        </a:p>
      </dgm:t>
    </dgm:pt>
    <dgm:pt modelId="{6405D974-D015-44D8-A88E-0484D452456B}" type="sibTrans" cxnId="{CC7A748C-155F-4B5D-A2D8-0BE6CA9FBDBB}">
      <dgm:prSet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1E59627C-A33A-457E-B97C-1581AB0A34DC}" type="parTrans" cxnId="{CC7A748C-155F-4B5D-A2D8-0BE6CA9FBDBB}">
      <dgm:prSet/>
      <dgm:spPr/>
      <dgm:t>
        <a:bodyPr/>
        <a:lstStyle/>
        <a:p>
          <a:endParaRPr lang="en-US"/>
        </a:p>
      </dgm:t>
    </dgm:pt>
    <dgm:pt modelId="{33FBC9DC-459A-40E4-B3E6-735B5DFEFE55}">
      <dgm:prSet phldrT="[Text]" custT="1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2800" dirty="0"/>
            <a:t>LOGSTASH</a:t>
          </a:r>
        </a:p>
      </dgm:t>
    </dgm:pt>
    <dgm:pt modelId="{32FA1313-96D4-4EEA-B485-7ABE0BD68FD8}" type="sibTrans" cxnId="{AD34DD18-FCA2-4527-BA7B-50E625599699}">
      <dgm:prSet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E2374B1D-FD40-4132-AE64-1D0312830768}" type="parTrans" cxnId="{AD34DD18-FCA2-4527-BA7B-50E625599699}">
      <dgm:prSet/>
      <dgm:spPr/>
      <dgm:t>
        <a:bodyPr/>
        <a:lstStyle/>
        <a:p>
          <a:endParaRPr lang="en-US"/>
        </a:p>
      </dgm:t>
    </dgm:pt>
    <dgm:pt modelId="{296AE4B9-AB5D-4144-AADE-CD767B6A99D2}">
      <dgm:prSet phldrT="[Text]" custT="1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2800" dirty="0"/>
            <a:t>DATA.csv</a:t>
          </a:r>
        </a:p>
      </dgm:t>
    </dgm:pt>
    <dgm:pt modelId="{2D2EC0F4-6277-4D5D-9EDC-20A74E0D5BE9}" type="sibTrans" cxnId="{2AF07831-652E-4C86-B8D5-4098EE4AC2AC}">
      <dgm:prSet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</dgm:spPr>
      <dgm:t>
        <a:bodyPr/>
        <a:lstStyle/>
        <a:p>
          <a:endParaRPr lang="en-US"/>
        </a:p>
      </dgm:t>
    </dgm:pt>
    <dgm:pt modelId="{93ECE262-6EF6-4E11-8A73-BE6EAC194E29}" type="parTrans" cxnId="{2AF07831-652E-4C86-B8D5-4098EE4AC2AC}">
      <dgm:prSet/>
      <dgm:spPr/>
      <dgm:t>
        <a:bodyPr/>
        <a:lstStyle/>
        <a:p>
          <a:endParaRPr lang="en-US"/>
        </a:p>
      </dgm:t>
    </dgm:pt>
    <dgm:pt modelId="{84AD2CD6-C5D6-4D24-9322-FACA6CA0611D}">
      <dgm:prSet custT="1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2800" dirty="0"/>
            <a:t>KIBANA</a:t>
          </a:r>
        </a:p>
      </dgm:t>
    </dgm:pt>
    <dgm:pt modelId="{3090C5B0-C247-4675-9DA6-CC2B08E37197}" type="parTrans" cxnId="{B88FFA5E-28A3-48C0-98DA-D899F94DF7F8}">
      <dgm:prSet/>
      <dgm:spPr/>
      <dgm:t>
        <a:bodyPr/>
        <a:lstStyle/>
        <a:p>
          <a:endParaRPr lang="en-US"/>
        </a:p>
      </dgm:t>
    </dgm:pt>
    <dgm:pt modelId="{DE0CEFC7-B2A5-4436-9286-C6CEA3EB5C89}" type="sibTrans" cxnId="{B88FFA5E-28A3-48C0-98DA-D899F94DF7F8}">
      <dgm:prSet/>
      <dgm:spPr/>
      <dgm:t>
        <a:bodyPr/>
        <a:lstStyle/>
        <a:p>
          <a:endParaRPr lang="en-US"/>
        </a:p>
      </dgm:t>
    </dgm:pt>
    <dgm:pt modelId="{EE804BA9-EA77-4DE4-8AF7-7DA844D1C125}" type="pres">
      <dgm:prSet presAssocID="{597BFBD2-2214-400F-A501-654A01B87824}" presName="Name0" presStyleCnt="0">
        <dgm:presLayoutVars>
          <dgm:dir/>
          <dgm:resizeHandles val="exact"/>
        </dgm:presLayoutVars>
      </dgm:prSet>
      <dgm:spPr/>
    </dgm:pt>
    <dgm:pt modelId="{A05A01B4-5DF2-41E7-B6BD-2355983095CD}" type="pres">
      <dgm:prSet presAssocID="{296AE4B9-AB5D-4144-AADE-CD767B6A99D2}" presName="node" presStyleLbl="node1" presStyleIdx="0" presStyleCnt="4" custScaleX="101581" custScaleY="92495" custLinFactNeighborX="25932" custLinFactNeighborY="-50462">
        <dgm:presLayoutVars>
          <dgm:bulletEnabled val="1"/>
        </dgm:presLayoutVars>
      </dgm:prSet>
      <dgm:spPr/>
    </dgm:pt>
    <dgm:pt modelId="{07FA6653-9BC0-4E30-BD89-B2C3ED5F2C52}" type="pres">
      <dgm:prSet presAssocID="{2D2EC0F4-6277-4D5D-9EDC-20A74E0D5BE9}" presName="sibTrans" presStyleLbl="sibTrans2D1" presStyleIdx="0" presStyleCnt="3" custScaleX="138857" custScaleY="113268"/>
      <dgm:spPr/>
    </dgm:pt>
    <dgm:pt modelId="{EDA47225-A4E1-4B0A-9295-DC26B96D3C56}" type="pres">
      <dgm:prSet presAssocID="{2D2EC0F4-6277-4D5D-9EDC-20A74E0D5BE9}" presName="connectorText" presStyleLbl="sibTrans2D1" presStyleIdx="0" presStyleCnt="3"/>
      <dgm:spPr/>
    </dgm:pt>
    <dgm:pt modelId="{6577D4E2-C49A-4208-AF5F-EC8066385EDB}" type="pres">
      <dgm:prSet presAssocID="{33FBC9DC-459A-40E4-B3E6-735B5DFEFE55}" presName="node" presStyleLbl="node1" presStyleIdx="1" presStyleCnt="4" custScaleX="144617" custLinFactNeighborX="-2836" custLinFactNeighborY="-90468">
        <dgm:presLayoutVars>
          <dgm:bulletEnabled val="1"/>
        </dgm:presLayoutVars>
      </dgm:prSet>
      <dgm:spPr/>
    </dgm:pt>
    <dgm:pt modelId="{C81F5787-9D2D-4B78-98A1-566945463A1C}" type="pres">
      <dgm:prSet presAssocID="{32FA1313-96D4-4EEA-B485-7ABE0BD68FD8}" presName="sibTrans" presStyleLbl="sibTrans2D1" presStyleIdx="1" presStyleCnt="3"/>
      <dgm:spPr/>
    </dgm:pt>
    <dgm:pt modelId="{7AB8D945-9EE5-4FCF-8BE7-49FBA1707A46}" type="pres">
      <dgm:prSet presAssocID="{32FA1313-96D4-4EEA-B485-7ABE0BD68FD8}" presName="connectorText" presStyleLbl="sibTrans2D1" presStyleIdx="1" presStyleCnt="3"/>
      <dgm:spPr/>
    </dgm:pt>
    <dgm:pt modelId="{B915F424-C6C5-4F3F-8329-DAA647AF50DF}" type="pres">
      <dgm:prSet presAssocID="{A2E807AA-4909-44EC-8E26-4B51CB7D29E4}" presName="node" presStyleLbl="node1" presStyleIdx="2" presStyleCnt="4" custScaleX="142314" custScaleY="108245" custLinFactNeighborX="-3989" custLinFactNeighborY="-89139">
        <dgm:presLayoutVars>
          <dgm:bulletEnabled val="1"/>
        </dgm:presLayoutVars>
      </dgm:prSet>
      <dgm:spPr/>
    </dgm:pt>
    <dgm:pt modelId="{C026E0D8-F09C-40E5-AEEF-93CB39556D00}" type="pres">
      <dgm:prSet presAssocID="{6405D974-D015-44D8-A88E-0484D452456B}" presName="sibTrans" presStyleLbl="sibTrans2D1" presStyleIdx="2" presStyleCnt="3"/>
      <dgm:spPr/>
    </dgm:pt>
    <dgm:pt modelId="{19BC9505-3B34-4FD1-9D77-66AE21DC010C}" type="pres">
      <dgm:prSet presAssocID="{6405D974-D015-44D8-A88E-0484D452456B}" presName="connectorText" presStyleLbl="sibTrans2D1" presStyleIdx="2" presStyleCnt="3"/>
      <dgm:spPr/>
    </dgm:pt>
    <dgm:pt modelId="{AB1857BE-00F1-407E-8401-F0BA32402C7D}" type="pres">
      <dgm:prSet presAssocID="{84AD2CD6-C5D6-4D24-9322-FACA6CA0611D}" presName="node" presStyleLbl="node1" presStyleIdx="3" presStyleCnt="4" custScaleX="120938" custLinFactNeighborX="-9941" custLinFactNeighborY="-25146">
        <dgm:presLayoutVars>
          <dgm:bulletEnabled val="1"/>
        </dgm:presLayoutVars>
      </dgm:prSet>
      <dgm:spPr/>
    </dgm:pt>
  </dgm:ptLst>
  <dgm:cxnLst>
    <dgm:cxn modelId="{FEAD2D05-2EB4-4910-ADD2-4CDBBB28C5C3}" type="presOf" srcId="{33FBC9DC-459A-40E4-B3E6-735B5DFEFE55}" destId="{6577D4E2-C49A-4208-AF5F-EC8066385EDB}" srcOrd="0" destOrd="0" presId="urn:microsoft.com/office/officeart/2005/8/layout/process1"/>
    <dgm:cxn modelId="{AD34DD18-FCA2-4527-BA7B-50E625599699}" srcId="{597BFBD2-2214-400F-A501-654A01B87824}" destId="{33FBC9DC-459A-40E4-B3E6-735B5DFEFE55}" srcOrd="1" destOrd="0" parTransId="{E2374B1D-FD40-4132-AE64-1D0312830768}" sibTransId="{32FA1313-96D4-4EEA-B485-7ABE0BD68FD8}"/>
    <dgm:cxn modelId="{2AF07831-652E-4C86-B8D5-4098EE4AC2AC}" srcId="{597BFBD2-2214-400F-A501-654A01B87824}" destId="{296AE4B9-AB5D-4144-AADE-CD767B6A99D2}" srcOrd="0" destOrd="0" parTransId="{93ECE262-6EF6-4E11-8A73-BE6EAC194E29}" sibTransId="{2D2EC0F4-6277-4D5D-9EDC-20A74E0D5BE9}"/>
    <dgm:cxn modelId="{23FB615B-189C-4CCB-9D2F-524D8833F538}" type="presOf" srcId="{32FA1313-96D4-4EEA-B485-7ABE0BD68FD8}" destId="{7AB8D945-9EE5-4FCF-8BE7-49FBA1707A46}" srcOrd="1" destOrd="0" presId="urn:microsoft.com/office/officeart/2005/8/layout/process1"/>
    <dgm:cxn modelId="{B88FFA5E-28A3-48C0-98DA-D899F94DF7F8}" srcId="{597BFBD2-2214-400F-A501-654A01B87824}" destId="{84AD2CD6-C5D6-4D24-9322-FACA6CA0611D}" srcOrd="3" destOrd="0" parTransId="{3090C5B0-C247-4675-9DA6-CC2B08E37197}" sibTransId="{DE0CEFC7-B2A5-4436-9286-C6CEA3EB5C89}"/>
    <dgm:cxn modelId="{C2DC2C43-98D2-4775-8309-D2526E3417B1}" type="presOf" srcId="{597BFBD2-2214-400F-A501-654A01B87824}" destId="{EE804BA9-EA77-4DE4-8AF7-7DA844D1C125}" srcOrd="0" destOrd="0" presId="urn:microsoft.com/office/officeart/2005/8/layout/process1"/>
    <dgm:cxn modelId="{CE76AC57-E2FE-48A3-A43B-8E64EEF73E49}" type="presOf" srcId="{6405D974-D015-44D8-A88E-0484D452456B}" destId="{19BC9505-3B34-4FD1-9D77-66AE21DC010C}" srcOrd="1" destOrd="0" presId="urn:microsoft.com/office/officeart/2005/8/layout/process1"/>
    <dgm:cxn modelId="{A5974880-797D-4A0B-821E-63F439968915}" type="presOf" srcId="{32FA1313-96D4-4EEA-B485-7ABE0BD68FD8}" destId="{C81F5787-9D2D-4B78-98A1-566945463A1C}" srcOrd="0" destOrd="0" presId="urn:microsoft.com/office/officeart/2005/8/layout/process1"/>
    <dgm:cxn modelId="{7D5C438B-BE96-41F1-871B-92B64A2FCF4B}" type="presOf" srcId="{296AE4B9-AB5D-4144-AADE-CD767B6A99D2}" destId="{A05A01B4-5DF2-41E7-B6BD-2355983095CD}" srcOrd="0" destOrd="0" presId="urn:microsoft.com/office/officeart/2005/8/layout/process1"/>
    <dgm:cxn modelId="{CC7A748C-155F-4B5D-A2D8-0BE6CA9FBDBB}" srcId="{597BFBD2-2214-400F-A501-654A01B87824}" destId="{A2E807AA-4909-44EC-8E26-4B51CB7D29E4}" srcOrd="2" destOrd="0" parTransId="{1E59627C-A33A-457E-B97C-1581AB0A34DC}" sibTransId="{6405D974-D015-44D8-A88E-0484D452456B}"/>
    <dgm:cxn modelId="{E356E68E-EA7F-4E4E-8E55-5CEE609A0A9F}" type="presOf" srcId="{84AD2CD6-C5D6-4D24-9322-FACA6CA0611D}" destId="{AB1857BE-00F1-407E-8401-F0BA32402C7D}" srcOrd="0" destOrd="0" presId="urn:microsoft.com/office/officeart/2005/8/layout/process1"/>
    <dgm:cxn modelId="{656E2790-EB8C-4F88-A6E1-F1A9E8C64E51}" type="presOf" srcId="{2D2EC0F4-6277-4D5D-9EDC-20A74E0D5BE9}" destId="{EDA47225-A4E1-4B0A-9295-DC26B96D3C56}" srcOrd="1" destOrd="0" presId="urn:microsoft.com/office/officeart/2005/8/layout/process1"/>
    <dgm:cxn modelId="{32B2939A-4889-49AB-982F-188829671A87}" type="presOf" srcId="{A2E807AA-4909-44EC-8E26-4B51CB7D29E4}" destId="{B915F424-C6C5-4F3F-8329-DAA647AF50DF}" srcOrd="0" destOrd="0" presId="urn:microsoft.com/office/officeart/2005/8/layout/process1"/>
    <dgm:cxn modelId="{3B5B109F-7433-4777-8932-4EC22F3CEC24}" type="presOf" srcId="{6405D974-D015-44D8-A88E-0484D452456B}" destId="{C026E0D8-F09C-40E5-AEEF-93CB39556D00}" srcOrd="0" destOrd="0" presId="urn:microsoft.com/office/officeart/2005/8/layout/process1"/>
    <dgm:cxn modelId="{449179D8-A146-4966-BA31-6E183A1E031C}" type="presOf" srcId="{2D2EC0F4-6277-4D5D-9EDC-20A74E0D5BE9}" destId="{07FA6653-9BC0-4E30-BD89-B2C3ED5F2C52}" srcOrd="0" destOrd="0" presId="urn:microsoft.com/office/officeart/2005/8/layout/process1"/>
    <dgm:cxn modelId="{025322EA-C464-4EF2-87DC-7CD3F4910EEE}" type="presParOf" srcId="{EE804BA9-EA77-4DE4-8AF7-7DA844D1C125}" destId="{A05A01B4-5DF2-41E7-B6BD-2355983095CD}" srcOrd="0" destOrd="0" presId="urn:microsoft.com/office/officeart/2005/8/layout/process1"/>
    <dgm:cxn modelId="{3740ABD2-D5E5-40DC-8555-C51F0770D534}" type="presParOf" srcId="{EE804BA9-EA77-4DE4-8AF7-7DA844D1C125}" destId="{07FA6653-9BC0-4E30-BD89-B2C3ED5F2C52}" srcOrd="1" destOrd="0" presId="urn:microsoft.com/office/officeart/2005/8/layout/process1"/>
    <dgm:cxn modelId="{C7AF132D-745C-4044-B27C-73B0DDB20FD0}" type="presParOf" srcId="{07FA6653-9BC0-4E30-BD89-B2C3ED5F2C52}" destId="{EDA47225-A4E1-4B0A-9295-DC26B96D3C56}" srcOrd="0" destOrd="0" presId="urn:microsoft.com/office/officeart/2005/8/layout/process1"/>
    <dgm:cxn modelId="{4F59D955-7C41-48CD-A8C8-981450B25BD7}" type="presParOf" srcId="{EE804BA9-EA77-4DE4-8AF7-7DA844D1C125}" destId="{6577D4E2-C49A-4208-AF5F-EC8066385EDB}" srcOrd="2" destOrd="0" presId="urn:microsoft.com/office/officeart/2005/8/layout/process1"/>
    <dgm:cxn modelId="{7EE7A832-954C-43F0-8993-780B9497D23E}" type="presParOf" srcId="{EE804BA9-EA77-4DE4-8AF7-7DA844D1C125}" destId="{C81F5787-9D2D-4B78-98A1-566945463A1C}" srcOrd="3" destOrd="0" presId="urn:microsoft.com/office/officeart/2005/8/layout/process1"/>
    <dgm:cxn modelId="{18B3EC09-4E61-4B27-ADB1-B089377C7103}" type="presParOf" srcId="{C81F5787-9D2D-4B78-98A1-566945463A1C}" destId="{7AB8D945-9EE5-4FCF-8BE7-49FBA1707A46}" srcOrd="0" destOrd="0" presId="urn:microsoft.com/office/officeart/2005/8/layout/process1"/>
    <dgm:cxn modelId="{2053662C-BC9A-40B6-BBEA-0D15C8181713}" type="presParOf" srcId="{EE804BA9-EA77-4DE4-8AF7-7DA844D1C125}" destId="{B915F424-C6C5-4F3F-8329-DAA647AF50DF}" srcOrd="4" destOrd="0" presId="urn:microsoft.com/office/officeart/2005/8/layout/process1"/>
    <dgm:cxn modelId="{E34E8FF2-506A-4E55-A44D-8BAA6D9B8EF8}" type="presParOf" srcId="{EE804BA9-EA77-4DE4-8AF7-7DA844D1C125}" destId="{C026E0D8-F09C-40E5-AEEF-93CB39556D00}" srcOrd="5" destOrd="0" presId="urn:microsoft.com/office/officeart/2005/8/layout/process1"/>
    <dgm:cxn modelId="{EBCB7C05-AB57-4AE7-9BB6-CCBF6ED3123F}" type="presParOf" srcId="{C026E0D8-F09C-40E5-AEEF-93CB39556D00}" destId="{19BC9505-3B34-4FD1-9D77-66AE21DC010C}" srcOrd="0" destOrd="0" presId="urn:microsoft.com/office/officeart/2005/8/layout/process1"/>
    <dgm:cxn modelId="{FAE85951-FF62-4C3D-8DEB-3A5030318A84}" type="presParOf" srcId="{EE804BA9-EA77-4DE4-8AF7-7DA844D1C125}" destId="{AB1857BE-00F1-407E-8401-F0BA32402C7D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A01B4-5DF2-41E7-B6BD-2355983095CD}">
      <dsp:nvSpPr>
        <dsp:cNvPr id="0" name=""/>
        <dsp:cNvSpPr/>
      </dsp:nvSpPr>
      <dsp:spPr>
        <a:xfrm>
          <a:off x="109904" y="1348521"/>
          <a:ext cx="1373207" cy="102990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DATA.csv</a:t>
          </a:r>
        </a:p>
      </dsp:txBody>
      <dsp:txXfrm>
        <a:off x="140069" y="1378686"/>
        <a:ext cx="1312877" cy="969575"/>
      </dsp:txXfrm>
    </dsp:sp>
    <dsp:sp modelId="{07FA6653-9BC0-4E30-BD89-B2C3ED5F2C52}">
      <dsp:nvSpPr>
        <dsp:cNvPr id="0" name=""/>
        <dsp:cNvSpPr/>
      </dsp:nvSpPr>
      <dsp:spPr>
        <a:xfrm rot="20877592">
          <a:off x="1542000" y="1480541"/>
          <a:ext cx="319370" cy="379736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543054" y="1566481"/>
        <a:ext cx="223559" cy="227842"/>
      </dsp:txXfrm>
    </dsp:sp>
    <dsp:sp modelId="{6577D4E2-C49A-4208-AF5F-EC8066385EDB}">
      <dsp:nvSpPr>
        <dsp:cNvPr id="0" name=""/>
        <dsp:cNvSpPr/>
      </dsp:nvSpPr>
      <dsp:spPr>
        <a:xfrm>
          <a:off x="1907526" y="861282"/>
          <a:ext cx="1954982" cy="111347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LOGSTASH</a:t>
          </a:r>
        </a:p>
      </dsp:txBody>
      <dsp:txXfrm>
        <a:off x="1940138" y="893894"/>
        <a:ext cx="1889758" cy="1048247"/>
      </dsp:txXfrm>
    </dsp:sp>
    <dsp:sp modelId="{C81F5787-9D2D-4B78-98A1-566945463A1C}">
      <dsp:nvSpPr>
        <dsp:cNvPr id="0" name=""/>
        <dsp:cNvSpPr/>
      </dsp:nvSpPr>
      <dsp:spPr>
        <a:xfrm rot="20563">
          <a:off x="3996131" y="1257884"/>
          <a:ext cx="283289" cy="335254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96132" y="1324681"/>
        <a:ext cx="198302" cy="201152"/>
      </dsp:txXfrm>
    </dsp:sp>
    <dsp:sp modelId="{B915F424-C6C5-4F3F-8329-DAA647AF50DF}">
      <dsp:nvSpPr>
        <dsp:cNvPr id="0" name=""/>
        <dsp:cNvSpPr/>
      </dsp:nvSpPr>
      <dsp:spPr>
        <a:xfrm>
          <a:off x="4397008" y="830178"/>
          <a:ext cx="1923849" cy="120527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ELASTIC SEARCH </a:t>
          </a:r>
        </a:p>
      </dsp:txBody>
      <dsp:txXfrm>
        <a:off x="4432309" y="865479"/>
        <a:ext cx="1853247" cy="1134675"/>
      </dsp:txXfrm>
    </dsp:sp>
    <dsp:sp modelId="{C026E0D8-F09C-40E5-AEEF-93CB39556D00}">
      <dsp:nvSpPr>
        <dsp:cNvPr id="0" name=""/>
        <dsp:cNvSpPr/>
      </dsp:nvSpPr>
      <dsp:spPr>
        <a:xfrm rot="1037915">
          <a:off x="6441611" y="1646336"/>
          <a:ext cx="282300" cy="335254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43526" y="1700796"/>
        <a:ext cx="197610" cy="201152"/>
      </dsp:txXfrm>
    </dsp:sp>
    <dsp:sp modelId="{AB1857BE-00F1-407E-8401-F0BA32402C7D}">
      <dsp:nvSpPr>
        <dsp:cNvPr id="0" name=""/>
        <dsp:cNvSpPr/>
      </dsp:nvSpPr>
      <dsp:spPr>
        <a:xfrm>
          <a:off x="6829407" y="1588624"/>
          <a:ext cx="1634881" cy="111347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KIBANA</a:t>
          </a:r>
        </a:p>
      </dsp:txBody>
      <dsp:txXfrm>
        <a:off x="6862019" y="1621236"/>
        <a:ext cx="1569657" cy="1048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B4ED-B12D-4025-AEE3-396C58C7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F5C62-3842-461C-9FF5-A2E576B2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001B-731E-4602-BFAC-0ABFF85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2918-29D9-485A-BB30-C4CF52F0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D3DB-200E-41E6-A459-4E768E41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7652-84C8-4827-823E-DCD40A94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3B895-0DFE-4D41-B93C-E95BF6761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255A-D93D-492E-AB58-8848B8B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A73D-5383-40C8-BE80-2313A990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C6F5-2379-4742-99E2-C68F9717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FAC3C-3766-4D6C-BE65-5E7CE158E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72902-7EAE-41BA-B4AF-286E111B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8140-72B8-481B-A192-C9FFF7D5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B284-B5C9-45CF-8B65-4EE2F33A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8A37-9298-4BE6-8716-434F206E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DC60-2E0B-49F9-90B0-E877738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456E-809A-41D6-8AD8-BFE7044F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005C-786C-4057-BCDD-BB88C64F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8D70-39DA-4970-926D-7F8EC2D5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13A7-340E-47DE-8577-7AF8E2F8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1EDC-94CA-4EF3-935F-289D5E49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A7C7B-4ED6-4FC6-8993-16C8561A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AB13-B041-4E8B-B126-7C55A989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B1A24-B014-484F-B2D9-CF0202DD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4166-EB19-4065-8BF6-62663366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7CAD-D558-4559-A497-63633E66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E4E6-F8A9-4399-AF4C-76CA740CF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FCFF-AA5B-40CC-A2EE-62E831EA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A91F6-03E9-46C6-88B9-DCBEB831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271BE-D1DE-4061-9645-E0E2561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00FB8-7039-44DB-826F-369C1A0D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E54A-289F-4D45-BCC2-0CAE12BB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5469-3D37-4B0D-B617-37669D29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97D9-F99A-495F-9070-7D333A5E1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25E89-F74D-47B4-9AB8-77C14A395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C8C64-4DFE-4558-8911-784E8CF9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2267B-B453-4A88-A76A-EE3B065A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B0395-AA0F-4258-B7FE-6DC34F45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4FE71-C525-40EC-8C9E-65FBDA9B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C987-D095-4A88-8A39-248F3D3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B13FD-3032-4339-9E63-EE6BC0AF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1BEF-356F-406C-B71D-7C2D1642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82CC3-45D3-4581-95A4-D112111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DE29C-7334-4946-A9F9-8313E383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D870-A0FF-4AD1-8DBA-2DB008B3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04F0-84E5-494A-A10C-AB0E89E2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C77C-F520-43FF-AD94-9781D1EC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B597-47AA-42F0-9946-D1BBF58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C756A-6240-43FF-A180-73EDCD569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FC0EA-43F3-42FE-8777-2D75FC7F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56EE-4217-40EC-95F9-EA031709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B988A-5E46-4BC8-9333-389603C0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75B8-F6E2-46CB-8312-8D0A54A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33A92-EB08-4405-956D-3B91C3518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65D96-3A86-43F2-AD31-6217D49B7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8B30-C4C1-43E0-A289-EFC3993C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D961-61FB-419E-9E15-0AF96271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920EA-2E00-40EF-B886-CEEDE876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A2BDE-9B82-4A6B-99F8-424F5991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4667-F55E-4346-8484-8A20D8C6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8A23-6744-40E6-A94A-3543C31EB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2AB9-B3D5-41AD-8F55-0261BED6DEC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B4EF-CA07-473C-9CE9-FEC6C3EB5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DBC6-62E8-45AC-89CC-301FDC1A6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271D-BF24-4D34-96BC-27C35E44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esktop-desk-iphone-workplace-115561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shirayukisbeauty.blogspot.com/2013_05_01_archive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elasticsearch/reference/master/keyword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elastic.co/webinars/elastic-maps-for-geospatial-analysis?baymax=rtp&amp;storm=ribbon-3&amp;elektra=products-maps&amp;iesrc=ct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shirayukisbeauty.blogspot.com/2013_05_01_archive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ccftech.com/youtube-ios-updated-unhappy-users-ranked-star-reviews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://pngimg.com/download/33209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shirayukisbeauty.blogspot.com/2013_05_01_archive.html" TargetMode="External"/><Relationship Id="rId9" Type="http://schemas.openxmlformats.org/officeDocument/2006/relationships/hyperlink" Target="https://www.kaggle.com/datasnaek/youtube-new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ccftech.com/youtube-ios-updated-unhappy-users-ranked-star-reviews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shirayukisbeauty.blogspot.com/2013_05_01_archive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ccftech.com/youtube-ios-updated-unhappy-users-ranked-star-reviews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shirayukisbeauty.blogspot.com/2013_05_01_archive.html" TargetMode="External"/><Relationship Id="rId9" Type="http://schemas.openxmlformats.org/officeDocument/2006/relationships/hyperlink" Target="https://www.kaggle.com/datasnaek/youtube-new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hyperlink" Target="http://frikinux.blogspot.com/2012/06/youtube-se-ve-azul-solucion.html" TargetMode="Externa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hyperlink" Target="http://shirayukisbeauty.blogspot.com/2013_05_01_archive.html" TargetMode="Externa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10938-3545-4048-8F90-747C9FC3C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DE7522-EE5F-4111-84C6-92CED8531DBB}"/>
              </a:ext>
            </a:extLst>
          </p:cNvPr>
          <p:cNvSpPr/>
          <p:nvPr/>
        </p:nvSpPr>
        <p:spPr>
          <a:xfrm>
            <a:off x="4048124" y="719435"/>
            <a:ext cx="853832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Trending YouTube</a:t>
            </a:r>
          </a:p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Video Statistics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7B936-7FA6-4360-8756-28648B1ACCAC}"/>
              </a:ext>
            </a:extLst>
          </p:cNvPr>
          <p:cNvSpPr txBox="1"/>
          <p:nvPr/>
        </p:nvSpPr>
        <p:spPr>
          <a:xfrm>
            <a:off x="5538224" y="3458987"/>
            <a:ext cx="6366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E10101"/>
                </a:solidFill>
              </a:rPr>
              <a:t>By: Aakanksha Tasgaonkar</a:t>
            </a:r>
          </a:p>
          <a:p>
            <a:pPr lvl="1" algn="r"/>
            <a:r>
              <a:rPr lang="en-US" sz="3600" b="1" dirty="0">
                <a:solidFill>
                  <a:srgbClr val="E10101"/>
                </a:solidFill>
              </a:rPr>
              <a:t> Amogh Mahesh</a:t>
            </a:r>
          </a:p>
          <a:p>
            <a:pPr lvl="1" algn="r"/>
            <a:r>
              <a:rPr lang="en-US" sz="3600" b="1" dirty="0">
                <a:solidFill>
                  <a:srgbClr val="E10101"/>
                </a:solidFill>
              </a:rPr>
              <a:t> Nanjesh Gowda</a:t>
            </a:r>
          </a:p>
          <a:p>
            <a:pPr lvl="1" algn="r"/>
            <a:r>
              <a:rPr lang="en-US" sz="3600" b="1" dirty="0">
                <a:solidFill>
                  <a:srgbClr val="E10101"/>
                </a:solidFill>
              </a:rPr>
              <a:t> Tanvi </a:t>
            </a:r>
            <a:r>
              <a:rPr lang="en-US" sz="3600" b="1" dirty="0" err="1">
                <a:solidFill>
                  <a:srgbClr val="E10101"/>
                </a:solidFill>
              </a:rPr>
              <a:t>Gidwani</a:t>
            </a:r>
            <a:endParaRPr lang="en-US" sz="3600" b="1" dirty="0">
              <a:solidFill>
                <a:srgbClr val="E10101"/>
              </a:solidFill>
            </a:endParaRPr>
          </a:p>
          <a:p>
            <a:pPr lvl="1" algn="r"/>
            <a:r>
              <a:rPr lang="en-US" sz="3600" b="1" dirty="0">
                <a:solidFill>
                  <a:srgbClr val="E10101"/>
                </a:solidFill>
              </a:rPr>
              <a:t>Louis Tan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8C0EC-1BAB-4E87-BCFE-05454D879D94}"/>
              </a:ext>
            </a:extLst>
          </p:cNvPr>
          <p:cNvSpPr txBox="1"/>
          <p:nvPr/>
        </p:nvSpPr>
        <p:spPr>
          <a:xfrm>
            <a:off x="4553786" y="714191"/>
            <a:ext cx="763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50000"/>
                  </a:schemeClr>
                </a:solidFill>
              </a:rPr>
              <a:t>Trending YouTube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2A54C-CBA2-434E-857B-DA72ED9864EE}"/>
              </a:ext>
            </a:extLst>
          </p:cNvPr>
          <p:cNvSpPr txBox="1"/>
          <p:nvPr/>
        </p:nvSpPr>
        <p:spPr>
          <a:xfrm>
            <a:off x="5481074" y="1804880"/>
            <a:ext cx="5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50000"/>
                  </a:schemeClr>
                </a:solidFill>
              </a:rPr>
              <a:t>Video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EBB2F-8A02-4E47-8BC6-0A2A0620E55F}"/>
              </a:ext>
            </a:extLst>
          </p:cNvPr>
          <p:cNvSpPr txBox="1"/>
          <p:nvPr/>
        </p:nvSpPr>
        <p:spPr>
          <a:xfrm>
            <a:off x="6781152" y="3455245"/>
            <a:ext cx="536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By: Aakanksha Tasgaonkar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7E770-B52A-4590-8D65-A478AAFF910F}"/>
              </a:ext>
            </a:extLst>
          </p:cNvPr>
          <p:cNvSpPr txBox="1"/>
          <p:nvPr/>
        </p:nvSpPr>
        <p:spPr>
          <a:xfrm>
            <a:off x="8765030" y="4007605"/>
            <a:ext cx="337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Amogh Mahesh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10B33-4291-4C2A-AE38-383DEAE6D561}"/>
              </a:ext>
            </a:extLst>
          </p:cNvPr>
          <p:cNvSpPr txBox="1"/>
          <p:nvPr/>
        </p:nvSpPr>
        <p:spPr>
          <a:xfrm>
            <a:off x="8765030" y="4548237"/>
            <a:ext cx="358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Nanjesh Gowda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A50DC-CA4B-4FD4-9E92-C4B4F0E553DD}"/>
              </a:ext>
            </a:extLst>
          </p:cNvPr>
          <p:cNvSpPr txBox="1"/>
          <p:nvPr/>
        </p:nvSpPr>
        <p:spPr>
          <a:xfrm>
            <a:off x="9097007" y="5096598"/>
            <a:ext cx="292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Tanvi Gidwani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92AAF-A8E1-4487-9116-0E1D89D273A9}"/>
              </a:ext>
            </a:extLst>
          </p:cNvPr>
          <p:cNvSpPr txBox="1"/>
          <p:nvPr/>
        </p:nvSpPr>
        <p:spPr>
          <a:xfrm>
            <a:off x="10007608" y="5654133"/>
            <a:ext cx="216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Louis Tan</a:t>
            </a:r>
          </a:p>
        </p:txBody>
      </p:sp>
    </p:spTree>
    <p:extLst>
      <p:ext uri="{BB962C8B-B14F-4D97-AF65-F5344CB8AC3E}">
        <p14:creationId xmlns:p14="http://schemas.microsoft.com/office/powerpoint/2010/main" val="12932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B69572-A994-4A3A-B6BA-CEB7CCD99DDD}"/>
              </a:ext>
            </a:extLst>
          </p:cNvPr>
          <p:cNvSpPr txBox="1"/>
          <p:nvPr/>
        </p:nvSpPr>
        <p:spPr>
          <a:xfrm>
            <a:off x="3591339" y="172279"/>
            <a:ext cx="560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FAVOURITE YOUTUBE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0E32A-DA8E-4E6B-9A71-4CEA506A0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828674"/>
            <a:ext cx="9820275" cy="5267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15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B69572-A994-4A3A-B6BA-CEB7CCD99DDD}"/>
              </a:ext>
            </a:extLst>
          </p:cNvPr>
          <p:cNvSpPr txBox="1"/>
          <p:nvPr/>
        </p:nvSpPr>
        <p:spPr>
          <a:xfrm>
            <a:off x="3154017" y="172279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HIGHEST COMMENT COUNT PER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CE8D8-B45E-42E5-9E27-A6CAA3558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2" y="657225"/>
            <a:ext cx="10323442" cy="5823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180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26C6D-3A69-4510-95E8-47E04810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294"/>
            <a:ext cx="12192000" cy="6026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7B0C4-5299-4463-B09B-5ECD16069E91}"/>
              </a:ext>
            </a:extLst>
          </p:cNvPr>
          <p:cNvSpPr txBox="1"/>
          <p:nvPr/>
        </p:nvSpPr>
        <p:spPr>
          <a:xfrm>
            <a:off x="5261113" y="154074"/>
            <a:ext cx="222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2830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222D03-7745-4DFE-BBE7-CD125084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26"/>
            <a:ext cx="12192000" cy="6480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809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343BC-9576-495D-86EB-A7100EC6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" b="216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6CFF85-7BEA-42ED-A070-E9009A68BAE3}"/>
              </a:ext>
            </a:extLst>
          </p:cNvPr>
          <p:cNvSpPr/>
          <p:nvPr/>
        </p:nvSpPr>
        <p:spPr>
          <a:xfrm>
            <a:off x="1943101" y="542925"/>
            <a:ext cx="8096250" cy="457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https://github.com/tanvigawade/ElasticSearch-Kibana.git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ED57D-7861-49AC-B2B7-64BD1291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7194" y="542925"/>
            <a:ext cx="1303846" cy="742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CFDFDF-0D89-41F9-AC9A-A318A3892401}"/>
              </a:ext>
            </a:extLst>
          </p:cNvPr>
          <p:cNvSpPr/>
          <p:nvPr/>
        </p:nvSpPr>
        <p:spPr>
          <a:xfrm>
            <a:off x="3543300" y="738187"/>
            <a:ext cx="4705350" cy="352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32A62ADB-C2BE-4AC7-BBE4-84B40BE1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650" y="738186"/>
            <a:ext cx="352425" cy="35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630421-74A1-4207-B199-843C23658D9D}"/>
              </a:ext>
            </a:extLst>
          </p:cNvPr>
          <p:cNvSpPr txBox="1"/>
          <p:nvPr/>
        </p:nvSpPr>
        <p:spPr>
          <a:xfrm>
            <a:off x="3543301" y="652788"/>
            <a:ext cx="470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352764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343BC-9576-495D-86EB-A7100EC6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" b="216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6CFF85-7BEA-42ED-A070-E9009A68BAE3}"/>
              </a:ext>
            </a:extLst>
          </p:cNvPr>
          <p:cNvSpPr/>
          <p:nvPr/>
        </p:nvSpPr>
        <p:spPr>
          <a:xfrm>
            <a:off x="1943101" y="542925"/>
            <a:ext cx="8096250" cy="457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ED57D-7861-49AC-B2B7-64BD1291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7194" y="542925"/>
            <a:ext cx="1303846" cy="742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CFDFDF-0D89-41F9-AC9A-A318A3892401}"/>
              </a:ext>
            </a:extLst>
          </p:cNvPr>
          <p:cNvSpPr/>
          <p:nvPr/>
        </p:nvSpPr>
        <p:spPr>
          <a:xfrm>
            <a:off x="3543300" y="738187"/>
            <a:ext cx="4705350" cy="352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32A62ADB-C2BE-4AC7-BBE4-84B40BE1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650" y="738186"/>
            <a:ext cx="352425" cy="35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8E30A8-2C1E-4063-9F79-B087CF7D9D1D}"/>
              </a:ext>
            </a:extLst>
          </p:cNvPr>
          <p:cNvSpPr txBox="1"/>
          <p:nvPr/>
        </p:nvSpPr>
        <p:spPr>
          <a:xfrm>
            <a:off x="3543300" y="652788"/>
            <a:ext cx="47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CF827-7B2F-4701-9252-283B500FA68F}"/>
              </a:ext>
            </a:extLst>
          </p:cNvPr>
          <p:cNvSpPr txBox="1"/>
          <p:nvPr/>
        </p:nvSpPr>
        <p:spPr>
          <a:xfrm>
            <a:off x="2104008" y="1384917"/>
            <a:ext cx="76525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hlinkClick r:id="rId7"/>
              </a:rPr>
              <a:t>https://www.elastic.co/webinars/elastic-maps-for-geospatial-analysis?baymax=rtp&amp;storm=ribbon-3&amp;elektra=products-maps&amp;iesrc=ctr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linkClick r:id="rId8"/>
              </a:rPr>
              <a:t>https://www.elastic.co/guide/en/elasticsearch/reference/master/keyword.html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87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343BC-9576-495D-86EB-A7100EC6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" b="216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6CFF85-7BEA-42ED-A070-E9009A68BAE3}"/>
              </a:ext>
            </a:extLst>
          </p:cNvPr>
          <p:cNvSpPr/>
          <p:nvPr/>
        </p:nvSpPr>
        <p:spPr>
          <a:xfrm>
            <a:off x="1943101" y="523260"/>
            <a:ext cx="8096250" cy="457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ED57D-7861-49AC-B2B7-64BD1291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7194" y="542925"/>
            <a:ext cx="1303846" cy="742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CFDFDF-0D89-41F9-AC9A-A318A3892401}"/>
              </a:ext>
            </a:extLst>
          </p:cNvPr>
          <p:cNvSpPr/>
          <p:nvPr/>
        </p:nvSpPr>
        <p:spPr>
          <a:xfrm>
            <a:off x="3543300" y="738187"/>
            <a:ext cx="4705350" cy="352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32A62ADB-C2BE-4AC7-BBE4-84B40BE1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650" y="738186"/>
            <a:ext cx="352425" cy="352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78FB41-15D9-4D01-B57D-953BB0D18548}"/>
              </a:ext>
            </a:extLst>
          </p:cNvPr>
          <p:cNvSpPr txBox="1"/>
          <p:nvPr/>
        </p:nvSpPr>
        <p:spPr>
          <a:xfrm>
            <a:off x="3542190" y="622010"/>
            <a:ext cx="470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INTRODUCTION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1FDC7C-0405-418F-8DE5-5C842ABE0182}"/>
              </a:ext>
            </a:extLst>
          </p:cNvPr>
          <p:cNvSpPr txBox="1"/>
          <p:nvPr/>
        </p:nvSpPr>
        <p:spPr>
          <a:xfrm>
            <a:off x="6120839" y="637399"/>
            <a:ext cx="4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E9C10-279C-4191-B892-B5857993D9AD}"/>
              </a:ext>
            </a:extLst>
          </p:cNvPr>
          <p:cNvSpPr txBox="1"/>
          <p:nvPr/>
        </p:nvSpPr>
        <p:spPr>
          <a:xfrm>
            <a:off x="2138363" y="1291737"/>
            <a:ext cx="7705726" cy="346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r>
              <a:rPr lang="en-US" sz="3000" dirty="0">
                <a:latin typeface="Century Schoolbook" panose="02040604050505020304" pitchFamily="18" charset="0"/>
              </a:rPr>
              <a:t>Dataset URL: </a:t>
            </a:r>
            <a:r>
              <a:rPr lang="en-US" sz="3000" dirty="0">
                <a:latin typeface="Century Schoolbook" panose="02040604050505020304" pitchFamily="18" charset="0"/>
                <a:hlinkClick r:id="rId9"/>
              </a:rPr>
              <a:t>https://www.kaggle.com/datasnaek/youtube-new</a:t>
            </a:r>
            <a:endParaRPr lang="en-US" sz="3000" dirty="0">
              <a:latin typeface="Century Schoolbook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r>
              <a:rPr lang="en-US" sz="3000" dirty="0">
                <a:latin typeface="Century Schoolbook" panose="02040604050505020304" pitchFamily="18" charset="0"/>
              </a:rPr>
              <a:t>Dataset Size: 199 MB</a:t>
            </a:r>
          </a:p>
          <a:p>
            <a:pPr marL="285750" indent="-285750">
              <a:lnSpc>
                <a:spcPct val="150000"/>
              </a:lnSpc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r>
              <a:rPr lang="en-US" sz="3000" dirty="0">
                <a:latin typeface="Century Schoolbook" panose="02040604050505020304" pitchFamily="18" charset="0"/>
              </a:rPr>
              <a:t>File Format: CSV </a:t>
            </a:r>
          </a:p>
          <a:p>
            <a:pPr marL="285750" indent="-285750">
              <a:lnSpc>
                <a:spcPct val="150000"/>
              </a:lnSpc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r>
              <a:rPr lang="en-US" sz="3000" dirty="0">
                <a:latin typeface="Century Schoolbook" panose="02040604050505020304" pitchFamily="18" charset="0"/>
              </a:rPr>
              <a:t>Number of Files: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A5750-B185-4F12-B27E-6A56B3E68E51}"/>
              </a:ext>
            </a:extLst>
          </p:cNvPr>
          <p:cNvSpPr txBox="1"/>
          <p:nvPr/>
        </p:nvSpPr>
        <p:spPr>
          <a:xfrm>
            <a:off x="3190875" y="4953000"/>
            <a:ext cx="581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E99E68A-2764-45F4-A169-534BE3ED2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21076656">
            <a:off x="9143168" y="4407350"/>
            <a:ext cx="453640" cy="4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2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1597 L -0.00469 -0.01597 C -0.00651 -0.01875 -0.00807 -0.02153 -0.0099 -0.02384 C -0.01042 -0.02454 -0.01146 -0.0243 -0.01198 -0.02523 C -0.01315 -0.02662 -0.0138 -0.02893 -0.01497 -0.03032 C -0.01641 -0.03194 -0.0181 -0.03333 -0.01927 -0.03542 C -0.02005 -0.0368 -0.0207 -0.03819 -0.02148 -0.03935 C -0.02292 -0.0412 -0.02448 -0.04259 -0.02591 -0.04467 C -0.03125 -0.05208 -0.02526 -0.04491 -0.02956 -0.05231 C -0.03047 -0.05393 -0.03333 -0.05741 -0.03464 -0.0588 C -0.0375 -0.06643 -0.03425 -0.05926 -0.03893 -0.06528 C -0.03984 -0.06643 -0.04036 -0.06805 -0.04115 -0.06921 C -0.04232 -0.0706 -0.04375 -0.07153 -0.04479 -0.07315 C -0.04583 -0.07454 -0.04661 -0.07685 -0.04766 -0.07824 C -0.04844 -0.07917 -0.04922 -0.07986 -0.04987 -0.08079 C -0.05039 -0.08171 -0.05078 -0.08264 -0.0513 -0.08333 C -0.05221 -0.08449 -0.05326 -0.08518 -0.0543 -0.08611 C -0.05482 -0.08773 -0.05508 -0.08981 -0.05573 -0.0912 C -0.05625 -0.09236 -0.05716 -0.09282 -0.05794 -0.09375 C -0.05911 -0.09537 -0.06029 -0.09745 -0.06159 -0.09907 C -0.06276 -0.10046 -0.06419 -0.10116 -0.06523 -0.10278 C -0.06849 -0.1081 -0.07122 -0.11458 -0.07461 -0.11967 C -0.0763 -0.12222 -0.078 -0.125 -0.07982 -0.12755 C -0.08164 -0.13009 -0.08372 -0.13241 -0.08555 -0.13518 C -0.08685 -0.13727 -0.08802 -0.13935 -0.08919 -0.14167 C -0.08997 -0.14329 -0.0905 -0.14537 -0.09141 -0.14699 C -0.09271 -0.14884 -0.0944 -0.15023 -0.09583 -0.15208 C -0.10104 -0.15949 -0.09453 -0.15301 -0.10091 -0.15856 C -0.1026 -0.16273 -0.10313 -0.16435 -0.10521 -0.16759 C -0.10612 -0.16898 -0.10716 -0.17014 -0.1082 -0.17153 C -0.10872 -0.17222 -0.10925 -0.17315 -0.10964 -0.17407 C -0.11016 -0.17523 -0.11042 -0.17685 -0.11107 -0.17801 C -0.11185 -0.17917 -0.11302 -0.17963 -0.11393 -0.18055 C -0.11497 -0.18264 -0.11602 -0.18472 -0.11693 -0.18704 C -0.11745 -0.18819 -0.11771 -0.18981 -0.11836 -0.19097 C -0.11927 -0.19236 -0.12031 -0.19352 -0.12122 -0.19467 C -0.12175 -0.1956 -0.12227 -0.19653 -0.12279 -0.19745 C -0.12318 -0.19907 -0.12344 -0.20116 -0.12422 -0.20255 C -0.12591 -0.20625 -0.12813 -0.20949 -0.12995 -0.21296 C -0.13073 -0.21412 -0.13151 -0.21528 -0.13216 -0.2169 C -0.13372 -0.22014 -0.13607 -0.22569 -0.13802 -0.22847 C -0.13893 -0.22986 -0.1401 -0.23079 -0.14089 -0.23241 C -0.1418 -0.2338 -0.14232 -0.23611 -0.1431 -0.2375 C -0.14401 -0.23912 -0.14505 -0.24005 -0.14596 -0.24143 C -0.14661 -0.24213 -0.14701 -0.24329 -0.14753 -0.24398 C -0.14844 -0.24537 -0.14948 -0.24653 -0.15039 -0.24792 C -0.15091 -0.24861 -0.1513 -0.24977 -0.15182 -0.25046 C -0.153 -0.25185 -0.15443 -0.25278 -0.15547 -0.2544 L -0.16276 -0.26736 C -0.1638 -0.26898 -0.16458 -0.27106 -0.16563 -0.27245 L -0.16784 -0.275 C -0.16966 -0.27986 -0.1707 -0.2831 -0.1737 -0.2868 C -0.17513 -0.28842 -0.17682 -0.28981 -0.17813 -0.2919 C -0.17852 -0.29282 -0.17904 -0.29352 -0.17956 -0.29444 C -0.18008 -0.2956 -0.18034 -0.29722 -0.18099 -0.29838 C -0.18164 -0.29954 -0.18242 -0.3 -0.1832 -0.30092 C -0.18607 -0.30509 -0.18307 -0.30255 -0.18685 -0.30486 C -0.19102 -0.31597 -0.18542 -0.30278 -0.1905 -0.30995 C -0.19336 -0.31435 -0.19036 -0.31342 -0.19336 -0.31643 C -0.19401 -0.31713 -0.19479 -0.31736 -0.19557 -0.31782 C -0.19701 -0.32176 -0.19675 -0.32222 -0.19922 -0.3243 C -0.19987 -0.325 -0.2013 -0.32546 -0.2013 -0.32546 L -0.2013 -0.32546 " pathEditMode="relative" ptsTypes="AAAAAAAAAAAAAAAAAAAAAAAAAAAAAAAAAAAAAAAAAAAAAAAAAAAAAAAAAAAAAAA">
                                      <p:cBhvr>
                                        <p:cTn id="2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build="p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343BC-9576-495D-86EB-A7100EC6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" b="216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6CFF85-7BEA-42ED-A070-E9009A68BAE3}"/>
              </a:ext>
            </a:extLst>
          </p:cNvPr>
          <p:cNvSpPr/>
          <p:nvPr/>
        </p:nvSpPr>
        <p:spPr>
          <a:xfrm>
            <a:off x="1943101" y="504825"/>
            <a:ext cx="8096250" cy="457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ED57D-7861-49AC-B2B7-64BD1291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05024" y="512490"/>
            <a:ext cx="1390651" cy="676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DD6C5A-34F8-423D-8B40-ADD2B900CD28}"/>
              </a:ext>
            </a:extLst>
          </p:cNvPr>
          <p:cNvSpPr txBox="1"/>
          <p:nvPr/>
        </p:nvSpPr>
        <p:spPr>
          <a:xfrm>
            <a:off x="1943101" y="1066677"/>
            <a:ext cx="81438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sz="2900" dirty="0">
                <a:latin typeface="Century Schoolbook" panose="02040604050505020304" pitchFamily="18" charset="0"/>
              </a:rPr>
              <a:t>Goal of this analysis is to include an insight into YouTube statistics such as the trending videos, the most liked categories, etc. </a:t>
            </a:r>
          </a:p>
          <a:p>
            <a:pPr marL="285750" indent="-285750"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sz="2900" dirty="0">
                <a:latin typeface="Century Schoolbook" panose="02040604050505020304" pitchFamily="18" charset="0"/>
              </a:rPr>
              <a:t>This also includes a well planned and mapped statistical analysis of the data over a given period of time.</a:t>
            </a:r>
          </a:p>
          <a:p>
            <a:pPr marL="285750" indent="-285750"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sz="2900" dirty="0">
                <a:latin typeface="Century Schoolbook" panose="02040604050505020304" pitchFamily="18" charset="0"/>
              </a:rPr>
              <a:t>We have used CUTTING EDGE technology, like Elastic Search and Kibana, for the visualization of the procured data</a:t>
            </a:r>
            <a:r>
              <a:rPr lang="en-US" sz="29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CFDFDF-0D89-41F9-AC9A-A318A3892401}"/>
              </a:ext>
            </a:extLst>
          </p:cNvPr>
          <p:cNvSpPr/>
          <p:nvPr/>
        </p:nvSpPr>
        <p:spPr>
          <a:xfrm>
            <a:off x="3543300" y="675292"/>
            <a:ext cx="4705350" cy="352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32A62ADB-C2BE-4AC7-BBE4-84B40BE13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8650" y="700087"/>
            <a:ext cx="352425" cy="35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6ABD9-4292-4592-98B4-65FDFF288B99}"/>
              </a:ext>
            </a:extLst>
          </p:cNvPr>
          <p:cNvSpPr txBox="1"/>
          <p:nvPr/>
        </p:nvSpPr>
        <p:spPr>
          <a:xfrm>
            <a:off x="3543300" y="602128"/>
            <a:ext cx="365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25991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343BC-9576-495D-86EB-A7100EC6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" b="216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6CFF85-7BEA-42ED-A070-E9009A68BAE3}"/>
              </a:ext>
            </a:extLst>
          </p:cNvPr>
          <p:cNvSpPr/>
          <p:nvPr/>
        </p:nvSpPr>
        <p:spPr>
          <a:xfrm>
            <a:off x="1943101" y="542925"/>
            <a:ext cx="8096250" cy="457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ED57D-7861-49AC-B2B7-64BD1291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7194" y="542925"/>
            <a:ext cx="1303846" cy="742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CFDFDF-0D89-41F9-AC9A-A318A3892401}"/>
              </a:ext>
            </a:extLst>
          </p:cNvPr>
          <p:cNvSpPr/>
          <p:nvPr/>
        </p:nvSpPr>
        <p:spPr>
          <a:xfrm>
            <a:off x="3543300" y="738187"/>
            <a:ext cx="4705350" cy="352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32A62ADB-C2BE-4AC7-BBE4-84B40BE1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650" y="738186"/>
            <a:ext cx="352425" cy="35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BA982-251E-4C69-8700-F4A82D027F53}"/>
              </a:ext>
            </a:extLst>
          </p:cNvPr>
          <p:cNvSpPr txBox="1"/>
          <p:nvPr/>
        </p:nvSpPr>
        <p:spPr>
          <a:xfrm>
            <a:off x="3543300" y="652788"/>
            <a:ext cx="47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C60D9-AB17-4E25-8CC6-F92A643C52AB}"/>
              </a:ext>
            </a:extLst>
          </p:cNvPr>
          <p:cNvSpPr txBox="1"/>
          <p:nvPr/>
        </p:nvSpPr>
        <p:spPr>
          <a:xfrm>
            <a:off x="7697342" y="634394"/>
            <a:ext cx="6138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|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71581-F549-4BF5-BE86-ADAA7C5EF112}"/>
              </a:ext>
            </a:extLst>
          </p:cNvPr>
          <p:cNvSpPr txBox="1"/>
          <p:nvPr/>
        </p:nvSpPr>
        <p:spPr>
          <a:xfrm>
            <a:off x="2027194" y="1180490"/>
            <a:ext cx="8221705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r>
              <a:rPr lang="en-US" sz="2800" dirty="0">
                <a:latin typeface="Century Schoolbook" panose="02040604050505020304" pitchFamily="18" charset="0"/>
              </a:rPr>
              <a:t>Server’s OS: Windows OS</a:t>
            </a:r>
          </a:p>
          <a:p>
            <a:pPr marL="457200" indent="-457200"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r>
              <a:rPr lang="en-US" sz="2800" dirty="0">
                <a:latin typeface="Century Schoolbook" panose="02040604050505020304" pitchFamily="18" charset="0"/>
              </a:rPr>
              <a:t>Memory Size: Elastic search- 931.5 GB; Kibana- 1.4 GB</a:t>
            </a:r>
          </a:p>
          <a:p>
            <a:endParaRPr lang="en-US" sz="2800" dirty="0">
              <a:latin typeface="Century Schoolbook" panose="02040604050505020304" pitchFamily="18" charset="0"/>
            </a:endParaRPr>
          </a:p>
          <a:p>
            <a:pPr marL="457200" indent="-457200"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r>
              <a:rPr lang="en-US" sz="2800" dirty="0">
                <a:latin typeface="Century Schoolbook" panose="02040604050505020304" pitchFamily="18" charset="0"/>
              </a:rPr>
              <a:t>CPU Speed: 1.9 </a:t>
            </a:r>
            <a:r>
              <a:rPr lang="en-US" sz="2800" dirty="0" err="1">
                <a:latin typeface="Century Schoolbook" panose="02040604050505020304" pitchFamily="18" charset="0"/>
              </a:rPr>
              <a:t>Ghz</a:t>
            </a:r>
            <a:endParaRPr lang="en-US" sz="2800" dirty="0">
              <a:latin typeface="Century Schoolbook" panose="02040604050505020304" pitchFamily="18" charset="0"/>
            </a:endParaRPr>
          </a:p>
          <a:p>
            <a:endParaRPr lang="en-US" sz="2800" dirty="0">
              <a:latin typeface="Century Schoolbook" panose="02040604050505020304" pitchFamily="18" charset="0"/>
            </a:endParaRPr>
          </a:p>
          <a:p>
            <a:pPr marL="457200" indent="-457200"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r>
              <a:rPr lang="en-US" sz="2800" dirty="0">
                <a:latin typeface="Century Schoolbook" panose="02040604050505020304" pitchFamily="18" charset="0"/>
              </a:rPr>
              <a:t>Dataset URL: </a:t>
            </a:r>
            <a:r>
              <a:rPr lang="en-US" sz="2800" dirty="0">
                <a:latin typeface="Century Schoolbook" panose="02040604050505020304" pitchFamily="18" charset="0"/>
                <a:hlinkClick r:id="rId9"/>
              </a:rPr>
              <a:t>https://www.kaggle.com/datasnaek/youtube-new</a:t>
            </a:r>
            <a:endParaRPr lang="en-US" sz="2800" dirty="0">
              <a:latin typeface="Century Schoolbook" panose="02040604050505020304" pitchFamily="18" charset="0"/>
            </a:endParaRPr>
          </a:p>
          <a:p>
            <a:pPr marL="457200" indent="-457200"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endParaRPr lang="en-US" sz="3200" dirty="0">
              <a:latin typeface="Century Schoolbook" panose="02040604050505020304" pitchFamily="18" charset="0"/>
            </a:endParaRPr>
          </a:p>
          <a:p>
            <a:pPr marL="457200" indent="-457200">
              <a:buBlip>
                <a:blip r:embed="rId7">
                  <a:extLs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</a:buBlip>
            </a:pPr>
            <a:endParaRPr lang="en-US" sz="3200" dirty="0">
              <a:latin typeface="Century Schoolbook" panose="02040604050505020304" pitchFamily="18" charset="0"/>
            </a:endParaRPr>
          </a:p>
          <a:p>
            <a:endParaRPr lang="en-US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4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343BC-9576-495D-86EB-A7100EC6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" b="216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6CFF85-7BEA-42ED-A070-E9009A68BAE3}"/>
              </a:ext>
            </a:extLst>
          </p:cNvPr>
          <p:cNvSpPr/>
          <p:nvPr/>
        </p:nvSpPr>
        <p:spPr>
          <a:xfrm>
            <a:off x="1943101" y="542925"/>
            <a:ext cx="8096250" cy="457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ED57D-7861-49AC-B2B7-64BD1291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7194" y="542925"/>
            <a:ext cx="1303846" cy="742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CFDFDF-0D89-41F9-AC9A-A318A3892401}"/>
              </a:ext>
            </a:extLst>
          </p:cNvPr>
          <p:cNvSpPr/>
          <p:nvPr/>
        </p:nvSpPr>
        <p:spPr>
          <a:xfrm>
            <a:off x="3543300" y="738187"/>
            <a:ext cx="4705350" cy="352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32A62ADB-C2BE-4AC7-BBE4-84B40BE1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650" y="738186"/>
            <a:ext cx="352425" cy="35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C56134-792B-4924-8AAA-AC982412D299}"/>
              </a:ext>
            </a:extLst>
          </p:cNvPr>
          <p:cNvSpPr txBox="1"/>
          <p:nvPr/>
        </p:nvSpPr>
        <p:spPr>
          <a:xfrm>
            <a:off x="3543300" y="652788"/>
            <a:ext cx="47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PROCESSING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13FBD6E-A8B4-441B-A36A-0091762EF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275706"/>
              </p:ext>
            </p:extLst>
          </p:nvPr>
        </p:nvGraphicFramePr>
        <p:xfrm>
          <a:off x="1709530" y="542925"/>
          <a:ext cx="8526965" cy="4850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F710AFA-8EBF-476E-BC29-C7662A1D7D86}"/>
              </a:ext>
            </a:extLst>
          </p:cNvPr>
          <p:cNvSpPr txBox="1"/>
          <p:nvPr/>
        </p:nvSpPr>
        <p:spPr>
          <a:xfrm>
            <a:off x="1955505" y="3356013"/>
            <a:ext cx="1746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collection from Kaggle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4A633C-6B1E-407F-8C5D-EE906413CB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027194" y="2779693"/>
            <a:ext cx="576320" cy="576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C00E38-B7EF-4977-B2A8-1618F0B0D069}"/>
              </a:ext>
            </a:extLst>
          </p:cNvPr>
          <p:cNvSpPr txBox="1"/>
          <p:nvPr/>
        </p:nvSpPr>
        <p:spPr>
          <a:xfrm>
            <a:off x="3747273" y="3114676"/>
            <a:ext cx="2125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Collect, Parse and Transform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BE7CCF-12BC-41A9-8191-D1B80D3C56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79794" y="2491533"/>
            <a:ext cx="576320" cy="576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A4D4CE-837D-4738-B1CD-B2C354B5F656}"/>
              </a:ext>
            </a:extLst>
          </p:cNvPr>
          <p:cNvSpPr txBox="1"/>
          <p:nvPr/>
        </p:nvSpPr>
        <p:spPr>
          <a:xfrm>
            <a:off x="6192807" y="3018586"/>
            <a:ext cx="18372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Indexing and storage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0530A3-D570-425F-B670-DB2D6B91D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99195" y="2491533"/>
            <a:ext cx="576320" cy="576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619B249-7501-4E6F-84AE-0DBA89C24967}"/>
              </a:ext>
            </a:extLst>
          </p:cNvPr>
          <p:cNvSpPr txBox="1"/>
          <p:nvPr/>
        </p:nvSpPr>
        <p:spPr>
          <a:xfrm>
            <a:off x="8030073" y="3705343"/>
            <a:ext cx="22521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Analysis and visualization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1562E3-7250-4851-8436-2B1155B78E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241917" y="3129022"/>
            <a:ext cx="576320" cy="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5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E7756-7C32-4AFD-93D7-1C30313AE257}"/>
              </a:ext>
            </a:extLst>
          </p:cNvPr>
          <p:cNvSpPr txBox="1"/>
          <p:nvPr/>
        </p:nvSpPr>
        <p:spPr>
          <a:xfrm>
            <a:off x="3424457" y="94068"/>
            <a:ext cx="575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TREND OF VIEWS IN A TIME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B946D-3D66-4782-AA0B-BD74C4D6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412"/>
            <a:ext cx="9992139" cy="5992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5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E7756-7C32-4AFD-93D7-1C30313AE257}"/>
              </a:ext>
            </a:extLst>
          </p:cNvPr>
          <p:cNvSpPr txBox="1"/>
          <p:nvPr/>
        </p:nvSpPr>
        <p:spPr>
          <a:xfrm>
            <a:off x="1921566" y="106017"/>
            <a:ext cx="89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HIGHEST VIEWS FOR SPECIFIC TIME FRAME – PER WEEK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A7B70-D123-46B4-B989-1461D16F3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848139"/>
            <a:ext cx="11913705" cy="485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82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B69572-A994-4A3A-B6BA-CEB7CCD99DDD}"/>
              </a:ext>
            </a:extLst>
          </p:cNvPr>
          <p:cNvSpPr txBox="1"/>
          <p:nvPr/>
        </p:nvSpPr>
        <p:spPr>
          <a:xfrm>
            <a:off x="3776870" y="198783"/>
            <a:ext cx="560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TRENDING CATEGORIES – PER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88F93-15C3-4FA5-A37C-BC289ACE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" y="819150"/>
            <a:ext cx="10747514" cy="5462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404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B69572-A994-4A3A-B6BA-CEB7CCD99DDD}"/>
              </a:ext>
            </a:extLst>
          </p:cNvPr>
          <p:cNvSpPr txBox="1"/>
          <p:nvPr/>
        </p:nvSpPr>
        <p:spPr>
          <a:xfrm>
            <a:off x="3591339" y="172279"/>
            <a:ext cx="560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COUNTRY-WISE CATEGORY LIKING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E0393-D13B-4CF7-8F44-553EC925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823912"/>
            <a:ext cx="10067925" cy="5523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11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289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Aakanksha Tasgaonkar</dc:creator>
  <cp:lastModifiedBy>tanvi gawade</cp:lastModifiedBy>
  <cp:revision>44</cp:revision>
  <dcterms:created xsi:type="dcterms:W3CDTF">2019-08-01T11:29:08Z</dcterms:created>
  <dcterms:modified xsi:type="dcterms:W3CDTF">2019-08-07T00:53:25Z</dcterms:modified>
</cp:coreProperties>
</file>