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2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6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85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2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87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860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22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7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28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2B495-4CFE-0C82-DF4A-121E7349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55748"/>
            <a:ext cx="4612518" cy="2644961"/>
          </a:xfrm>
        </p:spPr>
        <p:txBody>
          <a:bodyPr>
            <a:noAutofit/>
          </a:bodyPr>
          <a:lstStyle/>
          <a:p>
            <a:r>
              <a:rPr lang="en-US" dirty="0"/>
              <a:t>Health Trends Analysis Using Wearable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86AE3-D347-79F4-E473-4926A022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4161354"/>
            <a:ext cx="4616538" cy="1209302"/>
          </a:xfrm>
        </p:spPr>
        <p:txBody>
          <a:bodyPr>
            <a:normAutofit/>
          </a:bodyPr>
          <a:lstStyle/>
          <a:p>
            <a:r>
              <a:rPr lang="en-US" sz="2400" dirty="0" err="1"/>
              <a:t>Hithaishi</a:t>
            </a:r>
            <a:r>
              <a:rPr lang="en-US" sz="2400" dirty="0"/>
              <a:t> Reddy</a:t>
            </a:r>
          </a:p>
          <a:p>
            <a:r>
              <a:rPr lang="en-US" sz="2400" dirty="0"/>
              <a:t>Tanvi </a:t>
            </a:r>
            <a:r>
              <a:rPr lang="en-US" sz="2400" dirty="0" err="1"/>
              <a:t>Magdum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7CE0C375-6384-78FD-79F4-96EB73E3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476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1A74CF0-2876-8300-00B6-B917AE46A030}"/>
              </a:ext>
            </a:extLst>
          </p:cNvPr>
          <p:cNvSpPr txBox="1">
            <a:spLocks/>
          </p:cNvSpPr>
          <p:nvPr/>
        </p:nvSpPr>
        <p:spPr>
          <a:xfrm>
            <a:off x="530352" y="5486949"/>
            <a:ext cx="4612518" cy="85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Data Management and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3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9555-EC91-8486-D13D-1932EFDC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E59C-56DF-A860-4EB7-76B6C77E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Scope-</a:t>
            </a:r>
          </a:p>
        </p:txBody>
      </p:sp>
    </p:spTree>
    <p:extLst>
      <p:ext uri="{BB962C8B-B14F-4D97-AF65-F5344CB8AC3E}">
        <p14:creationId xmlns:p14="http://schemas.microsoft.com/office/powerpoint/2010/main" val="17921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A8B3-CE7A-A790-4380-772FA97C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EF13-F727-9A6E-C36A-F955F49E8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869F-0D7F-591F-D9FD-109587DC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BFA-25A7-9F97-A72D-6D165E23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 Collection</a:t>
            </a:r>
          </a:p>
          <a:p>
            <a:pPr marL="457200" indent="-457200">
              <a:buAutoNum type="arabicPeriod"/>
            </a:pPr>
            <a:r>
              <a:rPr lang="en-US" dirty="0"/>
              <a:t>Data Cleaning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Forecasting Models</a:t>
            </a:r>
          </a:p>
          <a:p>
            <a:pPr marL="457200" indent="-457200">
              <a:buAutoNum type="arabicPeriod"/>
            </a:pPr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543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7FFB-B2E3-758F-608C-656549B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5F76-3BA4-128C-06FD-18E443D3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Activity Trends Analysis</a:t>
            </a:r>
          </a:p>
          <a:p>
            <a:pPr marL="457200" indent="-457200">
              <a:buAutoNum type="arabicPeriod"/>
            </a:pPr>
            <a:r>
              <a:rPr lang="en-US" dirty="0"/>
              <a:t>Sleep Patterns Analysis</a:t>
            </a:r>
          </a:p>
          <a:p>
            <a:pPr marL="457200" indent="-457200">
              <a:buAutoNum type="arabicPeriod"/>
            </a:pPr>
            <a:r>
              <a:rPr lang="en-US" dirty="0"/>
              <a:t>Heart Rate Fluctuations Analysis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1975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D26-4381-63F3-C8E2-05363715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AAB6-6671-75BF-2080-B2E821D5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Limitation: Data size was limited for forecasting.</a:t>
            </a:r>
          </a:p>
          <a:p>
            <a:pPr marL="457200" indent="-457200">
              <a:buAutoNum type="arabicPeriod"/>
            </a:pPr>
            <a:r>
              <a:rPr lang="en-US" dirty="0"/>
              <a:t>Future Scope: Analyze minute-wise data and increase accuracy</a:t>
            </a:r>
          </a:p>
        </p:txBody>
      </p:sp>
    </p:spTree>
    <p:extLst>
      <p:ext uri="{BB962C8B-B14F-4D97-AF65-F5344CB8AC3E}">
        <p14:creationId xmlns:p14="http://schemas.microsoft.com/office/powerpoint/2010/main" val="28646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0E6C-1D9B-F298-676B-D3025203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A218-DCD1-26FC-A352-21643303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15B-E6D3-35D3-F75F-1EC9EE88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035F-9BB4-8B86-9EA4-4450BB21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9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B193-9929-00A1-C0B6-1A52A9B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7385-B3EC-6E30-7DFE-83FA8FB6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499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RocaVTI</vt:lpstr>
      <vt:lpstr>Health Trends Analysis Using Wearable Device</vt:lpstr>
      <vt:lpstr>Introduction</vt:lpstr>
      <vt:lpstr>Literature Review</vt:lpstr>
      <vt:lpstr>Methodology</vt:lpstr>
      <vt:lpstr>Analysis and Results</vt:lpstr>
      <vt:lpstr>Discussion</vt:lpstr>
      <vt:lpstr>Conclusion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Prashant Magdum</dc:creator>
  <cp:lastModifiedBy>Tanvi Prashant Magdum</cp:lastModifiedBy>
  <cp:revision>1</cp:revision>
  <dcterms:created xsi:type="dcterms:W3CDTF">2024-11-25T01:28:06Z</dcterms:created>
  <dcterms:modified xsi:type="dcterms:W3CDTF">2024-11-25T01:42:47Z</dcterms:modified>
</cp:coreProperties>
</file>