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00"/>
    <p:restoredTop sz="94674"/>
  </p:normalViewPr>
  <p:slideViewPr>
    <p:cSldViewPr snapToGrid="0" snapToObjects="1">
      <p:cViewPr varScale="1">
        <p:scale>
          <a:sx n="105" d="100"/>
          <a:sy n="105" d="100"/>
        </p:scale>
        <p:origin x="22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AAB076-25A9-F74A-A31B-EFD11629609B}" type="doc">
      <dgm:prSet loTypeId="urn:microsoft.com/office/officeart/2005/8/layout/process5" loCatId="" qsTypeId="urn:microsoft.com/office/officeart/2005/8/quickstyle/simple1" qsCatId="simple" csTypeId="urn:microsoft.com/office/officeart/2005/8/colors/accent2_2" csCatId="accent2" phldr="1"/>
      <dgm:spPr/>
    </dgm:pt>
    <dgm:pt modelId="{68EEB23B-731D-F546-BF6B-E34C333AE230}">
      <dgm:prSet phldrT="[Text]"/>
      <dgm:spPr/>
      <dgm:t>
        <a:bodyPr/>
        <a:lstStyle/>
        <a:p>
          <a:r>
            <a:rPr lang="en-US" dirty="0"/>
            <a:t>Accept Input from all Players</a:t>
          </a:r>
        </a:p>
      </dgm:t>
    </dgm:pt>
    <dgm:pt modelId="{5C24D790-188F-DA43-8175-F49250FE69DD}" type="parTrans" cxnId="{F025AE91-045C-EC48-B144-4021E4018ACE}">
      <dgm:prSet/>
      <dgm:spPr/>
      <dgm:t>
        <a:bodyPr/>
        <a:lstStyle/>
        <a:p>
          <a:endParaRPr lang="en-US"/>
        </a:p>
      </dgm:t>
    </dgm:pt>
    <dgm:pt modelId="{2C71E218-F55A-AE4D-B8A6-41DDBB334D55}" type="sibTrans" cxnId="{F025AE91-045C-EC48-B144-4021E4018ACE}">
      <dgm:prSet/>
      <dgm:spPr/>
      <dgm:t>
        <a:bodyPr/>
        <a:lstStyle/>
        <a:p>
          <a:endParaRPr lang="en-US"/>
        </a:p>
      </dgm:t>
    </dgm:pt>
    <dgm:pt modelId="{F52557A0-0C5D-8A41-9F44-52B958280A4D}">
      <dgm:prSet phldrT="[Text]"/>
      <dgm:spPr/>
      <dgm:t>
        <a:bodyPr/>
        <a:lstStyle/>
        <a:p>
          <a:r>
            <a:rPr lang="en-US" dirty="0"/>
            <a:t>Room to Person Allocation done using Maximum Weighted Bipartite Matching</a:t>
          </a:r>
        </a:p>
      </dgm:t>
    </dgm:pt>
    <dgm:pt modelId="{E8971002-67D5-DB40-BA0D-2066322D636A}" type="parTrans" cxnId="{BB2D5F2C-1CA0-1644-80DE-B8DA648C0BCB}">
      <dgm:prSet/>
      <dgm:spPr/>
      <dgm:t>
        <a:bodyPr/>
        <a:lstStyle/>
        <a:p>
          <a:endParaRPr lang="en-US"/>
        </a:p>
      </dgm:t>
    </dgm:pt>
    <dgm:pt modelId="{C84A261E-5E0E-EA48-B11D-D21DE2D06DAE}" type="sibTrans" cxnId="{BB2D5F2C-1CA0-1644-80DE-B8DA648C0BCB}">
      <dgm:prSet/>
      <dgm:spPr/>
      <dgm:t>
        <a:bodyPr/>
        <a:lstStyle/>
        <a:p>
          <a:endParaRPr lang="en-US"/>
        </a:p>
      </dgm:t>
    </dgm:pt>
    <dgm:pt modelId="{533D4BCE-1646-F641-A096-009703E5CD31}">
      <dgm:prSet phldrT="[Text]"/>
      <dgm:spPr/>
      <dgm:t>
        <a:bodyPr/>
        <a:lstStyle/>
        <a:p>
          <a:r>
            <a:rPr lang="en-US" dirty="0"/>
            <a:t>Using Linear </a:t>
          </a:r>
          <a:r>
            <a:rPr lang="en-US" dirty="0" err="1"/>
            <a:t>Optimiization</a:t>
          </a:r>
          <a:r>
            <a:rPr lang="en-US" dirty="0"/>
            <a:t>,  find any solution that satisfies the constraints</a:t>
          </a:r>
        </a:p>
      </dgm:t>
    </dgm:pt>
    <dgm:pt modelId="{D4EAF0A5-E32B-6244-89B9-03EFFC43909B}" type="parTrans" cxnId="{B9CEEA47-CB68-904E-94F5-035744DD435E}">
      <dgm:prSet/>
      <dgm:spPr/>
      <dgm:t>
        <a:bodyPr/>
        <a:lstStyle/>
        <a:p>
          <a:endParaRPr lang="en-US"/>
        </a:p>
      </dgm:t>
    </dgm:pt>
    <dgm:pt modelId="{063A7669-7B57-0D4A-A7D1-EE17D307E1AF}" type="sibTrans" cxnId="{B9CEEA47-CB68-904E-94F5-035744DD435E}">
      <dgm:prSet/>
      <dgm:spPr/>
      <dgm:t>
        <a:bodyPr/>
        <a:lstStyle/>
        <a:p>
          <a:endParaRPr lang="en-US"/>
        </a:p>
      </dgm:t>
    </dgm:pt>
    <dgm:pt modelId="{04CAD2C5-4E94-244A-8008-C9A4482EFFA6}">
      <dgm:prSet/>
      <dgm:spPr/>
      <dgm:t>
        <a:bodyPr/>
        <a:lstStyle/>
        <a:p>
          <a:r>
            <a:rPr lang="en-US" dirty="0"/>
            <a:t>Calculate total utility</a:t>
          </a:r>
        </a:p>
      </dgm:t>
    </dgm:pt>
    <dgm:pt modelId="{08E5B6B6-A7DC-0F42-A837-B94EBD88F680}" type="parTrans" cxnId="{6B15B847-4535-874D-95EA-15D5BBDB492F}">
      <dgm:prSet/>
      <dgm:spPr/>
      <dgm:t>
        <a:bodyPr/>
        <a:lstStyle/>
        <a:p>
          <a:endParaRPr lang="en-US"/>
        </a:p>
      </dgm:t>
    </dgm:pt>
    <dgm:pt modelId="{631D41C6-B263-8D42-A77C-BF226D65C083}" type="sibTrans" cxnId="{6B15B847-4535-874D-95EA-15D5BBDB492F}">
      <dgm:prSet/>
      <dgm:spPr/>
      <dgm:t>
        <a:bodyPr/>
        <a:lstStyle/>
        <a:p>
          <a:endParaRPr lang="en-US"/>
        </a:p>
      </dgm:t>
    </dgm:pt>
    <dgm:pt modelId="{E46D276C-84B7-6747-86C4-CD5DF3E4E8DF}">
      <dgm:prSet/>
      <dgm:spPr/>
      <dgm:t>
        <a:bodyPr/>
        <a:lstStyle/>
        <a:p>
          <a:r>
            <a:rPr lang="en-US" dirty="0"/>
            <a:t>Subtract average utility from the allocated prices to get result</a:t>
          </a:r>
        </a:p>
      </dgm:t>
    </dgm:pt>
    <dgm:pt modelId="{41B1F579-A856-974D-BBAC-02E232AE635B}" type="parTrans" cxnId="{745EBB2F-F415-2447-8037-DA999BA61718}">
      <dgm:prSet/>
      <dgm:spPr/>
      <dgm:t>
        <a:bodyPr/>
        <a:lstStyle/>
        <a:p>
          <a:endParaRPr lang="en-US"/>
        </a:p>
      </dgm:t>
    </dgm:pt>
    <dgm:pt modelId="{1E919267-57B8-0249-99C5-F3A7CD53B5D3}" type="sibTrans" cxnId="{745EBB2F-F415-2447-8037-DA999BA61718}">
      <dgm:prSet/>
      <dgm:spPr/>
      <dgm:t>
        <a:bodyPr/>
        <a:lstStyle/>
        <a:p>
          <a:endParaRPr lang="en-US"/>
        </a:p>
      </dgm:t>
    </dgm:pt>
    <dgm:pt modelId="{271135C1-42DC-BC43-942C-CB22687B9AB8}">
      <dgm:prSet/>
      <dgm:spPr/>
      <dgm:t>
        <a:bodyPr/>
        <a:lstStyle/>
        <a:p>
          <a:r>
            <a:rPr lang="en-US" dirty="0"/>
            <a:t>Final Room Allocation with Prices is done!</a:t>
          </a:r>
        </a:p>
      </dgm:t>
    </dgm:pt>
    <dgm:pt modelId="{E7DB4182-2B40-154E-9410-37D550B0D6AF}" type="parTrans" cxnId="{95DD827C-03DB-064A-B575-A2BEAF8CA2E9}">
      <dgm:prSet/>
      <dgm:spPr/>
      <dgm:t>
        <a:bodyPr/>
        <a:lstStyle/>
        <a:p>
          <a:endParaRPr lang="en-US"/>
        </a:p>
      </dgm:t>
    </dgm:pt>
    <dgm:pt modelId="{9C1DEF0F-8DD6-534A-A279-12CE03111A61}" type="sibTrans" cxnId="{95DD827C-03DB-064A-B575-A2BEAF8CA2E9}">
      <dgm:prSet/>
      <dgm:spPr/>
      <dgm:t>
        <a:bodyPr/>
        <a:lstStyle/>
        <a:p>
          <a:endParaRPr lang="en-US"/>
        </a:p>
      </dgm:t>
    </dgm:pt>
    <dgm:pt modelId="{669C9160-51EC-E948-A36F-168A0DBF6B7A}" type="pres">
      <dgm:prSet presAssocID="{3FAAB076-25A9-F74A-A31B-EFD11629609B}" presName="diagram" presStyleCnt="0">
        <dgm:presLayoutVars>
          <dgm:dir/>
          <dgm:resizeHandles val="exact"/>
        </dgm:presLayoutVars>
      </dgm:prSet>
      <dgm:spPr/>
    </dgm:pt>
    <dgm:pt modelId="{B3093458-58EC-4044-82FC-03C6804F593D}" type="pres">
      <dgm:prSet presAssocID="{68EEB23B-731D-F546-BF6B-E34C333AE230}" presName="node" presStyleLbl="node1" presStyleIdx="0" presStyleCnt="6">
        <dgm:presLayoutVars>
          <dgm:bulletEnabled val="1"/>
        </dgm:presLayoutVars>
      </dgm:prSet>
      <dgm:spPr/>
    </dgm:pt>
    <dgm:pt modelId="{C4E8C33C-CD76-B34C-8ACF-AEF65314651E}" type="pres">
      <dgm:prSet presAssocID="{2C71E218-F55A-AE4D-B8A6-41DDBB334D55}" presName="sibTrans" presStyleLbl="sibTrans2D1" presStyleIdx="0" presStyleCnt="5"/>
      <dgm:spPr/>
    </dgm:pt>
    <dgm:pt modelId="{60F92727-6F81-0744-9C73-2BE2CC9D5A55}" type="pres">
      <dgm:prSet presAssocID="{2C71E218-F55A-AE4D-B8A6-41DDBB334D55}" presName="connectorText" presStyleLbl="sibTrans2D1" presStyleIdx="0" presStyleCnt="5"/>
      <dgm:spPr/>
    </dgm:pt>
    <dgm:pt modelId="{1F07156A-B974-C24D-AB6D-DD6E119642A3}" type="pres">
      <dgm:prSet presAssocID="{F52557A0-0C5D-8A41-9F44-52B958280A4D}" presName="node" presStyleLbl="node1" presStyleIdx="1" presStyleCnt="6">
        <dgm:presLayoutVars>
          <dgm:bulletEnabled val="1"/>
        </dgm:presLayoutVars>
      </dgm:prSet>
      <dgm:spPr/>
    </dgm:pt>
    <dgm:pt modelId="{5703969F-BAD3-7B4A-87C5-EC6BB703DC50}" type="pres">
      <dgm:prSet presAssocID="{C84A261E-5E0E-EA48-B11D-D21DE2D06DAE}" presName="sibTrans" presStyleLbl="sibTrans2D1" presStyleIdx="1" presStyleCnt="5"/>
      <dgm:spPr/>
    </dgm:pt>
    <dgm:pt modelId="{FEB80643-DA64-2141-81AE-492E6D978B9D}" type="pres">
      <dgm:prSet presAssocID="{C84A261E-5E0E-EA48-B11D-D21DE2D06DAE}" presName="connectorText" presStyleLbl="sibTrans2D1" presStyleIdx="1" presStyleCnt="5"/>
      <dgm:spPr/>
    </dgm:pt>
    <dgm:pt modelId="{80327490-2AFC-D841-BF7D-38139B002B7B}" type="pres">
      <dgm:prSet presAssocID="{533D4BCE-1646-F641-A096-009703E5CD31}" presName="node" presStyleLbl="node1" presStyleIdx="2" presStyleCnt="6">
        <dgm:presLayoutVars>
          <dgm:bulletEnabled val="1"/>
        </dgm:presLayoutVars>
      </dgm:prSet>
      <dgm:spPr/>
    </dgm:pt>
    <dgm:pt modelId="{04A62431-5634-304D-9CDC-204D932B5A9C}" type="pres">
      <dgm:prSet presAssocID="{063A7669-7B57-0D4A-A7D1-EE17D307E1AF}" presName="sibTrans" presStyleLbl="sibTrans2D1" presStyleIdx="2" presStyleCnt="5"/>
      <dgm:spPr/>
    </dgm:pt>
    <dgm:pt modelId="{E52525EC-B7B1-6047-8318-52CE9F236B28}" type="pres">
      <dgm:prSet presAssocID="{063A7669-7B57-0D4A-A7D1-EE17D307E1AF}" presName="connectorText" presStyleLbl="sibTrans2D1" presStyleIdx="2" presStyleCnt="5"/>
      <dgm:spPr/>
    </dgm:pt>
    <dgm:pt modelId="{E356453B-FE53-7340-981B-03BFFF0AE371}" type="pres">
      <dgm:prSet presAssocID="{04CAD2C5-4E94-244A-8008-C9A4482EFFA6}" presName="node" presStyleLbl="node1" presStyleIdx="3" presStyleCnt="6">
        <dgm:presLayoutVars>
          <dgm:bulletEnabled val="1"/>
        </dgm:presLayoutVars>
      </dgm:prSet>
      <dgm:spPr/>
    </dgm:pt>
    <dgm:pt modelId="{7DF3191A-4B65-5448-A7C2-740AEF138CD4}" type="pres">
      <dgm:prSet presAssocID="{631D41C6-B263-8D42-A77C-BF226D65C083}" presName="sibTrans" presStyleLbl="sibTrans2D1" presStyleIdx="3" presStyleCnt="5"/>
      <dgm:spPr/>
    </dgm:pt>
    <dgm:pt modelId="{3DA0E654-3AEE-154A-89B5-A57392F37378}" type="pres">
      <dgm:prSet presAssocID="{631D41C6-B263-8D42-A77C-BF226D65C083}" presName="connectorText" presStyleLbl="sibTrans2D1" presStyleIdx="3" presStyleCnt="5"/>
      <dgm:spPr/>
    </dgm:pt>
    <dgm:pt modelId="{2A688329-58F0-814C-8041-B4A3C1FE511E}" type="pres">
      <dgm:prSet presAssocID="{E46D276C-84B7-6747-86C4-CD5DF3E4E8DF}" presName="node" presStyleLbl="node1" presStyleIdx="4" presStyleCnt="6">
        <dgm:presLayoutVars>
          <dgm:bulletEnabled val="1"/>
        </dgm:presLayoutVars>
      </dgm:prSet>
      <dgm:spPr/>
    </dgm:pt>
    <dgm:pt modelId="{5F591BB8-E322-D943-8B67-3195BA64A115}" type="pres">
      <dgm:prSet presAssocID="{1E919267-57B8-0249-99C5-F3A7CD53B5D3}" presName="sibTrans" presStyleLbl="sibTrans2D1" presStyleIdx="4" presStyleCnt="5"/>
      <dgm:spPr/>
    </dgm:pt>
    <dgm:pt modelId="{1BF88993-CD5F-BA49-80DF-24B081871273}" type="pres">
      <dgm:prSet presAssocID="{1E919267-57B8-0249-99C5-F3A7CD53B5D3}" presName="connectorText" presStyleLbl="sibTrans2D1" presStyleIdx="4" presStyleCnt="5"/>
      <dgm:spPr/>
    </dgm:pt>
    <dgm:pt modelId="{D015000D-A65B-E141-B2BF-662397FB7BFA}" type="pres">
      <dgm:prSet presAssocID="{271135C1-42DC-BC43-942C-CB22687B9AB8}" presName="node" presStyleLbl="node1" presStyleIdx="5" presStyleCnt="6">
        <dgm:presLayoutVars>
          <dgm:bulletEnabled val="1"/>
        </dgm:presLayoutVars>
      </dgm:prSet>
      <dgm:spPr/>
    </dgm:pt>
  </dgm:ptLst>
  <dgm:cxnLst>
    <dgm:cxn modelId="{01F9F904-5D04-5A46-92B0-028900580011}" type="presOf" srcId="{1E919267-57B8-0249-99C5-F3A7CD53B5D3}" destId="{1BF88993-CD5F-BA49-80DF-24B081871273}" srcOrd="1" destOrd="0" presId="urn:microsoft.com/office/officeart/2005/8/layout/process5"/>
    <dgm:cxn modelId="{5DB0290D-DA6F-3A41-935D-4FEA3B17F30F}" type="presOf" srcId="{063A7669-7B57-0D4A-A7D1-EE17D307E1AF}" destId="{E52525EC-B7B1-6047-8318-52CE9F236B28}" srcOrd="1" destOrd="0" presId="urn:microsoft.com/office/officeart/2005/8/layout/process5"/>
    <dgm:cxn modelId="{A09FE011-3866-4B41-AC3B-222CCAE8A11E}" type="presOf" srcId="{271135C1-42DC-BC43-942C-CB22687B9AB8}" destId="{D015000D-A65B-E141-B2BF-662397FB7BFA}" srcOrd="0" destOrd="0" presId="urn:microsoft.com/office/officeart/2005/8/layout/process5"/>
    <dgm:cxn modelId="{10173A16-605A-734A-BDBC-726293B38CC7}" type="presOf" srcId="{C84A261E-5E0E-EA48-B11D-D21DE2D06DAE}" destId="{5703969F-BAD3-7B4A-87C5-EC6BB703DC50}" srcOrd="0" destOrd="0" presId="urn:microsoft.com/office/officeart/2005/8/layout/process5"/>
    <dgm:cxn modelId="{F4D9B816-B28F-8F45-90B9-4C54876734A6}" type="presOf" srcId="{C84A261E-5E0E-EA48-B11D-D21DE2D06DAE}" destId="{FEB80643-DA64-2141-81AE-492E6D978B9D}" srcOrd="1" destOrd="0" presId="urn:microsoft.com/office/officeart/2005/8/layout/process5"/>
    <dgm:cxn modelId="{4023521C-BBC4-7444-862B-CF695AFD027C}" type="presOf" srcId="{631D41C6-B263-8D42-A77C-BF226D65C083}" destId="{7DF3191A-4B65-5448-A7C2-740AEF138CD4}" srcOrd="0" destOrd="0" presId="urn:microsoft.com/office/officeart/2005/8/layout/process5"/>
    <dgm:cxn modelId="{BB2D5F2C-1CA0-1644-80DE-B8DA648C0BCB}" srcId="{3FAAB076-25A9-F74A-A31B-EFD11629609B}" destId="{F52557A0-0C5D-8A41-9F44-52B958280A4D}" srcOrd="1" destOrd="0" parTransId="{E8971002-67D5-DB40-BA0D-2066322D636A}" sibTransId="{C84A261E-5E0E-EA48-B11D-D21DE2D06DAE}"/>
    <dgm:cxn modelId="{745EBB2F-F415-2447-8037-DA999BA61718}" srcId="{3FAAB076-25A9-F74A-A31B-EFD11629609B}" destId="{E46D276C-84B7-6747-86C4-CD5DF3E4E8DF}" srcOrd="4" destOrd="0" parTransId="{41B1F579-A856-974D-BBAC-02E232AE635B}" sibTransId="{1E919267-57B8-0249-99C5-F3A7CD53B5D3}"/>
    <dgm:cxn modelId="{6B15B847-4535-874D-95EA-15D5BBDB492F}" srcId="{3FAAB076-25A9-F74A-A31B-EFD11629609B}" destId="{04CAD2C5-4E94-244A-8008-C9A4482EFFA6}" srcOrd="3" destOrd="0" parTransId="{08E5B6B6-A7DC-0F42-A837-B94EBD88F680}" sibTransId="{631D41C6-B263-8D42-A77C-BF226D65C083}"/>
    <dgm:cxn modelId="{B9CEEA47-CB68-904E-94F5-035744DD435E}" srcId="{3FAAB076-25A9-F74A-A31B-EFD11629609B}" destId="{533D4BCE-1646-F641-A096-009703E5CD31}" srcOrd="2" destOrd="0" parTransId="{D4EAF0A5-E32B-6244-89B9-03EFFC43909B}" sibTransId="{063A7669-7B57-0D4A-A7D1-EE17D307E1AF}"/>
    <dgm:cxn modelId="{ADAF4B54-A782-6D48-8CC2-F45A009D361E}" type="presOf" srcId="{F52557A0-0C5D-8A41-9F44-52B958280A4D}" destId="{1F07156A-B974-C24D-AB6D-DD6E119642A3}" srcOrd="0" destOrd="0" presId="urn:microsoft.com/office/officeart/2005/8/layout/process5"/>
    <dgm:cxn modelId="{01E04357-5863-6A48-9450-15989A2C2C97}" type="presOf" srcId="{3FAAB076-25A9-F74A-A31B-EFD11629609B}" destId="{669C9160-51EC-E948-A36F-168A0DBF6B7A}" srcOrd="0" destOrd="0" presId="urn:microsoft.com/office/officeart/2005/8/layout/process5"/>
    <dgm:cxn modelId="{97F5A75B-B6FB-2841-9A01-9396419BA3C6}" type="presOf" srcId="{68EEB23B-731D-F546-BF6B-E34C333AE230}" destId="{B3093458-58EC-4044-82FC-03C6804F593D}" srcOrd="0" destOrd="0" presId="urn:microsoft.com/office/officeart/2005/8/layout/process5"/>
    <dgm:cxn modelId="{4AEF0A64-ED1B-D641-98A1-4E9FAB48E322}" type="presOf" srcId="{E46D276C-84B7-6747-86C4-CD5DF3E4E8DF}" destId="{2A688329-58F0-814C-8041-B4A3C1FE511E}" srcOrd="0" destOrd="0" presId="urn:microsoft.com/office/officeart/2005/8/layout/process5"/>
    <dgm:cxn modelId="{95DD827C-03DB-064A-B575-A2BEAF8CA2E9}" srcId="{3FAAB076-25A9-F74A-A31B-EFD11629609B}" destId="{271135C1-42DC-BC43-942C-CB22687B9AB8}" srcOrd="5" destOrd="0" parTransId="{E7DB4182-2B40-154E-9410-37D550B0D6AF}" sibTransId="{9C1DEF0F-8DD6-534A-A279-12CE03111A61}"/>
    <dgm:cxn modelId="{565D257E-09DA-4742-823A-33550AC27C8A}" type="presOf" srcId="{533D4BCE-1646-F641-A096-009703E5CD31}" destId="{80327490-2AFC-D841-BF7D-38139B002B7B}" srcOrd="0" destOrd="0" presId="urn:microsoft.com/office/officeart/2005/8/layout/process5"/>
    <dgm:cxn modelId="{F025AE91-045C-EC48-B144-4021E4018ACE}" srcId="{3FAAB076-25A9-F74A-A31B-EFD11629609B}" destId="{68EEB23B-731D-F546-BF6B-E34C333AE230}" srcOrd="0" destOrd="0" parTransId="{5C24D790-188F-DA43-8175-F49250FE69DD}" sibTransId="{2C71E218-F55A-AE4D-B8A6-41DDBB334D55}"/>
    <dgm:cxn modelId="{A99AA393-2EF6-2D4E-B96A-8B0545E24819}" type="presOf" srcId="{2C71E218-F55A-AE4D-B8A6-41DDBB334D55}" destId="{60F92727-6F81-0744-9C73-2BE2CC9D5A55}" srcOrd="1" destOrd="0" presId="urn:microsoft.com/office/officeart/2005/8/layout/process5"/>
    <dgm:cxn modelId="{CB790FC1-ADF1-DE43-8D59-84F97CD6B8AF}" type="presOf" srcId="{04CAD2C5-4E94-244A-8008-C9A4482EFFA6}" destId="{E356453B-FE53-7340-981B-03BFFF0AE371}" srcOrd="0" destOrd="0" presId="urn:microsoft.com/office/officeart/2005/8/layout/process5"/>
    <dgm:cxn modelId="{CFBF89C2-0617-C445-8D83-1215019E9FB6}" type="presOf" srcId="{631D41C6-B263-8D42-A77C-BF226D65C083}" destId="{3DA0E654-3AEE-154A-89B5-A57392F37378}" srcOrd="1" destOrd="0" presId="urn:microsoft.com/office/officeart/2005/8/layout/process5"/>
    <dgm:cxn modelId="{BBAD77D7-70A6-984F-A1CD-67B035643290}" type="presOf" srcId="{063A7669-7B57-0D4A-A7D1-EE17D307E1AF}" destId="{04A62431-5634-304D-9CDC-204D932B5A9C}" srcOrd="0" destOrd="0" presId="urn:microsoft.com/office/officeart/2005/8/layout/process5"/>
    <dgm:cxn modelId="{A616C8D7-2276-ED4B-ABCE-6F4C77224954}" type="presOf" srcId="{1E919267-57B8-0249-99C5-F3A7CD53B5D3}" destId="{5F591BB8-E322-D943-8B67-3195BA64A115}" srcOrd="0" destOrd="0" presId="urn:microsoft.com/office/officeart/2005/8/layout/process5"/>
    <dgm:cxn modelId="{2235FDDB-97B9-A946-A9C2-9E1E3E647020}" type="presOf" srcId="{2C71E218-F55A-AE4D-B8A6-41DDBB334D55}" destId="{C4E8C33C-CD76-B34C-8ACF-AEF65314651E}" srcOrd="0" destOrd="0" presId="urn:microsoft.com/office/officeart/2005/8/layout/process5"/>
    <dgm:cxn modelId="{9EE9CD3C-7298-CA47-8DED-399327F3C8DA}" type="presParOf" srcId="{669C9160-51EC-E948-A36F-168A0DBF6B7A}" destId="{B3093458-58EC-4044-82FC-03C6804F593D}" srcOrd="0" destOrd="0" presId="urn:microsoft.com/office/officeart/2005/8/layout/process5"/>
    <dgm:cxn modelId="{DEB47996-5583-6E4A-AEF5-81BBFD6AB23D}" type="presParOf" srcId="{669C9160-51EC-E948-A36F-168A0DBF6B7A}" destId="{C4E8C33C-CD76-B34C-8ACF-AEF65314651E}" srcOrd="1" destOrd="0" presId="urn:microsoft.com/office/officeart/2005/8/layout/process5"/>
    <dgm:cxn modelId="{DD788551-FBC3-F04C-B422-6B38D4CDF70F}" type="presParOf" srcId="{C4E8C33C-CD76-B34C-8ACF-AEF65314651E}" destId="{60F92727-6F81-0744-9C73-2BE2CC9D5A55}" srcOrd="0" destOrd="0" presId="urn:microsoft.com/office/officeart/2005/8/layout/process5"/>
    <dgm:cxn modelId="{CF59D0A3-D44A-5546-B38C-D1DA0F3B22D3}" type="presParOf" srcId="{669C9160-51EC-E948-A36F-168A0DBF6B7A}" destId="{1F07156A-B974-C24D-AB6D-DD6E119642A3}" srcOrd="2" destOrd="0" presId="urn:microsoft.com/office/officeart/2005/8/layout/process5"/>
    <dgm:cxn modelId="{3D395248-C9B0-FA47-A8CE-C28B2F7FED69}" type="presParOf" srcId="{669C9160-51EC-E948-A36F-168A0DBF6B7A}" destId="{5703969F-BAD3-7B4A-87C5-EC6BB703DC50}" srcOrd="3" destOrd="0" presId="urn:microsoft.com/office/officeart/2005/8/layout/process5"/>
    <dgm:cxn modelId="{E0F65453-0AFB-214A-A6D7-4927EFD85849}" type="presParOf" srcId="{5703969F-BAD3-7B4A-87C5-EC6BB703DC50}" destId="{FEB80643-DA64-2141-81AE-492E6D978B9D}" srcOrd="0" destOrd="0" presId="urn:microsoft.com/office/officeart/2005/8/layout/process5"/>
    <dgm:cxn modelId="{ECE1C1C0-5D0C-2847-B615-6769A4304D96}" type="presParOf" srcId="{669C9160-51EC-E948-A36F-168A0DBF6B7A}" destId="{80327490-2AFC-D841-BF7D-38139B002B7B}" srcOrd="4" destOrd="0" presId="urn:microsoft.com/office/officeart/2005/8/layout/process5"/>
    <dgm:cxn modelId="{6C727510-ED74-6F46-88DD-5F9A4F402A38}" type="presParOf" srcId="{669C9160-51EC-E948-A36F-168A0DBF6B7A}" destId="{04A62431-5634-304D-9CDC-204D932B5A9C}" srcOrd="5" destOrd="0" presId="urn:microsoft.com/office/officeart/2005/8/layout/process5"/>
    <dgm:cxn modelId="{1C71C391-81AD-2144-9A89-927917FACD24}" type="presParOf" srcId="{04A62431-5634-304D-9CDC-204D932B5A9C}" destId="{E52525EC-B7B1-6047-8318-52CE9F236B28}" srcOrd="0" destOrd="0" presId="urn:microsoft.com/office/officeart/2005/8/layout/process5"/>
    <dgm:cxn modelId="{CC3DF6A8-7E2B-C648-9008-6B376FFCD27C}" type="presParOf" srcId="{669C9160-51EC-E948-A36F-168A0DBF6B7A}" destId="{E356453B-FE53-7340-981B-03BFFF0AE371}" srcOrd="6" destOrd="0" presId="urn:microsoft.com/office/officeart/2005/8/layout/process5"/>
    <dgm:cxn modelId="{8CD43ACF-5918-9040-A983-18F4F62325B1}" type="presParOf" srcId="{669C9160-51EC-E948-A36F-168A0DBF6B7A}" destId="{7DF3191A-4B65-5448-A7C2-740AEF138CD4}" srcOrd="7" destOrd="0" presId="urn:microsoft.com/office/officeart/2005/8/layout/process5"/>
    <dgm:cxn modelId="{88BC100C-AE4E-9B44-99E0-3C2D7E9D7F50}" type="presParOf" srcId="{7DF3191A-4B65-5448-A7C2-740AEF138CD4}" destId="{3DA0E654-3AEE-154A-89B5-A57392F37378}" srcOrd="0" destOrd="0" presId="urn:microsoft.com/office/officeart/2005/8/layout/process5"/>
    <dgm:cxn modelId="{48A68D0D-C0E9-D448-8F58-10B5CDE547C2}" type="presParOf" srcId="{669C9160-51EC-E948-A36F-168A0DBF6B7A}" destId="{2A688329-58F0-814C-8041-B4A3C1FE511E}" srcOrd="8" destOrd="0" presId="urn:microsoft.com/office/officeart/2005/8/layout/process5"/>
    <dgm:cxn modelId="{AEAFC40F-FB18-0C4A-885D-A935CC603CC7}" type="presParOf" srcId="{669C9160-51EC-E948-A36F-168A0DBF6B7A}" destId="{5F591BB8-E322-D943-8B67-3195BA64A115}" srcOrd="9" destOrd="0" presId="urn:microsoft.com/office/officeart/2005/8/layout/process5"/>
    <dgm:cxn modelId="{128ACFDA-C4B7-D94B-AB00-2F30266BEB59}" type="presParOf" srcId="{5F591BB8-E322-D943-8B67-3195BA64A115}" destId="{1BF88993-CD5F-BA49-80DF-24B081871273}" srcOrd="0" destOrd="0" presId="urn:microsoft.com/office/officeart/2005/8/layout/process5"/>
    <dgm:cxn modelId="{E274FDBB-0551-4E49-8E6B-407089ECBCC8}" type="presParOf" srcId="{669C9160-51EC-E948-A36F-168A0DBF6B7A}" destId="{D015000D-A65B-E141-B2BF-662397FB7BFA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93458-58EC-4044-82FC-03C6804F593D}">
      <dsp:nvSpPr>
        <dsp:cNvPr id="0" name=""/>
        <dsp:cNvSpPr/>
      </dsp:nvSpPr>
      <dsp:spPr>
        <a:xfrm>
          <a:off x="186105" y="1742"/>
          <a:ext cx="1936556" cy="11619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Accept Input from all Players</a:t>
          </a:r>
        </a:p>
      </dsp:txBody>
      <dsp:txXfrm>
        <a:off x="220137" y="35774"/>
        <a:ext cx="1868492" cy="1093869"/>
      </dsp:txXfrm>
    </dsp:sp>
    <dsp:sp modelId="{C4E8C33C-CD76-B34C-8ACF-AEF65314651E}">
      <dsp:nvSpPr>
        <dsp:cNvPr id="0" name=""/>
        <dsp:cNvSpPr/>
      </dsp:nvSpPr>
      <dsp:spPr>
        <a:xfrm>
          <a:off x="2293078" y="342576"/>
          <a:ext cx="410549" cy="4802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293078" y="438629"/>
        <a:ext cx="287384" cy="288159"/>
      </dsp:txXfrm>
    </dsp:sp>
    <dsp:sp modelId="{1F07156A-B974-C24D-AB6D-DD6E119642A3}">
      <dsp:nvSpPr>
        <dsp:cNvPr id="0" name=""/>
        <dsp:cNvSpPr/>
      </dsp:nvSpPr>
      <dsp:spPr>
        <a:xfrm>
          <a:off x="2897284" y="1742"/>
          <a:ext cx="1936556" cy="11619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Room to Person Allocation done using Maximum Weighted Bipartite Matching</a:t>
          </a:r>
        </a:p>
      </dsp:txBody>
      <dsp:txXfrm>
        <a:off x="2931316" y="35774"/>
        <a:ext cx="1868492" cy="1093869"/>
      </dsp:txXfrm>
    </dsp:sp>
    <dsp:sp modelId="{5703969F-BAD3-7B4A-87C5-EC6BB703DC50}">
      <dsp:nvSpPr>
        <dsp:cNvPr id="0" name=""/>
        <dsp:cNvSpPr/>
      </dsp:nvSpPr>
      <dsp:spPr>
        <a:xfrm>
          <a:off x="5004257" y="342576"/>
          <a:ext cx="410549" cy="4802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004257" y="438629"/>
        <a:ext cx="287384" cy="288159"/>
      </dsp:txXfrm>
    </dsp:sp>
    <dsp:sp modelId="{80327490-2AFC-D841-BF7D-38139B002B7B}">
      <dsp:nvSpPr>
        <dsp:cNvPr id="0" name=""/>
        <dsp:cNvSpPr/>
      </dsp:nvSpPr>
      <dsp:spPr>
        <a:xfrm>
          <a:off x="5608463" y="1742"/>
          <a:ext cx="1936556" cy="11619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Using Linear </a:t>
          </a:r>
          <a:r>
            <a:rPr lang="en-US" sz="1400" kern="1200" dirty="0" err="1"/>
            <a:t>Optimiization</a:t>
          </a:r>
          <a:r>
            <a:rPr lang="en-US" sz="1400" kern="1200" dirty="0"/>
            <a:t>,  find any solution that satisfies the constraints</a:t>
          </a:r>
        </a:p>
      </dsp:txBody>
      <dsp:txXfrm>
        <a:off x="5642495" y="35774"/>
        <a:ext cx="1868492" cy="1093869"/>
      </dsp:txXfrm>
    </dsp:sp>
    <dsp:sp modelId="{04A62431-5634-304D-9CDC-204D932B5A9C}">
      <dsp:nvSpPr>
        <dsp:cNvPr id="0" name=""/>
        <dsp:cNvSpPr/>
      </dsp:nvSpPr>
      <dsp:spPr>
        <a:xfrm rot="5400000">
          <a:off x="6371466" y="1299235"/>
          <a:ext cx="410549" cy="4802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432662" y="1334093"/>
        <a:ext cx="288159" cy="287384"/>
      </dsp:txXfrm>
    </dsp:sp>
    <dsp:sp modelId="{E356453B-FE53-7340-981B-03BFFF0AE371}">
      <dsp:nvSpPr>
        <dsp:cNvPr id="0" name=""/>
        <dsp:cNvSpPr/>
      </dsp:nvSpPr>
      <dsp:spPr>
        <a:xfrm>
          <a:off x="5608463" y="1938298"/>
          <a:ext cx="1936556" cy="11619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Calculate total utility</a:t>
          </a:r>
        </a:p>
      </dsp:txBody>
      <dsp:txXfrm>
        <a:off x="5642495" y="1972330"/>
        <a:ext cx="1868492" cy="1093869"/>
      </dsp:txXfrm>
    </dsp:sp>
    <dsp:sp modelId="{7DF3191A-4B65-5448-A7C2-740AEF138CD4}">
      <dsp:nvSpPr>
        <dsp:cNvPr id="0" name=""/>
        <dsp:cNvSpPr/>
      </dsp:nvSpPr>
      <dsp:spPr>
        <a:xfrm rot="10800000">
          <a:off x="5027496" y="2279132"/>
          <a:ext cx="410549" cy="4802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5150661" y="2375185"/>
        <a:ext cx="287384" cy="288159"/>
      </dsp:txXfrm>
    </dsp:sp>
    <dsp:sp modelId="{2A688329-58F0-814C-8041-B4A3C1FE511E}">
      <dsp:nvSpPr>
        <dsp:cNvPr id="0" name=""/>
        <dsp:cNvSpPr/>
      </dsp:nvSpPr>
      <dsp:spPr>
        <a:xfrm>
          <a:off x="2897284" y="1938298"/>
          <a:ext cx="1936556" cy="11619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Subtract average utility from the allocated prices to get result</a:t>
          </a:r>
        </a:p>
      </dsp:txBody>
      <dsp:txXfrm>
        <a:off x="2931316" y="1972330"/>
        <a:ext cx="1868492" cy="1093869"/>
      </dsp:txXfrm>
    </dsp:sp>
    <dsp:sp modelId="{5F591BB8-E322-D943-8B67-3195BA64A115}">
      <dsp:nvSpPr>
        <dsp:cNvPr id="0" name=""/>
        <dsp:cNvSpPr/>
      </dsp:nvSpPr>
      <dsp:spPr>
        <a:xfrm rot="10800000">
          <a:off x="2316317" y="2279132"/>
          <a:ext cx="410549" cy="4802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439482" y="2375185"/>
        <a:ext cx="287384" cy="288159"/>
      </dsp:txXfrm>
    </dsp:sp>
    <dsp:sp modelId="{D015000D-A65B-E141-B2BF-662397FB7BFA}">
      <dsp:nvSpPr>
        <dsp:cNvPr id="0" name=""/>
        <dsp:cNvSpPr/>
      </dsp:nvSpPr>
      <dsp:spPr>
        <a:xfrm>
          <a:off x="186105" y="1938298"/>
          <a:ext cx="1936556" cy="11619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Final Room Allocation with Prices is done!</a:t>
          </a:r>
        </a:p>
      </dsp:txBody>
      <dsp:txXfrm>
        <a:off x="220137" y="1972330"/>
        <a:ext cx="1868492" cy="1093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6A99-08F0-C24F-B946-24716861F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Envy-free hostel room allocation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7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6BCA-1757-594F-99C7-B8557906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7E395-6E43-4E47-8588-41B09D64D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roommates move into a house with non-similar rooms.</a:t>
            </a:r>
          </a:p>
          <a:p>
            <a:r>
              <a:rPr lang="en-US" dirty="0"/>
              <a:t>It is not fair that each of them pay the same rent for different rooms.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aim of this project is to find a fair rent allocation such that in the final outcome, none of the roommates are envious of each other’s allocations.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7C67E4-C8F7-9D49-91E6-CC0648F17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9" y="3608526"/>
            <a:ext cx="1905000" cy="104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3E781C-F8FF-384C-803B-F54288430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858" y="3494226"/>
            <a:ext cx="15875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E1F2-0540-B747-AF23-15D376A7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FDB38-E68A-C54D-AF14-C047C11DF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of the occupants (shall be referred to as players henceforth) is taken in such a way that the </a:t>
            </a:r>
            <a:r>
              <a:rPr lang="en-US" b="1" u="sng" dirty="0"/>
              <a:t>total rent remains the same</a:t>
            </a:r>
            <a:r>
              <a:rPr lang="en-US" dirty="0"/>
              <a:t>.  This way, there is no loss or gain to the landlord.</a:t>
            </a:r>
          </a:p>
          <a:p>
            <a:r>
              <a:rPr lang="en-US" dirty="0"/>
              <a:t>No player can switch rooms and get a better deal than the one s/he has been assigned according to the final solution.</a:t>
            </a:r>
          </a:p>
          <a:p>
            <a:r>
              <a:rPr lang="en-IN" dirty="0"/>
              <a:t>Each player’s surplus (</a:t>
            </a:r>
            <a:r>
              <a:rPr lang="en-IN" i="1" dirty="0"/>
              <a:t>utility</a:t>
            </a:r>
            <a:r>
              <a:rPr lang="en-IN" dirty="0"/>
              <a:t>)—its valuation of its room minus the rent it pays for it—is maximized.</a:t>
            </a:r>
          </a:p>
        </p:txBody>
      </p:sp>
    </p:spTree>
    <p:extLst>
      <p:ext uri="{BB962C8B-B14F-4D97-AF65-F5344CB8AC3E}">
        <p14:creationId xmlns:p14="http://schemas.microsoft.com/office/powerpoint/2010/main" val="209870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A635-FB50-F743-BB68-A6AC019D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484695-AA4E-0648-9590-705D91FF9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041316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604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093458-58EC-4044-82FC-03C6804F59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E8C33C-CD76-B34C-8ACF-AEF6531465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07156A-B974-C24D-AB6D-DD6E119642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03969F-BAD3-7B4A-87C5-EC6BB703D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327490-2AFC-D841-BF7D-38139B002B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A62431-5634-304D-9CDC-204D932B5A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56453B-FE53-7340-981B-03BFFF0AE3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F3191A-4B65-5448-A7C2-740AEF138C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688329-58F0-814C-8041-B4A3C1FE51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591BB8-E322-D943-8B67-3195BA64A1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15000D-A65B-E141-B2BF-662397FB7B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BBF6-40C3-D948-9106-80D7EE7E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FAC9A6-53EC-EB49-8E2E-0F699AAD33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804673"/>
              </p:ext>
            </p:extLst>
          </p:nvPr>
        </p:nvGraphicFramePr>
        <p:xfrm>
          <a:off x="2230438" y="2638425"/>
          <a:ext cx="773112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32781">
                  <a:extLst>
                    <a:ext uri="{9D8B030D-6E8A-4147-A177-3AD203B41FA5}">
                      <a16:colId xmlns:a16="http://schemas.microsoft.com/office/drawing/2014/main" val="3726560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3168687314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2678281939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3151972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2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4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97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361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01135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70</TotalTime>
  <Words>218</Words>
  <Application>Microsoft Macintosh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Envy-free hostel room allocation app</vt:lpstr>
      <vt:lpstr>Problem statement</vt:lpstr>
      <vt:lpstr>features</vt:lpstr>
      <vt:lpstr>algorithm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Envy-free hostel room allocation app</dc:title>
  <dc:creator>Tanvi Nerkar</dc:creator>
  <cp:lastModifiedBy>Tanvi Nerkar</cp:lastModifiedBy>
  <cp:revision>8</cp:revision>
  <dcterms:created xsi:type="dcterms:W3CDTF">2019-04-09T15:50:49Z</dcterms:created>
  <dcterms:modified xsi:type="dcterms:W3CDTF">2019-04-09T21:11:10Z</dcterms:modified>
</cp:coreProperties>
</file>