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5CF3A-015C-44A3-8F27-37F4D43FCFF5}" v="479" dt="2021-08-27T11:00:06.023"/>
    <p1510:client id="{6F8ED46E-84D3-4AD6-9B7C-CFFDC211F3E5}" v="1" dt="2021-08-27T10:36:30.726"/>
    <p1510:client id="{D4108784-65B5-4991-9E58-1EFA93287110}" v="8" dt="2021-08-27T10:32:11.874"/>
    <p1510:client id="{E92FCDCD-5410-43E8-9223-DFA19C75C728}" v="8" dt="2021-08-27T10:46:30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92FCDCD-5410-43E8-9223-DFA19C75C728}"/>
    <pc:docChg chg="modSld">
      <pc:chgData name="Guest User" userId="" providerId="Windows Live" clId="Web-{E92FCDCD-5410-43E8-9223-DFA19C75C728}" dt="2021-08-27T10:46:30.514" v="4"/>
      <pc:docMkLst>
        <pc:docMk/>
      </pc:docMkLst>
      <pc:sldChg chg="modSp">
        <pc:chgData name="Guest User" userId="" providerId="Windows Live" clId="Web-{E92FCDCD-5410-43E8-9223-DFA19C75C728}" dt="2021-08-27T10:30:56.919" v="0" actId="20577"/>
        <pc:sldMkLst>
          <pc:docMk/>
          <pc:sldMk cId="1093555164" sldId="256"/>
        </pc:sldMkLst>
        <pc:spChg chg="mod">
          <ac:chgData name="Guest User" userId="" providerId="Windows Live" clId="Web-{E92FCDCD-5410-43E8-9223-DFA19C75C728}" dt="2021-08-27T10:30:56.919" v="0" actId="20577"/>
          <ac:spMkLst>
            <pc:docMk/>
            <pc:sldMk cId="1093555164" sldId="256"/>
            <ac:spMk id="2" creationId="{72A0BDDA-C600-4D92-9643-885033404573}"/>
          </ac:spMkLst>
        </pc:spChg>
      </pc:sldChg>
      <pc:sldChg chg="addSp">
        <pc:chgData name="Guest User" userId="" providerId="Windows Live" clId="Web-{E92FCDCD-5410-43E8-9223-DFA19C75C728}" dt="2021-08-27T10:34:20.329" v="1"/>
        <pc:sldMkLst>
          <pc:docMk/>
          <pc:sldMk cId="2130839228" sldId="257"/>
        </pc:sldMkLst>
        <pc:spChg chg="add">
          <ac:chgData name="Guest User" userId="" providerId="Windows Live" clId="Web-{E92FCDCD-5410-43E8-9223-DFA19C75C728}" dt="2021-08-27T10:34:20.329" v="1"/>
          <ac:spMkLst>
            <pc:docMk/>
            <pc:sldMk cId="2130839228" sldId="257"/>
            <ac:spMk id="2" creationId="{34ACC53E-47FD-4188-A5F8-485A3D3D2B2B}"/>
          </ac:spMkLst>
        </pc:spChg>
      </pc:sldChg>
      <pc:sldChg chg="addSp">
        <pc:chgData name="Guest User" userId="" providerId="Windows Live" clId="Web-{E92FCDCD-5410-43E8-9223-DFA19C75C728}" dt="2021-08-27T10:36:17.003" v="2"/>
        <pc:sldMkLst>
          <pc:docMk/>
          <pc:sldMk cId="3044952362" sldId="258"/>
        </pc:sldMkLst>
        <pc:spChg chg="add">
          <ac:chgData name="Guest User" userId="" providerId="Windows Live" clId="Web-{E92FCDCD-5410-43E8-9223-DFA19C75C728}" dt="2021-08-27T10:36:17.003" v="2"/>
          <ac:spMkLst>
            <pc:docMk/>
            <pc:sldMk cId="3044952362" sldId="258"/>
            <ac:spMk id="2" creationId="{6D631CB8-30FA-4551-9CB8-268391149F75}"/>
          </ac:spMkLst>
        </pc:spChg>
      </pc:sldChg>
      <pc:sldChg chg="addSp">
        <pc:chgData name="Guest User" userId="" providerId="Windows Live" clId="Web-{E92FCDCD-5410-43E8-9223-DFA19C75C728}" dt="2021-08-27T10:38:09.396" v="3"/>
        <pc:sldMkLst>
          <pc:docMk/>
          <pc:sldMk cId="1388280702" sldId="259"/>
        </pc:sldMkLst>
        <pc:spChg chg="add">
          <ac:chgData name="Guest User" userId="" providerId="Windows Live" clId="Web-{E92FCDCD-5410-43E8-9223-DFA19C75C728}" dt="2021-08-27T10:38:09.396" v="3"/>
          <ac:spMkLst>
            <pc:docMk/>
            <pc:sldMk cId="1388280702" sldId="259"/>
            <ac:spMk id="2" creationId="{437DFDE7-2AFF-495D-8BE6-A81283AF5D32}"/>
          </ac:spMkLst>
        </pc:spChg>
      </pc:sldChg>
      <pc:sldChg chg="addSp">
        <pc:chgData name="Guest User" userId="" providerId="Windows Live" clId="Web-{E92FCDCD-5410-43E8-9223-DFA19C75C728}" dt="2021-08-27T10:46:30.514" v="4"/>
        <pc:sldMkLst>
          <pc:docMk/>
          <pc:sldMk cId="2875790126" sldId="260"/>
        </pc:sldMkLst>
        <pc:spChg chg="add">
          <ac:chgData name="Guest User" userId="" providerId="Windows Live" clId="Web-{E92FCDCD-5410-43E8-9223-DFA19C75C728}" dt="2021-08-27T10:46:30.514" v="4"/>
          <ac:spMkLst>
            <pc:docMk/>
            <pc:sldMk cId="2875790126" sldId="260"/>
            <ac:spMk id="2" creationId="{94FC7BDF-BEB5-43AD-A00E-A4199E50DEC5}"/>
          </ac:spMkLst>
        </pc:spChg>
      </pc:sldChg>
    </pc:docChg>
  </pc:docChgLst>
  <pc:docChgLst>
    <pc:chgData clId="Web-{D4108784-65B5-4991-9E58-1EFA93287110}"/>
    <pc:docChg chg="modSld">
      <pc:chgData name="" userId="" providerId="" clId="Web-{D4108784-65B5-4991-9E58-1EFA93287110}" dt="2021-08-27T10:30:32.478" v="0" actId="20577"/>
      <pc:docMkLst>
        <pc:docMk/>
      </pc:docMkLst>
      <pc:sldChg chg="modSp">
        <pc:chgData name="" userId="" providerId="" clId="Web-{D4108784-65B5-4991-9E58-1EFA93287110}" dt="2021-08-27T10:30:32.478" v="0" actId="20577"/>
        <pc:sldMkLst>
          <pc:docMk/>
          <pc:sldMk cId="1093555164" sldId="256"/>
        </pc:sldMkLst>
        <pc:spChg chg="mod">
          <ac:chgData name="" userId="" providerId="" clId="Web-{D4108784-65B5-4991-9E58-1EFA93287110}" dt="2021-08-27T10:30:32.478" v="0" actId="20577"/>
          <ac:spMkLst>
            <pc:docMk/>
            <pc:sldMk cId="1093555164" sldId="256"/>
            <ac:spMk id="2" creationId="{72A0BDDA-C600-4D92-9643-885033404573}"/>
          </ac:spMkLst>
        </pc:spChg>
      </pc:sldChg>
    </pc:docChg>
  </pc:docChgLst>
  <pc:docChgLst>
    <pc:chgData name="Tanvi Penumudy" userId="c616f01802d0daf9" providerId="Windows Live" clId="Web-{6F8ED46E-84D3-4AD6-9B7C-CFFDC211F3E5}"/>
    <pc:docChg chg="modSld">
      <pc:chgData name="Tanvi Penumudy" userId="c616f01802d0daf9" providerId="Windows Live" clId="Web-{6F8ED46E-84D3-4AD6-9B7C-CFFDC211F3E5}" dt="2021-08-27T10:36:30.726" v="0" actId="1076"/>
      <pc:docMkLst>
        <pc:docMk/>
      </pc:docMkLst>
      <pc:sldChg chg="modSp">
        <pc:chgData name="Tanvi Penumudy" userId="c616f01802d0daf9" providerId="Windows Live" clId="Web-{6F8ED46E-84D3-4AD6-9B7C-CFFDC211F3E5}" dt="2021-08-27T10:36:30.726" v="0" actId="1076"/>
        <pc:sldMkLst>
          <pc:docMk/>
          <pc:sldMk cId="1093555164" sldId="256"/>
        </pc:sldMkLst>
        <pc:spChg chg="mod">
          <ac:chgData name="Tanvi Penumudy" userId="c616f01802d0daf9" providerId="Windows Live" clId="Web-{6F8ED46E-84D3-4AD6-9B7C-CFFDC211F3E5}" dt="2021-08-27T10:36:30.726" v="0" actId="1076"/>
          <ac:spMkLst>
            <pc:docMk/>
            <pc:sldMk cId="1093555164" sldId="256"/>
            <ac:spMk id="3" creationId="{EE310F7C-6B4E-4450-BB84-DB2A86B15EA0}"/>
          </ac:spMkLst>
        </pc:spChg>
      </pc:sldChg>
    </pc:docChg>
  </pc:docChgLst>
  <pc:docChgLst>
    <pc:chgData name="Ganesh R" userId="4e6fbc80f22edc54" providerId="LiveId" clId="{2415CF3A-015C-44A3-8F27-37F4D43FCFF5}"/>
    <pc:docChg chg="undo custSel addSld delSld modSld addMainMaster delMainMaster">
      <pc:chgData name="Ganesh R" userId="4e6fbc80f22edc54" providerId="LiveId" clId="{2415CF3A-015C-44A3-8F27-37F4D43FCFF5}" dt="2021-08-27T11:00:06.023" v="484" actId="478"/>
      <pc:docMkLst>
        <pc:docMk/>
      </pc:docMkLst>
      <pc:sldChg chg="addSp delSp modSp mod modMedia setBg modClrScheme addAnim delAnim chgLayout">
        <pc:chgData name="Ganesh R" userId="4e6fbc80f22edc54" providerId="LiveId" clId="{2415CF3A-015C-44A3-8F27-37F4D43FCFF5}" dt="2021-08-27T11:00:06.023" v="484" actId="478"/>
        <pc:sldMkLst>
          <pc:docMk/>
          <pc:sldMk cId="1093555164" sldId="256"/>
        </pc:sldMkLst>
        <pc:spChg chg="del mod">
          <ac:chgData name="Ganesh R" userId="4e6fbc80f22edc54" providerId="LiveId" clId="{2415CF3A-015C-44A3-8F27-37F4D43FCFF5}" dt="2021-08-27T10:32:36.165" v="22" actId="478"/>
          <ac:spMkLst>
            <pc:docMk/>
            <pc:sldMk cId="1093555164" sldId="256"/>
            <ac:spMk id="2" creationId="{72A0BDDA-C600-4D92-9643-885033404573}"/>
          </ac:spMkLst>
        </pc:spChg>
        <pc:spChg chg="mod">
          <ac:chgData name="Ganesh R" userId="4e6fbc80f22edc54" providerId="LiveId" clId="{2415CF3A-015C-44A3-8F27-37F4D43FCFF5}" dt="2021-08-27T10:56:21.731" v="470" actId="21"/>
          <ac:spMkLst>
            <pc:docMk/>
            <pc:sldMk cId="1093555164" sldId="256"/>
            <ac:spMk id="3" creationId="{EE310F7C-6B4E-4450-BB84-DB2A86B15EA0}"/>
          </ac:spMkLst>
        </pc:spChg>
        <pc:spChg chg="add del">
          <ac:chgData name="Ganesh R" userId="4e6fbc80f22edc54" providerId="LiveId" clId="{2415CF3A-015C-44A3-8F27-37F4D43FCFF5}" dt="2021-08-27T10:33:21.757" v="41" actId="26606"/>
          <ac:spMkLst>
            <pc:docMk/>
            <pc:sldMk cId="1093555164" sldId="256"/>
            <ac:spMk id="8" creationId="{DD8EACB7-D372-470B-B76E-A829D00310CD}"/>
          </ac:spMkLst>
        </pc:spChg>
        <pc:spChg chg="add del">
          <ac:chgData name="Ganesh R" userId="4e6fbc80f22edc54" providerId="LiveId" clId="{2415CF3A-015C-44A3-8F27-37F4D43FCFF5}" dt="2021-08-27T10:33:21.757" v="41" actId="26606"/>
          <ac:spMkLst>
            <pc:docMk/>
            <pc:sldMk cId="1093555164" sldId="256"/>
            <ac:spMk id="10" creationId="{C7EA4B13-46D3-41EE-95DA-7B2100DE940B}"/>
          </ac:spMkLst>
        </pc:spChg>
        <pc:spChg chg="add del">
          <ac:chgData name="Ganesh R" userId="4e6fbc80f22edc54" providerId="LiveId" clId="{2415CF3A-015C-44A3-8F27-37F4D43FCFF5}" dt="2021-08-27T10:56:19.188" v="466" actId="26606"/>
          <ac:spMkLst>
            <pc:docMk/>
            <pc:sldMk cId="1093555164" sldId="256"/>
            <ac:spMk id="17" creationId="{37FDDF72-DE39-4F99-A3C1-DD9D7815D7DB}"/>
          </ac:spMkLst>
        </pc:spChg>
        <pc:spChg chg="add del">
          <ac:chgData name="Ganesh R" userId="4e6fbc80f22edc54" providerId="LiveId" clId="{2415CF3A-015C-44A3-8F27-37F4D43FCFF5}" dt="2021-08-27T10:56:19.188" v="466" actId="26606"/>
          <ac:spMkLst>
            <pc:docMk/>
            <pc:sldMk cId="1093555164" sldId="256"/>
            <ac:spMk id="18" creationId="{5E4ECE80-3AD1-450C-B62A-98788F193948}"/>
          </ac:spMkLst>
        </pc:spChg>
        <pc:spChg chg="add del">
          <ac:chgData name="Ganesh R" userId="4e6fbc80f22edc54" providerId="LiveId" clId="{2415CF3A-015C-44A3-8F27-37F4D43FCFF5}" dt="2021-08-27T10:56:12.202" v="459" actId="26606"/>
          <ac:spMkLst>
            <pc:docMk/>
            <pc:sldMk cId="1093555164" sldId="256"/>
            <ac:spMk id="24" creationId="{E2748806-3AF5-4078-830A-C1F26BF1B200}"/>
          </ac:spMkLst>
        </pc:spChg>
        <pc:spChg chg="add del">
          <ac:chgData name="Ganesh R" userId="4e6fbc80f22edc54" providerId="LiveId" clId="{2415CF3A-015C-44A3-8F27-37F4D43FCFF5}" dt="2021-08-27T10:56:12.202" v="459" actId="26606"/>
          <ac:spMkLst>
            <pc:docMk/>
            <pc:sldMk cId="1093555164" sldId="256"/>
            <ac:spMk id="26" creationId="{BF991FCB-5132-414C-B377-526F56121B69}"/>
          </ac:spMkLst>
        </pc:spChg>
        <pc:spChg chg="add del">
          <ac:chgData name="Ganesh R" userId="4e6fbc80f22edc54" providerId="LiveId" clId="{2415CF3A-015C-44A3-8F27-37F4D43FCFF5}" dt="2021-08-27T10:56:12.202" v="459" actId="26606"/>
          <ac:spMkLst>
            <pc:docMk/>
            <pc:sldMk cId="1093555164" sldId="256"/>
            <ac:spMk id="28" creationId="{F23DAFF7-4C98-4E0E-8986-198D54B6C1F0}"/>
          </ac:spMkLst>
        </pc:spChg>
        <pc:spChg chg="add del">
          <ac:chgData name="Ganesh R" userId="4e6fbc80f22edc54" providerId="LiveId" clId="{2415CF3A-015C-44A3-8F27-37F4D43FCFF5}" dt="2021-08-27T10:56:12.914" v="461" actId="26606"/>
          <ac:spMkLst>
            <pc:docMk/>
            <pc:sldMk cId="1093555164" sldId="256"/>
            <ac:spMk id="31" creationId="{DE61FBD7-E37C-4B38-BE44-A6D4978D7486}"/>
          </ac:spMkLst>
        </pc:spChg>
        <pc:spChg chg="add del">
          <ac:chgData name="Ganesh R" userId="4e6fbc80f22edc54" providerId="LiveId" clId="{2415CF3A-015C-44A3-8F27-37F4D43FCFF5}" dt="2021-08-27T10:56:12.914" v="461" actId="26606"/>
          <ac:spMkLst>
            <pc:docMk/>
            <pc:sldMk cId="1093555164" sldId="256"/>
            <ac:spMk id="32" creationId="{B629C0B3-01E5-4A82-B87C-62B1483F11B7}"/>
          </ac:spMkLst>
        </pc:spChg>
        <pc:spChg chg="add del">
          <ac:chgData name="Ganesh R" userId="4e6fbc80f22edc54" providerId="LiveId" clId="{2415CF3A-015C-44A3-8F27-37F4D43FCFF5}" dt="2021-08-27T10:56:12.914" v="461" actId="26606"/>
          <ac:spMkLst>
            <pc:docMk/>
            <pc:sldMk cId="1093555164" sldId="256"/>
            <ac:spMk id="33" creationId="{392BFCFE-FD78-4EDF-BEFE-CC444DC5F307}"/>
          </ac:spMkLst>
        </pc:spChg>
        <pc:spChg chg="add del">
          <ac:chgData name="Ganesh R" userId="4e6fbc80f22edc54" providerId="LiveId" clId="{2415CF3A-015C-44A3-8F27-37F4D43FCFF5}" dt="2021-08-27T10:56:12.914" v="461" actId="26606"/>
          <ac:spMkLst>
            <pc:docMk/>
            <pc:sldMk cId="1093555164" sldId="256"/>
            <ac:spMk id="34" creationId="{D4DFA784-845D-4F99-B808-5C025E39B890}"/>
          </ac:spMkLst>
        </pc:spChg>
        <pc:spChg chg="add del">
          <ac:chgData name="Ganesh R" userId="4e6fbc80f22edc54" providerId="LiveId" clId="{2415CF3A-015C-44A3-8F27-37F4D43FCFF5}" dt="2021-08-27T10:56:14.682" v="464" actId="26606"/>
          <ac:spMkLst>
            <pc:docMk/>
            <pc:sldMk cId="1093555164" sldId="256"/>
            <ac:spMk id="37" creationId="{37FDDF72-DE39-4F99-A3C1-DD9D7815D7DB}"/>
          </ac:spMkLst>
        </pc:spChg>
        <pc:spChg chg="add del">
          <ac:chgData name="Ganesh R" userId="4e6fbc80f22edc54" providerId="LiveId" clId="{2415CF3A-015C-44A3-8F27-37F4D43FCFF5}" dt="2021-08-27T10:56:14.682" v="464" actId="26606"/>
          <ac:spMkLst>
            <pc:docMk/>
            <pc:sldMk cId="1093555164" sldId="256"/>
            <ac:spMk id="38" creationId="{5E4ECE80-3AD1-450C-B62A-98788F193948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39" creationId="{3569CD04-1917-49D3-868A-95B884B142B7}"/>
          </ac:spMkLst>
        </pc:spChg>
        <pc:spChg chg="add del">
          <ac:chgData name="Ganesh R" userId="4e6fbc80f22edc54" providerId="LiveId" clId="{2415CF3A-015C-44A3-8F27-37F4D43FCFF5}" dt="2021-08-27T10:56:19.188" v="466" actId="26606"/>
          <ac:spMkLst>
            <pc:docMk/>
            <pc:sldMk cId="1093555164" sldId="256"/>
            <ac:spMk id="40" creationId="{297F7562-DBE2-4729-835D-1486BBB4373A}"/>
          </ac:spMkLst>
        </pc:spChg>
        <pc:spChg chg="add del">
          <ac:chgData name="Ganesh R" userId="4e6fbc80f22edc54" providerId="LiveId" clId="{2415CF3A-015C-44A3-8F27-37F4D43FCFF5}" dt="2021-08-27T10:56:19.188" v="466" actId="26606"/>
          <ac:spMkLst>
            <pc:docMk/>
            <pc:sldMk cId="1093555164" sldId="256"/>
            <ac:spMk id="41" creationId="{DCE0245F-7D4D-413E-940B-1D9D9A171161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43" creationId="{CA9C928B-0083-4F34-AE9D-4F66E7F6081C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44" creationId="{0FAC489E-5B52-40CA-AB68-B76251281B34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45" creationId="{6F0DED87-13E4-46F2-A4B8-79A3005C382E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46" creationId="{A3C09C19-EA17-4B8B-8CAD-7994D89D3044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47" creationId="{07230344-C310-4BD0-8F2B-DEF38672FDB0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48" creationId="{FEBA03A6-5B74-489A-82DF-03015052BA7B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49" creationId="{C683B426-E763-4023-AB58-1DDDC29CC888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50" creationId="{5BA9C2C2-B731-4717-A242-E30D1028CD23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51" creationId="{FF4A88F8-CF55-42FC-A919-882F7AF901C2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52" creationId="{73B0B02E-8391-4F5F-AC05-90A05C709104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53" creationId="{13509FB2-E455-47B5-B7BB-1C38A12DEA85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54" creationId="{E900CAAC-D8E8-42AC-8346-7009563BCA6D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55" creationId="{BB64E71D-CC67-41A4-9072-D445F02331D1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56" creationId="{923DB236-7E91-4300-92FE-9857BDF713E0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57" creationId="{B902EBBB-72D2-4AB3-967E-2B3C37B2F0AF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58" creationId="{9C72EE7F-8002-417F-BD58-1A1C6C50D687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59" creationId="{54D7F83D-5400-41B7-AF88-612F41AAF9D5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60" creationId="{40BE911E-0658-41ED-AF65-8FF5759C30DC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61" creationId="{06FB40D7-253E-4AFA-9B99-6799BD4F4D08}"/>
          </ac:spMkLst>
        </pc:spChg>
        <pc:spChg chg="mod">
          <ac:chgData name="Ganesh R" userId="4e6fbc80f22edc54" providerId="LiveId" clId="{2415CF3A-015C-44A3-8F27-37F4D43FCFF5}" dt="2021-08-27T10:59:16.583" v="480"/>
          <ac:spMkLst>
            <pc:docMk/>
            <pc:sldMk cId="1093555164" sldId="256"/>
            <ac:spMk id="62" creationId="{7866ED86-B1D6-4E7B-B2DE-CA72541F1973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64" creationId="{47052A51-67AF-47D4-AB41-D8F0687318CA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65" creationId="{DD3B4E5C-E455-41C5-9EF1-1CF5893D68F5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66" creationId="{0B4E5F5A-2BC7-4A39-B580-56DB5BCE3E4C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67" creationId="{BECC417A-8788-420D-8B7E-A4484F975601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68" creationId="{F5243B62-3B01-43FE-8FB1-CBB411FB1511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69" creationId="{668D539C-F714-4955-85C0-7BA457122508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70" creationId="{8F57BD4F-4137-4AA2-AF56-A77E165AA02D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71" creationId="{FD40EA49-8156-4383-8E45-C9988C1F7354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72" creationId="{142457A1-263E-48D7-B9CA-DE55CCB25AC8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73" creationId="{52F291EF-A726-4996-8CE3-20E1117A1204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74" creationId="{F10DF9E9-1195-4EE6-BB7B-0A116E301FB8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75" creationId="{9AB4EF52-661B-4406-925B-975515B0578E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76" creationId="{61E3AE70-87D4-4B4E-AF81-A5EC616C3412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77" creationId="{B6BCAA95-E819-410D-8363-51D7517124C4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78" creationId="{86B2D710-E0C0-4286-9470-ED763C433572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79" creationId="{44FEB9FD-CC9E-49FD-B355-809EFA1F85D8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80" creationId="{A83D1C5F-33F8-402C-8D37-C6417E49CBC2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81" creationId="{5EF6974F-514F-4387-91C6-9B007A842F4E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82" creationId="{D7D9870F-4E40-4B64-9C28-32863F925760}"/>
          </ac:spMkLst>
        </pc:spChg>
        <pc:spChg chg="mod">
          <ac:chgData name="Ganesh R" userId="4e6fbc80f22edc54" providerId="LiveId" clId="{2415CF3A-015C-44A3-8F27-37F4D43FCFF5}" dt="2021-08-27T10:59:31.911" v="481"/>
          <ac:spMkLst>
            <pc:docMk/>
            <pc:sldMk cId="1093555164" sldId="256"/>
            <ac:spMk id="83" creationId="{87BBC6EC-63C9-4362-9565-B1E47AB78FC8}"/>
          </ac:spMkLst>
        </pc:spChg>
        <pc:grpChg chg="add del">
          <ac:chgData name="Ganesh R" userId="4e6fbc80f22edc54" providerId="LiveId" clId="{2415CF3A-015C-44A3-8F27-37F4D43FCFF5}" dt="2021-08-27T10:33:21.757" v="41" actId="26606"/>
          <ac:grpSpMkLst>
            <pc:docMk/>
            <pc:sldMk cId="1093555164" sldId="256"/>
            <ac:grpSpMk id="12" creationId="{DCEEEBE1-DC7B-4168-90C6-DB88876E30DD}"/>
          </ac:grpSpMkLst>
        </pc:grpChg>
        <pc:grpChg chg="add del">
          <ac:chgData name="Ganesh R" userId="4e6fbc80f22edc54" providerId="LiveId" clId="{2415CF3A-015C-44A3-8F27-37F4D43FCFF5}" dt="2021-08-27T10:56:12.914" v="461" actId="26606"/>
          <ac:grpSpMkLst>
            <pc:docMk/>
            <pc:sldMk cId="1093555164" sldId="256"/>
            <ac:grpSpMk id="35" creationId="{0292BAD4-5BB2-4CD3-AB5B-C35EF9F7D2B4}"/>
          </ac:grpSpMkLst>
        </pc:grpChg>
        <pc:grpChg chg="add del mod">
          <ac:chgData name="Ganesh R" userId="4e6fbc80f22edc54" providerId="LiveId" clId="{2415CF3A-015C-44A3-8F27-37F4D43FCFF5}" dt="2021-08-27T11:00:03.327" v="483" actId="478"/>
          <ac:grpSpMkLst>
            <pc:docMk/>
            <pc:sldMk cId="1093555164" sldId="256"/>
            <ac:grpSpMk id="36" creationId="{7871F7BF-2954-4170-8BB4-5EEB1C5D93F5}"/>
          </ac:grpSpMkLst>
        </pc:grpChg>
        <pc:grpChg chg="add del">
          <ac:chgData name="Ganesh R" userId="4e6fbc80f22edc54" providerId="LiveId" clId="{2415CF3A-015C-44A3-8F27-37F4D43FCFF5}" dt="2021-08-27T10:56:19.188" v="466" actId="26606"/>
          <ac:grpSpMkLst>
            <pc:docMk/>
            <pc:sldMk cId="1093555164" sldId="256"/>
            <ac:grpSpMk id="42" creationId="{5BB11B77-16CE-4796-9677-F0ED67FCEC1B}"/>
          </ac:grpSpMkLst>
        </pc:grpChg>
        <pc:grpChg chg="add del mod">
          <ac:chgData name="Ganesh R" userId="4e6fbc80f22edc54" providerId="LiveId" clId="{2415CF3A-015C-44A3-8F27-37F4D43FCFF5}" dt="2021-08-27T11:00:06.023" v="484" actId="478"/>
          <ac:grpSpMkLst>
            <pc:docMk/>
            <pc:sldMk cId="1093555164" sldId="256"/>
            <ac:grpSpMk id="63" creationId="{F2376F5F-00F1-4F89-B25A-5EB017D0C8D1}"/>
          </ac:grpSpMkLst>
        </pc:grpChg>
        <pc:picChg chg="add del mod">
          <ac:chgData name="Ganesh R" userId="4e6fbc80f22edc54" providerId="LiveId" clId="{2415CF3A-015C-44A3-8F27-37F4D43FCFF5}" dt="2021-08-27T10:33:21.757" v="41" actId="26606"/>
          <ac:picMkLst>
            <pc:docMk/>
            <pc:sldMk cId="1093555164" sldId="256"/>
            <ac:picMk id="5" creationId="{C20F6263-C98F-492C-A796-316C08F5043E}"/>
          </ac:picMkLst>
        </pc:picChg>
        <pc:picChg chg="add del mod ord">
          <ac:chgData name="Ganesh R" userId="4e6fbc80f22edc54" providerId="LiveId" clId="{2415CF3A-015C-44A3-8F27-37F4D43FCFF5}" dt="2021-08-27T10:58:50.552" v="479" actId="478"/>
          <ac:picMkLst>
            <pc:docMk/>
            <pc:sldMk cId="1093555164" sldId="256"/>
            <ac:picMk id="19" creationId="{83582C05-5A10-4D9C-AEC5-A427DFE65529}"/>
          </ac:picMkLst>
        </pc:picChg>
      </pc:sldChg>
      <pc:sldChg chg="addSp delSp modSp new mod setBg">
        <pc:chgData name="Ganesh R" userId="4e6fbc80f22edc54" providerId="LiveId" clId="{2415CF3A-015C-44A3-8F27-37F4D43FCFF5}" dt="2021-08-27T10:58:49.787" v="478" actId="26606"/>
        <pc:sldMkLst>
          <pc:docMk/>
          <pc:sldMk cId="2130839228" sldId="257"/>
        </pc:sldMkLst>
        <pc:spChg chg="del mod">
          <ac:chgData name="Ganesh R" userId="4e6fbc80f22edc54" providerId="LiveId" clId="{2415CF3A-015C-44A3-8F27-37F4D43FCFF5}" dt="2021-08-27T10:36:04.247" v="130" actId="26606"/>
          <ac:spMkLst>
            <pc:docMk/>
            <pc:sldMk cId="2130839228" sldId="257"/>
            <ac:spMk id="2" creationId="{34ACC53E-47FD-4188-A5F8-485A3D3D2B2B}"/>
          </ac:spMkLst>
        </pc:spChg>
        <pc:spChg chg="add del">
          <ac:chgData name="Ganesh R" userId="4e6fbc80f22edc54" providerId="LiveId" clId="{2415CF3A-015C-44A3-8F27-37F4D43FCFF5}" dt="2021-08-27T10:58:49.787" v="478" actId="26606"/>
          <ac:spMkLst>
            <pc:docMk/>
            <pc:sldMk cId="2130839228" sldId="257"/>
            <ac:spMk id="8" creationId="{0BABF38A-8A0D-492E-BD20-6CF4D46B50BD}"/>
          </ac:spMkLst>
        </pc:spChg>
        <pc:spChg chg="add del">
          <ac:chgData name="Ganesh R" userId="4e6fbc80f22edc54" providerId="LiveId" clId="{2415CF3A-015C-44A3-8F27-37F4D43FCFF5}" dt="2021-08-27T10:58:49.787" v="478" actId="26606"/>
          <ac:spMkLst>
            <pc:docMk/>
            <pc:sldMk cId="2130839228" sldId="257"/>
            <ac:spMk id="12" creationId="{8651CFA9-6065-4243-AC48-858E359780B1}"/>
          </ac:spMkLst>
        </pc:spChg>
        <pc:spChg chg="add del">
          <ac:chgData name="Ganesh R" userId="4e6fbc80f22edc54" providerId="LiveId" clId="{2415CF3A-015C-44A3-8F27-37F4D43FCFF5}" dt="2021-08-27T10:58:49.787" v="478" actId="26606"/>
          <ac:spMkLst>
            <pc:docMk/>
            <pc:sldMk cId="2130839228" sldId="257"/>
            <ac:spMk id="14" creationId="{37962AE0-6A1C-4B76-9D52-10E5E6D7D3BB}"/>
          </ac:spMkLst>
        </pc:spChg>
        <pc:spChg chg="add del">
          <ac:chgData name="Ganesh R" userId="4e6fbc80f22edc54" providerId="LiveId" clId="{2415CF3A-015C-44A3-8F27-37F4D43FCFF5}" dt="2021-08-27T10:58:49.787" v="478" actId="26606"/>
          <ac:spMkLst>
            <pc:docMk/>
            <pc:sldMk cId="2130839228" sldId="257"/>
            <ac:spMk id="23" creationId="{0BABF38A-8A0D-492E-BD20-6CF4D46B50BD}"/>
          </ac:spMkLst>
        </pc:spChg>
        <pc:spChg chg="add del">
          <ac:chgData name="Ganesh R" userId="4e6fbc80f22edc54" providerId="LiveId" clId="{2415CF3A-015C-44A3-8F27-37F4D43FCFF5}" dt="2021-08-27T10:58:49.787" v="478" actId="26606"/>
          <ac:spMkLst>
            <pc:docMk/>
            <pc:sldMk cId="2130839228" sldId="257"/>
            <ac:spMk id="27" creationId="{8651CFA9-6065-4243-AC48-858E359780B1}"/>
          </ac:spMkLst>
        </pc:spChg>
        <pc:spChg chg="add del">
          <ac:chgData name="Ganesh R" userId="4e6fbc80f22edc54" providerId="LiveId" clId="{2415CF3A-015C-44A3-8F27-37F4D43FCFF5}" dt="2021-08-27T10:58:49.787" v="478" actId="26606"/>
          <ac:spMkLst>
            <pc:docMk/>
            <pc:sldMk cId="2130839228" sldId="257"/>
            <ac:spMk id="29" creationId="{E8B2F707-EF35-4955-8439-F76145F3CD7E}"/>
          </ac:spMkLst>
        </pc:spChg>
        <pc:spChg chg="add del">
          <ac:chgData name="Ganesh R" userId="4e6fbc80f22edc54" providerId="LiveId" clId="{2415CF3A-015C-44A3-8F27-37F4D43FCFF5}" dt="2021-08-27T10:58:49.787" v="478" actId="26606"/>
          <ac:spMkLst>
            <pc:docMk/>
            <pc:sldMk cId="2130839228" sldId="257"/>
            <ac:spMk id="31" creationId="{A905C581-3E86-4ADD-9EDD-5FA87B461238}"/>
          </ac:spMkLst>
        </pc:spChg>
        <pc:grpChg chg="add del">
          <ac:chgData name="Ganesh R" userId="4e6fbc80f22edc54" providerId="LiveId" clId="{2415CF3A-015C-44A3-8F27-37F4D43FCFF5}" dt="2021-08-27T10:58:49.787" v="478" actId="26606"/>
          <ac:grpSpMkLst>
            <pc:docMk/>
            <pc:sldMk cId="2130839228" sldId="257"/>
            <ac:grpSpMk id="16" creationId="{7AB7BDB5-BE0D-446B-AA57-16A1D859E52B}"/>
          </ac:grpSpMkLst>
        </pc:grpChg>
        <pc:grpChg chg="add del">
          <ac:chgData name="Ganesh R" userId="4e6fbc80f22edc54" providerId="LiveId" clId="{2415CF3A-015C-44A3-8F27-37F4D43FCFF5}" dt="2021-08-27T10:58:49.787" v="478" actId="26606"/>
          <ac:grpSpMkLst>
            <pc:docMk/>
            <pc:sldMk cId="2130839228" sldId="257"/>
            <ac:grpSpMk id="33" creationId="{A4672714-67D2-40D0-B961-A7438FE9C9AA}"/>
          </ac:grpSpMkLst>
        </pc:grpChg>
        <pc:graphicFrameChg chg="add mod modGraphic">
          <ac:chgData name="Ganesh R" userId="4e6fbc80f22edc54" providerId="LiveId" clId="{2415CF3A-015C-44A3-8F27-37F4D43FCFF5}" dt="2021-08-27T10:58:49.787" v="478" actId="26606"/>
          <ac:graphicFrameMkLst>
            <pc:docMk/>
            <pc:sldMk cId="2130839228" sldId="257"/>
            <ac:graphicFrameMk id="4" creationId="{888070E7-4BC9-4F6A-AB6E-4766175CDE91}"/>
          </ac:graphicFrameMkLst>
        </pc:graphicFrameChg>
        <pc:picChg chg="add del">
          <ac:chgData name="Ganesh R" userId="4e6fbc80f22edc54" providerId="LiveId" clId="{2415CF3A-015C-44A3-8F27-37F4D43FCFF5}" dt="2021-08-27T10:58:49.787" v="478" actId="26606"/>
          <ac:picMkLst>
            <pc:docMk/>
            <pc:sldMk cId="2130839228" sldId="257"/>
            <ac:picMk id="10" creationId="{BC526B7A-4801-4FD1-95C8-03AF22629E87}"/>
          </ac:picMkLst>
        </pc:picChg>
        <pc:picChg chg="add del">
          <ac:chgData name="Ganesh R" userId="4e6fbc80f22edc54" providerId="LiveId" clId="{2415CF3A-015C-44A3-8F27-37F4D43FCFF5}" dt="2021-08-27T10:58:49.787" v="478" actId="26606"/>
          <ac:picMkLst>
            <pc:docMk/>
            <pc:sldMk cId="2130839228" sldId="257"/>
            <ac:picMk id="25" creationId="{BC526B7A-4801-4FD1-95C8-03AF22629E87}"/>
          </ac:picMkLst>
        </pc:picChg>
      </pc:sldChg>
      <pc:sldChg chg="addSp delSp modSp new mod setBg addAnim delAnim">
        <pc:chgData name="Ganesh R" userId="4e6fbc80f22edc54" providerId="LiveId" clId="{2415CF3A-015C-44A3-8F27-37F4D43FCFF5}" dt="2021-08-27T10:37:34.943" v="185" actId="26606"/>
        <pc:sldMkLst>
          <pc:docMk/>
          <pc:sldMk cId="3044952362" sldId="258"/>
        </pc:sldMkLst>
        <pc:spChg chg="mod">
          <ac:chgData name="Ganesh R" userId="4e6fbc80f22edc54" providerId="LiveId" clId="{2415CF3A-015C-44A3-8F27-37F4D43FCFF5}" dt="2021-08-27T10:37:34.943" v="185" actId="26606"/>
          <ac:spMkLst>
            <pc:docMk/>
            <pc:sldMk cId="3044952362" sldId="258"/>
            <ac:spMk id="2" creationId="{6D631CB8-30FA-4551-9CB8-268391149F75}"/>
          </ac:spMkLst>
        </pc:spChg>
        <pc:spChg chg="add del">
          <ac:chgData name="Ganesh R" userId="4e6fbc80f22edc54" providerId="LiveId" clId="{2415CF3A-015C-44A3-8F27-37F4D43FCFF5}" dt="2021-08-27T10:37:00.869" v="168" actId="26606"/>
          <ac:spMkLst>
            <pc:docMk/>
            <pc:sldMk cId="3044952362" sldId="258"/>
            <ac:spMk id="7" creationId="{0BABF38A-8A0D-492E-BD20-6CF4D46B50BD}"/>
          </ac:spMkLst>
        </pc:spChg>
        <pc:spChg chg="add del">
          <ac:chgData name="Ganesh R" userId="4e6fbc80f22edc54" providerId="LiveId" clId="{2415CF3A-015C-44A3-8F27-37F4D43FCFF5}" dt="2021-08-27T10:37:06.904" v="173" actId="26606"/>
          <ac:spMkLst>
            <pc:docMk/>
            <pc:sldMk cId="3044952362" sldId="258"/>
            <ac:spMk id="8" creationId="{0BABF38A-8A0D-492E-BD20-6CF4D46B50BD}"/>
          </ac:spMkLst>
        </pc:spChg>
        <pc:spChg chg="add del">
          <ac:chgData name="Ganesh R" userId="4e6fbc80f22edc54" providerId="LiveId" clId="{2415CF3A-015C-44A3-8F27-37F4D43FCFF5}" dt="2021-08-27T10:37:00.869" v="168" actId="26606"/>
          <ac:spMkLst>
            <pc:docMk/>
            <pc:sldMk cId="3044952362" sldId="258"/>
            <ac:spMk id="11" creationId="{4E7CE7A7-0AFD-439B-9765-E708254D9D2D}"/>
          </ac:spMkLst>
        </pc:spChg>
        <pc:spChg chg="add del">
          <ac:chgData name="Ganesh R" userId="4e6fbc80f22edc54" providerId="LiveId" clId="{2415CF3A-015C-44A3-8F27-37F4D43FCFF5}" dt="2021-08-27T10:37:06.904" v="173" actId="26606"/>
          <ac:spMkLst>
            <pc:docMk/>
            <pc:sldMk cId="3044952362" sldId="258"/>
            <ac:spMk id="12" creationId="{37FDDF72-DE39-4F99-A3C1-DD9D7815D7DB}"/>
          </ac:spMkLst>
        </pc:spChg>
        <pc:spChg chg="add del">
          <ac:chgData name="Ganesh R" userId="4e6fbc80f22edc54" providerId="LiveId" clId="{2415CF3A-015C-44A3-8F27-37F4D43FCFF5}" dt="2021-08-27T10:37:00.869" v="168" actId="26606"/>
          <ac:spMkLst>
            <pc:docMk/>
            <pc:sldMk cId="3044952362" sldId="258"/>
            <ac:spMk id="13" creationId="{239CFBC2-8561-4BBF-BDDE-CF7908C98DFC}"/>
          </ac:spMkLst>
        </pc:spChg>
        <pc:spChg chg="add del">
          <ac:chgData name="Ganesh R" userId="4e6fbc80f22edc54" providerId="LiveId" clId="{2415CF3A-015C-44A3-8F27-37F4D43FCFF5}" dt="2021-08-27T10:37:06.904" v="173" actId="26606"/>
          <ac:spMkLst>
            <pc:docMk/>
            <pc:sldMk cId="3044952362" sldId="258"/>
            <ac:spMk id="14" creationId="{5E4ECE80-3AD1-450C-B62A-98788F193948}"/>
          </ac:spMkLst>
        </pc:spChg>
        <pc:spChg chg="add del">
          <ac:chgData name="Ganesh R" userId="4e6fbc80f22edc54" providerId="LiveId" clId="{2415CF3A-015C-44A3-8F27-37F4D43FCFF5}" dt="2021-08-27T10:37:34.943" v="185" actId="26606"/>
          <ac:spMkLst>
            <pc:docMk/>
            <pc:sldMk cId="3044952362" sldId="258"/>
            <ac:spMk id="18" creationId="{0BABF38A-8A0D-492E-BD20-6CF4D46B50BD}"/>
          </ac:spMkLst>
        </pc:spChg>
        <pc:spChg chg="add del">
          <ac:chgData name="Ganesh R" userId="4e6fbc80f22edc54" providerId="LiveId" clId="{2415CF3A-015C-44A3-8F27-37F4D43FCFF5}" dt="2021-08-27T10:37:05.655" v="171" actId="26606"/>
          <ac:spMkLst>
            <pc:docMk/>
            <pc:sldMk cId="3044952362" sldId="258"/>
            <ac:spMk id="20" creationId="{0BABF38A-8A0D-492E-BD20-6CF4D46B50BD}"/>
          </ac:spMkLst>
        </pc:spChg>
        <pc:spChg chg="add del">
          <ac:chgData name="Ganesh R" userId="4e6fbc80f22edc54" providerId="LiveId" clId="{2415CF3A-015C-44A3-8F27-37F4D43FCFF5}" dt="2021-08-27T10:37:05.655" v="171" actId="26606"/>
          <ac:spMkLst>
            <pc:docMk/>
            <pc:sldMk cId="3044952362" sldId="258"/>
            <ac:spMk id="21" creationId="{B629C0B3-01E5-4A82-B87C-62B1483F11B7}"/>
          </ac:spMkLst>
        </pc:spChg>
        <pc:spChg chg="add del">
          <ac:chgData name="Ganesh R" userId="4e6fbc80f22edc54" providerId="LiveId" clId="{2415CF3A-015C-44A3-8F27-37F4D43FCFF5}" dt="2021-08-27T10:37:05.655" v="171" actId="26606"/>
          <ac:spMkLst>
            <pc:docMk/>
            <pc:sldMk cId="3044952362" sldId="258"/>
            <ac:spMk id="23" creationId="{D4DFA784-845D-4F99-B808-5C025E39B890}"/>
          </ac:spMkLst>
        </pc:spChg>
        <pc:spChg chg="add del">
          <ac:chgData name="Ganesh R" userId="4e6fbc80f22edc54" providerId="LiveId" clId="{2415CF3A-015C-44A3-8F27-37F4D43FCFF5}" dt="2021-08-27T10:37:05.655" v="171" actId="26606"/>
          <ac:spMkLst>
            <pc:docMk/>
            <pc:sldMk cId="3044952362" sldId="258"/>
            <ac:spMk id="24" creationId="{DE61FBD7-E37C-4B38-BE44-A6D4978D7486}"/>
          </ac:spMkLst>
        </pc:spChg>
        <pc:spChg chg="add del">
          <ac:chgData name="Ganesh R" userId="4e6fbc80f22edc54" providerId="LiveId" clId="{2415CF3A-015C-44A3-8F27-37F4D43FCFF5}" dt="2021-08-27T10:37:05.655" v="171" actId="26606"/>
          <ac:spMkLst>
            <pc:docMk/>
            <pc:sldMk cId="3044952362" sldId="258"/>
            <ac:spMk id="25" creationId="{392BFCFE-FD78-4EDF-BEFE-CC444DC5F307}"/>
          </ac:spMkLst>
        </pc:spChg>
        <pc:spChg chg="add del">
          <ac:chgData name="Ganesh R" userId="4e6fbc80f22edc54" providerId="LiveId" clId="{2415CF3A-015C-44A3-8F27-37F4D43FCFF5}" dt="2021-08-27T10:37:34.943" v="185" actId="26606"/>
          <ac:spMkLst>
            <pc:docMk/>
            <pc:sldMk cId="3044952362" sldId="258"/>
            <ac:spMk id="26" creationId="{4E7CE7A7-0AFD-439B-9765-E708254D9D2D}"/>
          </ac:spMkLst>
        </pc:spChg>
        <pc:spChg chg="add del">
          <ac:chgData name="Ganesh R" userId="4e6fbc80f22edc54" providerId="LiveId" clId="{2415CF3A-015C-44A3-8F27-37F4D43FCFF5}" dt="2021-08-27T10:37:34.943" v="185" actId="26606"/>
          <ac:spMkLst>
            <pc:docMk/>
            <pc:sldMk cId="3044952362" sldId="258"/>
            <ac:spMk id="27" creationId="{239CFBC2-8561-4BBF-BDDE-CF7908C98DFC}"/>
          </ac:spMkLst>
        </pc:spChg>
        <pc:spChg chg="add del">
          <ac:chgData name="Ganesh R" userId="4e6fbc80f22edc54" providerId="LiveId" clId="{2415CF3A-015C-44A3-8F27-37F4D43FCFF5}" dt="2021-08-27T10:37:14.229" v="176" actId="26606"/>
          <ac:spMkLst>
            <pc:docMk/>
            <pc:sldMk cId="3044952362" sldId="258"/>
            <ac:spMk id="34" creationId="{0BABF38A-8A0D-492E-BD20-6CF4D46B50BD}"/>
          </ac:spMkLst>
        </pc:spChg>
        <pc:spChg chg="add del">
          <ac:chgData name="Ganesh R" userId="4e6fbc80f22edc54" providerId="LiveId" clId="{2415CF3A-015C-44A3-8F27-37F4D43FCFF5}" dt="2021-08-27T10:37:14.229" v="176" actId="26606"/>
          <ac:spMkLst>
            <pc:docMk/>
            <pc:sldMk cId="3044952362" sldId="258"/>
            <ac:spMk id="38" creationId="{4E7CE7A7-0AFD-439B-9765-E708254D9D2D}"/>
          </ac:spMkLst>
        </pc:spChg>
        <pc:spChg chg="add del">
          <ac:chgData name="Ganesh R" userId="4e6fbc80f22edc54" providerId="LiveId" clId="{2415CF3A-015C-44A3-8F27-37F4D43FCFF5}" dt="2021-08-27T10:37:14.229" v="176" actId="26606"/>
          <ac:spMkLst>
            <pc:docMk/>
            <pc:sldMk cId="3044952362" sldId="258"/>
            <ac:spMk id="40" creationId="{239CFBC2-8561-4BBF-BDDE-CF7908C98DFC}"/>
          </ac:spMkLst>
        </pc:spChg>
        <pc:spChg chg="add del">
          <ac:chgData name="Ganesh R" userId="4e6fbc80f22edc54" providerId="LiveId" clId="{2415CF3A-015C-44A3-8F27-37F4D43FCFF5}" dt="2021-08-27T10:37:16.537" v="178" actId="26606"/>
          <ac:spMkLst>
            <pc:docMk/>
            <pc:sldMk cId="3044952362" sldId="258"/>
            <ac:spMk id="46" creationId="{5619E882-12EA-4946-A93B-09E6EA13760F}"/>
          </ac:spMkLst>
        </pc:spChg>
        <pc:spChg chg="add del">
          <ac:chgData name="Ganesh R" userId="4e6fbc80f22edc54" providerId="LiveId" clId="{2415CF3A-015C-44A3-8F27-37F4D43FCFF5}" dt="2021-08-27T10:37:16.537" v="178" actId="26606"/>
          <ac:spMkLst>
            <pc:docMk/>
            <pc:sldMk cId="3044952362" sldId="258"/>
            <ac:spMk id="47" creationId="{0BABF38A-8A0D-492E-BD20-6CF4D46B50BD}"/>
          </ac:spMkLst>
        </pc:spChg>
        <pc:spChg chg="add del">
          <ac:chgData name="Ganesh R" userId="4e6fbc80f22edc54" providerId="LiveId" clId="{2415CF3A-015C-44A3-8F27-37F4D43FCFF5}" dt="2021-08-27T10:37:16.537" v="178" actId="26606"/>
          <ac:spMkLst>
            <pc:docMk/>
            <pc:sldMk cId="3044952362" sldId="258"/>
            <ac:spMk id="49" creationId="{2D924463-4DB7-437D-85B1-7EE5042DE522}"/>
          </ac:spMkLst>
        </pc:spChg>
        <pc:spChg chg="add del">
          <ac:chgData name="Ganesh R" userId="4e6fbc80f22edc54" providerId="LiveId" clId="{2415CF3A-015C-44A3-8F27-37F4D43FCFF5}" dt="2021-08-27T10:37:16.537" v="178" actId="26606"/>
          <ac:spMkLst>
            <pc:docMk/>
            <pc:sldMk cId="3044952362" sldId="258"/>
            <ac:spMk id="50" creationId="{4684E975-303E-47A8-B594-8B8635D99CF5}"/>
          </ac:spMkLst>
        </pc:spChg>
        <pc:spChg chg="add del">
          <ac:chgData name="Ganesh R" userId="4e6fbc80f22edc54" providerId="LiveId" clId="{2415CF3A-015C-44A3-8F27-37F4D43FCFF5}" dt="2021-08-27T10:37:17.186" v="180" actId="26606"/>
          <ac:spMkLst>
            <pc:docMk/>
            <pc:sldMk cId="3044952362" sldId="258"/>
            <ac:spMk id="53" creationId="{0BABF38A-8A0D-492E-BD20-6CF4D46B50BD}"/>
          </ac:spMkLst>
        </pc:spChg>
        <pc:spChg chg="add del">
          <ac:chgData name="Ganesh R" userId="4e6fbc80f22edc54" providerId="LiveId" clId="{2415CF3A-015C-44A3-8F27-37F4D43FCFF5}" dt="2021-08-27T10:37:17.186" v="180" actId="26606"/>
          <ac:spMkLst>
            <pc:docMk/>
            <pc:sldMk cId="3044952362" sldId="258"/>
            <ac:spMk id="55" creationId="{2D924463-4DB7-437D-85B1-7EE5042DE522}"/>
          </ac:spMkLst>
        </pc:spChg>
        <pc:spChg chg="add del">
          <ac:chgData name="Ganesh R" userId="4e6fbc80f22edc54" providerId="LiveId" clId="{2415CF3A-015C-44A3-8F27-37F4D43FCFF5}" dt="2021-08-27T10:37:17.186" v="180" actId="26606"/>
          <ac:spMkLst>
            <pc:docMk/>
            <pc:sldMk cId="3044952362" sldId="258"/>
            <ac:spMk id="56" creationId="{9F108545-2EA9-4B3E-915B-295949608005}"/>
          </ac:spMkLst>
        </pc:spChg>
        <pc:spChg chg="add del">
          <ac:chgData name="Ganesh R" userId="4e6fbc80f22edc54" providerId="LiveId" clId="{2415CF3A-015C-44A3-8F27-37F4D43FCFF5}" dt="2021-08-27T10:37:29.922" v="182" actId="26606"/>
          <ac:spMkLst>
            <pc:docMk/>
            <pc:sldMk cId="3044952362" sldId="258"/>
            <ac:spMk id="59" creationId="{0BABF38A-8A0D-492E-BD20-6CF4D46B50BD}"/>
          </ac:spMkLst>
        </pc:spChg>
        <pc:spChg chg="add del">
          <ac:chgData name="Ganesh R" userId="4e6fbc80f22edc54" providerId="LiveId" clId="{2415CF3A-015C-44A3-8F27-37F4D43FCFF5}" dt="2021-08-27T10:37:29.922" v="182" actId="26606"/>
          <ac:spMkLst>
            <pc:docMk/>
            <pc:sldMk cId="3044952362" sldId="258"/>
            <ac:spMk id="61" creationId="{2D924463-4DB7-437D-85B1-7EE5042DE522}"/>
          </ac:spMkLst>
        </pc:spChg>
        <pc:spChg chg="add del">
          <ac:chgData name="Ganesh R" userId="4e6fbc80f22edc54" providerId="LiveId" clId="{2415CF3A-015C-44A3-8F27-37F4D43FCFF5}" dt="2021-08-27T10:37:29.922" v="182" actId="26606"/>
          <ac:spMkLst>
            <pc:docMk/>
            <pc:sldMk cId="3044952362" sldId="258"/>
            <ac:spMk id="62" creationId="{4684E975-303E-47A8-B594-8B8635D99CF5}"/>
          </ac:spMkLst>
        </pc:spChg>
        <pc:spChg chg="add del">
          <ac:chgData name="Ganesh R" userId="4e6fbc80f22edc54" providerId="LiveId" clId="{2415CF3A-015C-44A3-8F27-37F4D43FCFF5}" dt="2021-08-27T10:37:29.922" v="182" actId="26606"/>
          <ac:spMkLst>
            <pc:docMk/>
            <pc:sldMk cId="3044952362" sldId="258"/>
            <ac:spMk id="64" creationId="{5619E882-12EA-4946-A93B-09E6EA13760F}"/>
          </ac:spMkLst>
        </pc:spChg>
        <pc:spChg chg="add del">
          <ac:chgData name="Ganesh R" userId="4e6fbc80f22edc54" providerId="LiveId" clId="{2415CF3A-015C-44A3-8F27-37F4D43FCFF5}" dt="2021-08-27T10:37:29.922" v="182" actId="26606"/>
          <ac:spMkLst>
            <pc:docMk/>
            <pc:sldMk cId="3044952362" sldId="258"/>
            <ac:spMk id="65" creationId="{C0C5CD6C-C668-4B17-BFAF-532384BCB938}"/>
          </ac:spMkLst>
        </pc:spChg>
        <pc:spChg chg="add del">
          <ac:chgData name="Ganesh R" userId="4e6fbc80f22edc54" providerId="LiveId" clId="{2415CF3A-015C-44A3-8F27-37F4D43FCFF5}" dt="2021-08-27T10:37:34.908" v="184" actId="26606"/>
          <ac:spMkLst>
            <pc:docMk/>
            <pc:sldMk cId="3044952362" sldId="258"/>
            <ac:spMk id="67" creationId="{0BABF38A-8A0D-492E-BD20-6CF4D46B50BD}"/>
          </ac:spMkLst>
        </pc:spChg>
        <pc:spChg chg="add del">
          <ac:chgData name="Ganesh R" userId="4e6fbc80f22edc54" providerId="LiveId" clId="{2415CF3A-015C-44A3-8F27-37F4D43FCFF5}" dt="2021-08-27T10:37:34.908" v="184" actId="26606"/>
          <ac:spMkLst>
            <pc:docMk/>
            <pc:sldMk cId="3044952362" sldId="258"/>
            <ac:spMk id="69" creationId="{2D924463-4DB7-437D-85B1-7EE5042DE522}"/>
          </ac:spMkLst>
        </pc:spChg>
        <pc:spChg chg="add del">
          <ac:chgData name="Ganesh R" userId="4e6fbc80f22edc54" providerId="LiveId" clId="{2415CF3A-015C-44A3-8F27-37F4D43FCFF5}" dt="2021-08-27T10:37:34.908" v="184" actId="26606"/>
          <ac:spMkLst>
            <pc:docMk/>
            <pc:sldMk cId="3044952362" sldId="258"/>
            <ac:spMk id="70" creationId="{4684E975-303E-47A8-B594-8B8635D99CF5}"/>
          </ac:spMkLst>
        </pc:spChg>
        <pc:spChg chg="add del">
          <ac:chgData name="Ganesh R" userId="4e6fbc80f22edc54" providerId="LiveId" clId="{2415CF3A-015C-44A3-8F27-37F4D43FCFF5}" dt="2021-08-27T10:37:34.908" v="184" actId="26606"/>
          <ac:spMkLst>
            <pc:docMk/>
            <pc:sldMk cId="3044952362" sldId="258"/>
            <ac:spMk id="72" creationId="{5619E882-12EA-4946-A93B-09E6EA13760F}"/>
          </ac:spMkLst>
        </pc:spChg>
        <pc:spChg chg="add">
          <ac:chgData name="Ganesh R" userId="4e6fbc80f22edc54" providerId="LiveId" clId="{2415CF3A-015C-44A3-8F27-37F4D43FCFF5}" dt="2021-08-27T10:37:34.943" v="185" actId="26606"/>
          <ac:spMkLst>
            <pc:docMk/>
            <pc:sldMk cId="3044952362" sldId="258"/>
            <ac:spMk id="74" creationId="{0BABF38A-8A0D-492E-BD20-6CF4D46B50BD}"/>
          </ac:spMkLst>
        </pc:spChg>
        <pc:spChg chg="add">
          <ac:chgData name="Ganesh R" userId="4e6fbc80f22edc54" providerId="LiveId" clId="{2415CF3A-015C-44A3-8F27-37F4D43FCFF5}" dt="2021-08-27T10:37:34.943" v="185" actId="26606"/>
          <ac:spMkLst>
            <pc:docMk/>
            <pc:sldMk cId="3044952362" sldId="258"/>
            <ac:spMk id="76" creationId="{2D924463-4DB7-437D-85B1-7EE5042DE522}"/>
          </ac:spMkLst>
        </pc:spChg>
        <pc:spChg chg="add">
          <ac:chgData name="Ganesh R" userId="4e6fbc80f22edc54" providerId="LiveId" clId="{2415CF3A-015C-44A3-8F27-37F4D43FCFF5}" dt="2021-08-27T10:37:34.943" v="185" actId="26606"/>
          <ac:spMkLst>
            <pc:docMk/>
            <pc:sldMk cId="3044952362" sldId="258"/>
            <ac:spMk id="77" creationId="{C8884498-8C0E-4CE3-A52C-4D46CFCBD241}"/>
          </ac:spMkLst>
        </pc:spChg>
        <pc:grpChg chg="add del">
          <ac:chgData name="Ganesh R" userId="4e6fbc80f22edc54" providerId="LiveId" clId="{2415CF3A-015C-44A3-8F27-37F4D43FCFF5}" dt="2021-08-27T10:37:00.869" v="168" actId="26606"/>
          <ac:grpSpMkLst>
            <pc:docMk/>
            <pc:sldMk cId="3044952362" sldId="258"/>
            <ac:grpSpMk id="15" creationId="{2AAC8F43-3BD7-44FC-843A-972922AF2BC0}"/>
          </ac:grpSpMkLst>
        </pc:grpChg>
        <pc:grpChg chg="add del">
          <ac:chgData name="Ganesh R" userId="4e6fbc80f22edc54" providerId="LiveId" clId="{2415CF3A-015C-44A3-8F27-37F4D43FCFF5}" dt="2021-08-27T10:37:05.655" v="171" actId="26606"/>
          <ac:grpSpMkLst>
            <pc:docMk/>
            <pc:sldMk cId="3044952362" sldId="258"/>
            <ac:grpSpMk id="17" creationId="{0292BAD4-5BB2-4CD3-AB5B-C35EF9F7D2B4}"/>
          </ac:grpSpMkLst>
        </pc:grpChg>
        <pc:grpChg chg="add del">
          <ac:chgData name="Ganesh R" userId="4e6fbc80f22edc54" providerId="LiveId" clId="{2415CF3A-015C-44A3-8F27-37F4D43FCFF5}" dt="2021-08-27T10:37:34.943" v="185" actId="26606"/>
          <ac:grpSpMkLst>
            <pc:docMk/>
            <pc:sldMk cId="3044952362" sldId="258"/>
            <ac:grpSpMk id="28" creationId="{2AAC8F43-3BD7-44FC-843A-972922AF2BC0}"/>
          </ac:grpSpMkLst>
        </pc:grpChg>
        <pc:grpChg chg="add del">
          <ac:chgData name="Ganesh R" userId="4e6fbc80f22edc54" providerId="LiveId" clId="{2415CF3A-015C-44A3-8F27-37F4D43FCFF5}" dt="2021-08-27T10:37:14.229" v="176" actId="26606"/>
          <ac:grpSpMkLst>
            <pc:docMk/>
            <pc:sldMk cId="3044952362" sldId="258"/>
            <ac:grpSpMk id="42" creationId="{2AAC8F43-3BD7-44FC-843A-972922AF2BC0}"/>
          </ac:grpSpMkLst>
        </pc:grpChg>
        <pc:grpChg chg="add del">
          <ac:chgData name="Ganesh R" userId="4e6fbc80f22edc54" providerId="LiveId" clId="{2415CF3A-015C-44A3-8F27-37F4D43FCFF5}" dt="2021-08-27T10:37:16.537" v="178" actId="26606"/>
          <ac:grpSpMkLst>
            <pc:docMk/>
            <pc:sldMk cId="3044952362" sldId="258"/>
            <ac:grpSpMk id="51" creationId="{EFE09A4F-A15B-47D3-8D0C-5312542A288D}"/>
          </ac:grpSpMkLst>
        </pc:grpChg>
        <pc:grpChg chg="add del">
          <ac:chgData name="Ganesh R" userId="4e6fbc80f22edc54" providerId="LiveId" clId="{2415CF3A-015C-44A3-8F27-37F4D43FCFF5}" dt="2021-08-27T10:37:17.186" v="180" actId="26606"/>
          <ac:grpSpMkLst>
            <pc:docMk/>
            <pc:sldMk cId="3044952362" sldId="258"/>
            <ac:grpSpMk id="57" creationId="{E014A1C6-ABE4-4764-8CAC-9D4DFBED38BB}"/>
          </ac:grpSpMkLst>
        </pc:grpChg>
        <pc:grpChg chg="add del">
          <ac:chgData name="Ganesh R" userId="4e6fbc80f22edc54" providerId="LiveId" clId="{2415CF3A-015C-44A3-8F27-37F4D43FCFF5}" dt="2021-08-27T10:37:29.922" v="182" actId="26606"/>
          <ac:grpSpMkLst>
            <pc:docMk/>
            <pc:sldMk cId="3044952362" sldId="258"/>
            <ac:grpSpMk id="63" creationId="{80077833-8B68-4C70-971A-2B043CF0BBEE}"/>
          </ac:grpSpMkLst>
        </pc:grpChg>
        <pc:grpChg chg="add del">
          <ac:chgData name="Ganesh R" userId="4e6fbc80f22edc54" providerId="LiveId" clId="{2415CF3A-015C-44A3-8F27-37F4D43FCFF5}" dt="2021-08-27T10:37:34.908" v="184" actId="26606"/>
          <ac:grpSpMkLst>
            <pc:docMk/>
            <pc:sldMk cId="3044952362" sldId="258"/>
            <ac:grpSpMk id="71" creationId="{EFE09A4F-A15B-47D3-8D0C-5312542A288D}"/>
          </ac:grpSpMkLst>
        </pc:grpChg>
        <pc:grpChg chg="add">
          <ac:chgData name="Ganesh R" userId="4e6fbc80f22edc54" providerId="LiveId" clId="{2415CF3A-015C-44A3-8F27-37F4D43FCFF5}" dt="2021-08-27T10:37:34.943" v="185" actId="26606"/>
          <ac:grpSpMkLst>
            <pc:docMk/>
            <pc:sldMk cId="3044952362" sldId="258"/>
            <ac:grpSpMk id="78" creationId="{13CD130A-643A-4D11-9D36-1A18E7473DF4}"/>
          </ac:grpSpMkLst>
        </pc:grpChg>
        <pc:picChg chg="add del">
          <ac:chgData name="Ganesh R" userId="4e6fbc80f22edc54" providerId="LiveId" clId="{2415CF3A-015C-44A3-8F27-37F4D43FCFF5}" dt="2021-08-27T10:37:06.904" v="173" actId="26606"/>
          <ac:picMkLst>
            <pc:docMk/>
            <pc:sldMk cId="3044952362" sldId="258"/>
            <ac:picMk id="4" creationId="{F52AB98A-1F03-47B6-9C85-4227DFD72710}"/>
          </ac:picMkLst>
        </pc:picChg>
        <pc:picChg chg="add del">
          <ac:chgData name="Ganesh R" userId="4e6fbc80f22edc54" providerId="LiveId" clId="{2415CF3A-015C-44A3-8F27-37F4D43FCFF5}" dt="2021-08-27T10:37:05.655" v="171" actId="26606"/>
          <ac:picMkLst>
            <pc:docMk/>
            <pc:sldMk cId="3044952362" sldId="258"/>
            <ac:picMk id="6" creationId="{D991DD23-D303-489A-A585-85DCAC7A468F}"/>
          </ac:picMkLst>
        </pc:picChg>
        <pc:picChg chg="add del">
          <ac:chgData name="Ganesh R" userId="4e6fbc80f22edc54" providerId="LiveId" clId="{2415CF3A-015C-44A3-8F27-37F4D43FCFF5}" dt="2021-08-27T10:37:00.869" v="168" actId="26606"/>
          <ac:picMkLst>
            <pc:docMk/>
            <pc:sldMk cId="3044952362" sldId="258"/>
            <ac:picMk id="9" creationId="{BC526B7A-4801-4FD1-95C8-03AF22629E87}"/>
          </ac:picMkLst>
        </pc:picChg>
        <pc:picChg chg="add del">
          <ac:chgData name="Ganesh R" userId="4e6fbc80f22edc54" providerId="LiveId" clId="{2415CF3A-015C-44A3-8F27-37F4D43FCFF5}" dt="2021-08-27T10:37:06.904" v="173" actId="26606"/>
          <ac:picMkLst>
            <pc:docMk/>
            <pc:sldMk cId="3044952362" sldId="258"/>
            <ac:picMk id="10" creationId="{BC526B7A-4801-4FD1-95C8-03AF22629E87}"/>
          </ac:picMkLst>
        </pc:picChg>
        <pc:picChg chg="add del">
          <ac:chgData name="Ganesh R" userId="4e6fbc80f22edc54" providerId="LiveId" clId="{2415CF3A-015C-44A3-8F27-37F4D43FCFF5}" dt="2021-08-27T10:37:34.943" v="185" actId="26606"/>
          <ac:picMkLst>
            <pc:docMk/>
            <pc:sldMk cId="3044952362" sldId="258"/>
            <ac:picMk id="19" creationId="{BC526B7A-4801-4FD1-95C8-03AF22629E87}"/>
          </ac:picMkLst>
        </pc:picChg>
        <pc:picChg chg="add del">
          <ac:chgData name="Ganesh R" userId="4e6fbc80f22edc54" providerId="LiveId" clId="{2415CF3A-015C-44A3-8F27-37F4D43FCFF5}" dt="2021-08-27T10:37:05.655" v="171" actId="26606"/>
          <ac:picMkLst>
            <pc:docMk/>
            <pc:sldMk cId="3044952362" sldId="258"/>
            <ac:picMk id="22" creationId="{BC526B7A-4801-4FD1-95C8-03AF22629E87}"/>
          </ac:picMkLst>
        </pc:picChg>
        <pc:picChg chg="add del">
          <ac:chgData name="Ganesh R" userId="4e6fbc80f22edc54" providerId="LiveId" clId="{2415CF3A-015C-44A3-8F27-37F4D43FCFF5}" dt="2021-08-27T10:37:14.229" v="176" actId="26606"/>
          <ac:picMkLst>
            <pc:docMk/>
            <pc:sldMk cId="3044952362" sldId="258"/>
            <ac:picMk id="36" creationId="{BC526B7A-4801-4FD1-95C8-03AF22629E87}"/>
          </ac:picMkLst>
        </pc:picChg>
        <pc:picChg chg="add del">
          <ac:chgData name="Ganesh R" userId="4e6fbc80f22edc54" providerId="LiveId" clId="{2415CF3A-015C-44A3-8F27-37F4D43FCFF5}" dt="2021-08-27T10:37:16.537" v="178" actId="26606"/>
          <ac:picMkLst>
            <pc:docMk/>
            <pc:sldMk cId="3044952362" sldId="258"/>
            <ac:picMk id="48" creationId="{BC526B7A-4801-4FD1-95C8-03AF22629E87}"/>
          </ac:picMkLst>
        </pc:picChg>
        <pc:picChg chg="add del">
          <ac:chgData name="Ganesh R" userId="4e6fbc80f22edc54" providerId="LiveId" clId="{2415CF3A-015C-44A3-8F27-37F4D43FCFF5}" dt="2021-08-27T10:37:17.186" v="180" actId="26606"/>
          <ac:picMkLst>
            <pc:docMk/>
            <pc:sldMk cId="3044952362" sldId="258"/>
            <ac:picMk id="54" creationId="{BC526B7A-4801-4FD1-95C8-03AF22629E87}"/>
          </ac:picMkLst>
        </pc:picChg>
        <pc:picChg chg="add del">
          <ac:chgData name="Ganesh R" userId="4e6fbc80f22edc54" providerId="LiveId" clId="{2415CF3A-015C-44A3-8F27-37F4D43FCFF5}" dt="2021-08-27T10:37:29.922" v="182" actId="26606"/>
          <ac:picMkLst>
            <pc:docMk/>
            <pc:sldMk cId="3044952362" sldId="258"/>
            <ac:picMk id="60" creationId="{BC526B7A-4801-4FD1-95C8-03AF22629E87}"/>
          </ac:picMkLst>
        </pc:picChg>
        <pc:picChg chg="add del">
          <ac:chgData name="Ganesh R" userId="4e6fbc80f22edc54" providerId="LiveId" clId="{2415CF3A-015C-44A3-8F27-37F4D43FCFF5}" dt="2021-08-27T10:37:34.908" v="184" actId="26606"/>
          <ac:picMkLst>
            <pc:docMk/>
            <pc:sldMk cId="3044952362" sldId="258"/>
            <ac:picMk id="68" creationId="{BC526B7A-4801-4FD1-95C8-03AF22629E87}"/>
          </ac:picMkLst>
        </pc:picChg>
        <pc:picChg chg="add">
          <ac:chgData name="Ganesh R" userId="4e6fbc80f22edc54" providerId="LiveId" clId="{2415CF3A-015C-44A3-8F27-37F4D43FCFF5}" dt="2021-08-27T10:37:34.943" v="185" actId="26606"/>
          <ac:picMkLst>
            <pc:docMk/>
            <pc:sldMk cId="3044952362" sldId="258"/>
            <ac:picMk id="75" creationId="{BC526B7A-4801-4FD1-95C8-03AF22629E87}"/>
          </ac:picMkLst>
        </pc:picChg>
      </pc:sldChg>
      <pc:sldChg chg="modSp new mod">
        <pc:chgData name="Ganesh R" userId="4e6fbc80f22edc54" providerId="LiveId" clId="{2415CF3A-015C-44A3-8F27-37F4D43FCFF5}" dt="2021-08-27T10:46:19.235" v="255" actId="20577"/>
        <pc:sldMkLst>
          <pc:docMk/>
          <pc:sldMk cId="1388280702" sldId="259"/>
        </pc:sldMkLst>
        <pc:spChg chg="mod">
          <ac:chgData name="Ganesh R" userId="4e6fbc80f22edc54" providerId="LiveId" clId="{2415CF3A-015C-44A3-8F27-37F4D43FCFF5}" dt="2021-08-27T10:46:19.235" v="255" actId="20577"/>
          <ac:spMkLst>
            <pc:docMk/>
            <pc:sldMk cId="1388280702" sldId="259"/>
            <ac:spMk id="2" creationId="{437DFDE7-2AFF-495D-8BE6-A81283AF5D32}"/>
          </ac:spMkLst>
        </pc:spChg>
      </pc:sldChg>
      <pc:sldChg chg="addSp delSp modSp new mod setBg">
        <pc:chgData name="Ganesh R" userId="4e6fbc80f22edc54" providerId="LiveId" clId="{2415CF3A-015C-44A3-8F27-37F4D43FCFF5}" dt="2021-08-27T10:57:35.136" v="473" actId="26606"/>
        <pc:sldMkLst>
          <pc:docMk/>
          <pc:sldMk cId="2875790126" sldId="260"/>
        </pc:sldMkLst>
        <pc:spChg chg="add del mod">
          <ac:chgData name="Ganesh R" userId="4e6fbc80f22edc54" providerId="LiveId" clId="{2415CF3A-015C-44A3-8F27-37F4D43FCFF5}" dt="2021-08-27T10:57:35.136" v="473" actId="26606"/>
          <ac:spMkLst>
            <pc:docMk/>
            <pc:sldMk cId="2875790126" sldId="260"/>
            <ac:spMk id="2" creationId="{94FC7BDF-BEB5-43AD-A00E-A4199E50DEC5}"/>
          </ac:spMkLst>
        </pc:spChg>
        <pc:spChg chg="add del">
          <ac:chgData name="Ganesh R" userId="4e6fbc80f22edc54" providerId="LiveId" clId="{2415CF3A-015C-44A3-8F27-37F4D43FCFF5}" dt="2021-08-27T10:57:35.106" v="472" actId="26606"/>
          <ac:spMkLst>
            <pc:docMk/>
            <pc:sldMk cId="2875790126" sldId="260"/>
            <ac:spMk id="8" creationId="{0BABF38A-8A0D-492E-BD20-6CF4D46B50BD}"/>
          </ac:spMkLst>
        </pc:spChg>
        <pc:spChg chg="add del">
          <ac:chgData name="Ganesh R" userId="4e6fbc80f22edc54" providerId="LiveId" clId="{2415CF3A-015C-44A3-8F27-37F4D43FCFF5}" dt="2021-08-27T10:57:35.106" v="472" actId="26606"/>
          <ac:spMkLst>
            <pc:docMk/>
            <pc:sldMk cId="2875790126" sldId="260"/>
            <ac:spMk id="12" creationId="{8651CFA9-6065-4243-AC48-858E359780B1}"/>
          </ac:spMkLst>
        </pc:spChg>
        <pc:spChg chg="add del">
          <ac:chgData name="Ganesh R" userId="4e6fbc80f22edc54" providerId="LiveId" clId="{2415CF3A-015C-44A3-8F27-37F4D43FCFF5}" dt="2021-08-27T10:57:35.106" v="472" actId="26606"/>
          <ac:spMkLst>
            <pc:docMk/>
            <pc:sldMk cId="2875790126" sldId="260"/>
            <ac:spMk id="14" creationId="{37962AE0-6A1C-4B76-9D52-10E5E6D7D3BB}"/>
          </ac:spMkLst>
        </pc:spChg>
        <pc:spChg chg="add">
          <ac:chgData name="Ganesh R" userId="4e6fbc80f22edc54" providerId="LiveId" clId="{2415CF3A-015C-44A3-8F27-37F4D43FCFF5}" dt="2021-08-27T10:57:35.136" v="473" actId="26606"/>
          <ac:spMkLst>
            <pc:docMk/>
            <pc:sldMk cId="2875790126" sldId="260"/>
            <ac:spMk id="20" creationId="{0BABF38A-8A0D-492E-BD20-6CF4D46B50BD}"/>
          </ac:spMkLst>
        </pc:spChg>
        <pc:spChg chg="add">
          <ac:chgData name="Ganesh R" userId="4e6fbc80f22edc54" providerId="LiveId" clId="{2415CF3A-015C-44A3-8F27-37F4D43FCFF5}" dt="2021-08-27T10:57:35.136" v="473" actId="26606"/>
          <ac:spMkLst>
            <pc:docMk/>
            <pc:sldMk cId="2875790126" sldId="260"/>
            <ac:spMk id="22" creationId="{8651CFA9-6065-4243-AC48-858E359780B1}"/>
          </ac:spMkLst>
        </pc:spChg>
        <pc:spChg chg="add">
          <ac:chgData name="Ganesh R" userId="4e6fbc80f22edc54" providerId="LiveId" clId="{2415CF3A-015C-44A3-8F27-37F4D43FCFF5}" dt="2021-08-27T10:57:35.136" v="473" actId="26606"/>
          <ac:spMkLst>
            <pc:docMk/>
            <pc:sldMk cId="2875790126" sldId="260"/>
            <ac:spMk id="23" creationId="{37962AE0-6A1C-4B76-9D52-10E5E6D7D3BB}"/>
          </ac:spMkLst>
        </pc:spChg>
        <pc:grpChg chg="add del">
          <ac:chgData name="Ganesh R" userId="4e6fbc80f22edc54" providerId="LiveId" clId="{2415CF3A-015C-44A3-8F27-37F4D43FCFF5}" dt="2021-08-27T10:57:35.106" v="472" actId="26606"/>
          <ac:grpSpMkLst>
            <pc:docMk/>
            <pc:sldMk cId="2875790126" sldId="260"/>
            <ac:grpSpMk id="16" creationId="{6D819DAD-56A0-47A3-996C-EBE883BC3990}"/>
          </ac:grpSpMkLst>
        </pc:grpChg>
        <pc:grpChg chg="add">
          <ac:chgData name="Ganesh R" userId="4e6fbc80f22edc54" providerId="LiveId" clId="{2415CF3A-015C-44A3-8F27-37F4D43FCFF5}" dt="2021-08-27T10:57:35.136" v="473" actId="26606"/>
          <ac:grpSpMkLst>
            <pc:docMk/>
            <pc:sldMk cId="2875790126" sldId="260"/>
            <ac:grpSpMk id="24" creationId="{6D819DAD-56A0-47A3-996C-EBE883BC3990}"/>
          </ac:grpSpMkLst>
        </pc:grpChg>
        <pc:graphicFrameChg chg="add del">
          <ac:chgData name="Ganesh R" userId="4e6fbc80f22edc54" providerId="LiveId" clId="{2415CF3A-015C-44A3-8F27-37F4D43FCFF5}" dt="2021-08-27T10:57:35.106" v="472" actId="26606"/>
          <ac:graphicFrameMkLst>
            <pc:docMk/>
            <pc:sldMk cId="2875790126" sldId="260"/>
            <ac:graphicFrameMk id="4" creationId="{CF0F27CA-637D-48E6-9A26-E2C4436D01C4}"/>
          </ac:graphicFrameMkLst>
        </pc:graphicFrameChg>
        <pc:graphicFrameChg chg="add">
          <ac:chgData name="Ganesh R" userId="4e6fbc80f22edc54" providerId="LiveId" clId="{2415CF3A-015C-44A3-8F27-37F4D43FCFF5}" dt="2021-08-27T10:57:35.136" v="473" actId="26606"/>
          <ac:graphicFrameMkLst>
            <pc:docMk/>
            <pc:sldMk cId="2875790126" sldId="260"/>
            <ac:graphicFrameMk id="25" creationId="{C9E2945F-1673-42E4-A71B-96F453DEE64B}"/>
          </ac:graphicFrameMkLst>
        </pc:graphicFrameChg>
        <pc:picChg chg="add del">
          <ac:chgData name="Ganesh R" userId="4e6fbc80f22edc54" providerId="LiveId" clId="{2415CF3A-015C-44A3-8F27-37F4D43FCFF5}" dt="2021-08-27T10:57:35.106" v="472" actId="26606"/>
          <ac:picMkLst>
            <pc:docMk/>
            <pc:sldMk cId="2875790126" sldId="260"/>
            <ac:picMk id="10" creationId="{BC526B7A-4801-4FD1-95C8-03AF22629E87}"/>
          </ac:picMkLst>
        </pc:picChg>
        <pc:picChg chg="add">
          <ac:chgData name="Ganesh R" userId="4e6fbc80f22edc54" providerId="LiveId" clId="{2415CF3A-015C-44A3-8F27-37F4D43FCFF5}" dt="2021-08-27T10:57:35.136" v="473" actId="26606"/>
          <ac:picMkLst>
            <pc:docMk/>
            <pc:sldMk cId="2875790126" sldId="260"/>
            <ac:picMk id="21" creationId="{BC526B7A-4801-4FD1-95C8-03AF22629E87}"/>
          </ac:picMkLst>
        </pc:picChg>
      </pc:sldChg>
      <pc:sldChg chg="new del">
        <pc:chgData name="Ganesh R" userId="4e6fbc80f22edc54" providerId="LiveId" clId="{2415CF3A-015C-44A3-8F27-37F4D43FCFF5}" dt="2021-08-27T10:58:49.394" v="477" actId="680"/>
        <pc:sldMkLst>
          <pc:docMk/>
          <pc:sldMk cId="4020122021" sldId="261"/>
        </pc:sldMkLst>
      </pc:sldChg>
      <pc:sldMasterChg chg="add del addSldLayout delSldLayout">
        <pc:chgData name="Ganesh R" userId="4e6fbc80f22edc54" providerId="LiveId" clId="{2415CF3A-015C-44A3-8F27-37F4D43FCFF5}" dt="2021-08-27T10:33:22.011" v="42" actId="26606"/>
        <pc:sldMasterMkLst>
          <pc:docMk/>
          <pc:sldMasterMk cId="1424574428" sldId="2147483648"/>
        </pc:sldMasterMkLst>
        <pc:sldLayoutChg chg="add del">
          <pc:chgData name="Ganesh R" userId="4e6fbc80f22edc54" providerId="LiveId" clId="{2415CF3A-015C-44A3-8F27-37F4D43FCFF5}" dt="2021-08-27T10:33:22.011" v="42" actId="26606"/>
          <pc:sldLayoutMkLst>
            <pc:docMk/>
            <pc:sldMasterMk cId="1424574428" sldId="2147483648"/>
            <pc:sldLayoutMk cId="3993721113" sldId="2147483649"/>
          </pc:sldLayoutMkLst>
        </pc:sldLayoutChg>
        <pc:sldLayoutChg chg="add del">
          <pc:chgData name="Ganesh R" userId="4e6fbc80f22edc54" providerId="LiveId" clId="{2415CF3A-015C-44A3-8F27-37F4D43FCFF5}" dt="2021-08-27T10:33:22.011" v="42" actId="26606"/>
          <pc:sldLayoutMkLst>
            <pc:docMk/>
            <pc:sldMasterMk cId="1424574428" sldId="2147483648"/>
            <pc:sldLayoutMk cId="4032767246" sldId="2147483650"/>
          </pc:sldLayoutMkLst>
        </pc:sldLayoutChg>
        <pc:sldLayoutChg chg="add del">
          <pc:chgData name="Ganesh R" userId="4e6fbc80f22edc54" providerId="LiveId" clId="{2415CF3A-015C-44A3-8F27-37F4D43FCFF5}" dt="2021-08-27T10:33:22.011" v="42" actId="26606"/>
          <pc:sldLayoutMkLst>
            <pc:docMk/>
            <pc:sldMasterMk cId="1424574428" sldId="2147483648"/>
            <pc:sldLayoutMk cId="2737692302" sldId="2147483651"/>
          </pc:sldLayoutMkLst>
        </pc:sldLayoutChg>
        <pc:sldLayoutChg chg="add del">
          <pc:chgData name="Ganesh R" userId="4e6fbc80f22edc54" providerId="LiveId" clId="{2415CF3A-015C-44A3-8F27-37F4D43FCFF5}" dt="2021-08-27T10:33:22.011" v="42" actId="26606"/>
          <pc:sldLayoutMkLst>
            <pc:docMk/>
            <pc:sldMasterMk cId="1424574428" sldId="2147483648"/>
            <pc:sldLayoutMk cId="2252013777" sldId="2147483652"/>
          </pc:sldLayoutMkLst>
        </pc:sldLayoutChg>
        <pc:sldLayoutChg chg="add del">
          <pc:chgData name="Ganesh R" userId="4e6fbc80f22edc54" providerId="LiveId" clId="{2415CF3A-015C-44A3-8F27-37F4D43FCFF5}" dt="2021-08-27T10:33:22.011" v="42" actId="26606"/>
          <pc:sldLayoutMkLst>
            <pc:docMk/>
            <pc:sldMasterMk cId="1424574428" sldId="2147483648"/>
            <pc:sldLayoutMk cId="1847540873" sldId="2147483653"/>
          </pc:sldLayoutMkLst>
        </pc:sldLayoutChg>
        <pc:sldLayoutChg chg="add del">
          <pc:chgData name="Ganesh R" userId="4e6fbc80f22edc54" providerId="LiveId" clId="{2415CF3A-015C-44A3-8F27-37F4D43FCFF5}" dt="2021-08-27T10:33:22.011" v="42" actId="26606"/>
          <pc:sldLayoutMkLst>
            <pc:docMk/>
            <pc:sldMasterMk cId="1424574428" sldId="2147483648"/>
            <pc:sldLayoutMk cId="3687527760" sldId="2147483654"/>
          </pc:sldLayoutMkLst>
        </pc:sldLayoutChg>
        <pc:sldLayoutChg chg="add del">
          <pc:chgData name="Ganesh R" userId="4e6fbc80f22edc54" providerId="LiveId" clId="{2415CF3A-015C-44A3-8F27-37F4D43FCFF5}" dt="2021-08-27T10:33:22.011" v="42" actId="26606"/>
          <pc:sldLayoutMkLst>
            <pc:docMk/>
            <pc:sldMasterMk cId="1424574428" sldId="2147483648"/>
            <pc:sldLayoutMk cId="1209501106" sldId="2147483655"/>
          </pc:sldLayoutMkLst>
        </pc:sldLayoutChg>
        <pc:sldLayoutChg chg="add del">
          <pc:chgData name="Ganesh R" userId="4e6fbc80f22edc54" providerId="LiveId" clId="{2415CF3A-015C-44A3-8F27-37F4D43FCFF5}" dt="2021-08-27T10:33:22.011" v="42" actId="26606"/>
          <pc:sldLayoutMkLst>
            <pc:docMk/>
            <pc:sldMasterMk cId="1424574428" sldId="2147483648"/>
            <pc:sldLayoutMk cId="1023169746" sldId="2147483656"/>
          </pc:sldLayoutMkLst>
        </pc:sldLayoutChg>
        <pc:sldLayoutChg chg="add del">
          <pc:chgData name="Ganesh R" userId="4e6fbc80f22edc54" providerId="LiveId" clId="{2415CF3A-015C-44A3-8F27-37F4D43FCFF5}" dt="2021-08-27T10:33:22.011" v="42" actId="26606"/>
          <pc:sldLayoutMkLst>
            <pc:docMk/>
            <pc:sldMasterMk cId="1424574428" sldId="2147483648"/>
            <pc:sldLayoutMk cId="3452532941" sldId="2147483657"/>
          </pc:sldLayoutMkLst>
        </pc:sldLayoutChg>
        <pc:sldLayoutChg chg="add del">
          <pc:chgData name="Ganesh R" userId="4e6fbc80f22edc54" providerId="LiveId" clId="{2415CF3A-015C-44A3-8F27-37F4D43FCFF5}" dt="2021-08-27T10:33:22.011" v="42" actId="26606"/>
          <pc:sldLayoutMkLst>
            <pc:docMk/>
            <pc:sldMasterMk cId="1424574428" sldId="2147483648"/>
            <pc:sldLayoutMk cId="1828543292" sldId="2147483658"/>
          </pc:sldLayoutMkLst>
        </pc:sldLayoutChg>
        <pc:sldLayoutChg chg="add del">
          <pc:chgData name="Ganesh R" userId="4e6fbc80f22edc54" providerId="LiveId" clId="{2415CF3A-015C-44A3-8F27-37F4D43FCFF5}" dt="2021-08-27T10:33:22.011" v="42" actId="26606"/>
          <pc:sldLayoutMkLst>
            <pc:docMk/>
            <pc:sldMasterMk cId="1424574428" sldId="2147483648"/>
            <pc:sldLayoutMk cId="2101347699" sldId="2147483659"/>
          </pc:sldLayoutMkLst>
        </pc:sldLayoutChg>
      </pc:sldMasterChg>
      <pc:sldMasterChg chg="add del replId addSldLayout delSldLayout">
        <pc:chgData name="Ganesh R" userId="4e6fbc80f22edc54" providerId="LiveId" clId="{2415CF3A-015C-44A3-8F27-37F4D43FCFF5}" dt="2021-08-27T10:33:21.757" v="41" actId="26606"/>
        <pc:sldMasterMkLst>
          <pc:docMk/>
          <pc:sldMasterMk cId="690047824" sldId="2147483660"/>
        </pc:sldMasterMkLst>
        <pc:sldLayoutChg chg="add del">
          <pc:chgData name="Ganesh R" userId="4e6fbc80f22edc54" providerId="LiveId" clId="{2415CF3A-015C-44A3-8F27-37F4D43FCFF5}" dt="2021-08-27T10:33:21.757" v="41" actId="26606"/>
          <pc:sldLayoutMkLst>
            <pc:docMk/>
            <pc:sldMasterMk cId="690047824" sldId="2147483660"/>
            <pc:sldLayoutMk cId="115386000" sldId="2147483661"/>
          </pc:sldLayoutMkLst>
        </pc:sldLayoutChg>
        <pc:sldLayoutChg chg="add del replId">
          <pc:chgData name="Ganesh R" userId="4e6fbc80f22edc54" providerId="LiveId" clId="{2415CF3A-015C-44A3-8F27-37F4D43FCFF5}" dt="2021-08-27T10:33:21.757" v="41" actId="26606"/>
          <pc:sldLayoutMkLst>
            <pc:docMk/>
            <pc:sldMasterMk cId="690047824" sldId="2147483660"/>
            <pc:sldLayoutMk cId="1235148866" sldId="2147483662"/>
          </pc:sldLayoutMkLst>
        </pc:sldLayoutChg>
        <pc:sldLayoutChg chg="add del replId">
          <pc:chgData name="Ganesh R" userId="4e6fbc80f22edc54" providerId="LiveId" clId="{2415CF3A-015C-44A3-8F27-37F4D43FCFF5}" dt="2021-08-27T10:33:21.757" v="41" actId="26606"/>
          <pc:sldLayoutMkLst>
            <pc:docMk/>
            <pc:sldMasterMk cId="690047824" sldId="2147483660"/>
            <pc:sldLayoutMk cId="986049139" sldId="2147483663"/>
          </pc:sldLayoutMkLst>
        </pc:sldLayoutChg>
        <pc:sldLayoutChg chg="add del replId">
          <pc:chgData name="Ganesh R" userId="4e6fbc80f22edc54" providerId="LiveId" clId="{2415CF3A-015C-44A3-8F27-37F4D43FCFF5}" dt="2021-08-27T10:33:21.757" v="41" actId="26606"/>
          <pc:sldLayoutMkLst>
            <pc:docMk/>
            <pc:sldMasterMk cId="690047824" sldId="2147483660"/>
            <pc:sldLayoutMk cId="1825346842" sldId="2147483664"/>
          </pc:sldLayoutMkLst>
        </pc:sldLayoutChg>
        <pc:sldLayoutChg chg="add del replId">
          <pc:chgData name="Ganesh R" userId="4e6fbc80f22edc54" providerId="LiveId" clId="{2415CF3A-015C-44A3-8F27-37F4D43FCFF5}" dt="2021-08-27T10:33:21.757" v="41" actId="26606"/>
          <pc:sldLayoutMkLst>
            <pc:docMk/>
            <pc:sldMasterMk cId="690047824" sldId="2147483660"/>
            <pc:sldLayoutMk cId="3867108332" sldId="2147483665"/>
          </pc:sldLayoutMkLst>
        </pc:sldLayoutChg>
        <pc:sldLayoutChg chg="add del replId">
          <pc:chgData name="Ganesh R" userId="4e6fbc80f22edc54" providerId="LiveId" clId="{2415CF3A-015C-44A3-8F27-37F4D43FCFF5}" dt="2021-08-27T10:33:21.757" v="41" actId="26606"/>
          <pc:sldLayoutMkLst>
            <pc:docMk/>
            <pc:sldMasterMk cId="690047824" sldId="2147483660"/>
            <pc:sldLayoutMk cId="3691215447" sldId="2147483666"/>
          </pc:sldLayoutMkLst>
        </pc:sldLayoutChg>
        <pc:sldLayoutChg chg="add del replId">
          <pc:chgData name="Ganesh R" userId="4e6fbc80f22edc54" providerId="LiveId" clId="{2415CF3A-015C-44A3-8F27-37F4D43FCFF5}" dt="2021-08-27T10:33:21.757" v="41" actId="26606"/>
          <pc:sldLayoutMkLst>
            <pc:docMk/>
            <pc:sldMasterMk cId="690047824" sldId="2147483660"/>
            <pc:sldLayoutMk cId="318715869" sldId="2147483667"/>
          </pc:sldLayoutMkLst>
        </pc:sldLayoutChg>
        <pc:sldLayoutChg chg="add del replId">
          <pc:chgData name="Ganesh R" userId="4e6fbc80f22edc54" providerId="LiveId" clId="{2415CF3A-015C-44A3-8F27-37F4D43FCFF5}" dt="2021-08-27T10:33:21.757" v="41" actId="26606"/>
          <pc:sldLayoutMkLst>
            <pc:docMk/>
            <pc:sldMasterMk cId="690047824" sldId="2147483660"/>
            <pc:sldLayoutMk cId="1279001073" sldId="2147483668"/>
          </pc:sldLayoutMkLst>
        </pc:sldLayoutChg>
        <pc:sldLayoutChg chg="add del replId">
          <pc:chgData name="Ganesh R" userId="4e6fbc80f22edc54" providerId="LiveId" clId="{2415CF3A-015C-44A3-8F27-37F4D43FCFF5}" dt="2021-08-27T10:33:21.757" v="41" actId="26606"/>
          <pc:sldLayoutMkLst>
            <pc:docMk/>
            <pc:sldMasterMk cId="690047824" sldId="2147483660"/>
            <pc:sldLayoutMk cId="3483740639" sldId="2147483669"/>
          </pc:sldLayoutMkLst>
        </pc:sldLayoutChg>
        <pc:sldLayoutChg chg="add del replId">
          <pc:chgData name="Ganesh R" userId="4e6fbc80f22edc54" providerId="LiveId" clId="{2415CF3A-015C-44A3-8F27-37F4D43FCFF5}" dt="2021-08-27T10:33:21.757" v="41" actId="26606"/>
          <pc:sldLayoutMkLst>
            <pc:docMk/>
            <pc:sldMasterMk cId="690047824" sldId="2147483660"/>
            <pc:sldLayoutMk cId="660800416" sldId="2147483670"/>
          </pc:sldLayoutMkLst>
        </pc:sldLayoutChg>
        <pc:sldLayoutChg chg="add del replId">
          <pc:chgData name="Ganesh R" userId="4e6fbc80f22edc54" providerId="LiveId" clId="{2415CF3A-015C-44A3-8F27-37F4D43FCFF5}" dt="2021-08-27T10:33:21.757" v="41" actId="26606"/>
          <pc:sldLayoutMkLst>
            <pc:docMk/>
            <pc:sldMasterMk cId="690047824" sldId="2147483660"/>
            <pc:sldLayoutMk cId="3747089627" sldId="2147483671"/>
          </pc:sldLayoutMkLst>
        </pc:sldLayoutChg>
      </pc:sldMasterChg>
      <pc:sldMasterChg chg="add addSldLayout">
        <pc:chgData name="Ganesh R" userId="4e6fbc80f22edc54" providerId="LiveId" clId="{2415CF3A-015C-44A3-8F27-37F4D43FCFF5}" dt="2021-08-27T10:33:22.011" v="42" actId="26606"/>
        <pc:sldMasterMkLst>
          <pc:docMk/>
          <pc:sldMasterMk cId="2713619191" sldId="2147483699"/>
        </pc:sldMasterMkLst>
        <pc:sldLayoutChg chg="add">
          <pc:chgData name="Ganesh R" userId="4e6fbc80f22edc54" providerId="LiveId" clId="{2415CF3A-015C-44A3-8F27-37F4D43FCFF5}" dt="2021-08-27T10:33:22.011" v="42" actId="26606"/>
          <pc:sldLayoutMkLst>
            <pc:docMk/>
            <pc:sldMasterMk cId="2713619191" sldId="2147483699"/>
            <pc:sldLayoutMk cId="1376785876" sldId="2147483688"/>
          </pc:sldLayoutMkLst>
        </pc:sldLayoutChg>
        <pc:sldLayoutChg chg="add">
          <pc:chgData name="Ganesh R" userId="4e6fbc80f22edc54" providerId="LiveId" clId="{2415CF3A-015C-44A3-8F27-37F4D43FCFF5}" dt="2021-08-27T10:33:22.011" v="42" actId="26606"/>
          <pc:sldLayoutMkLst>
            <pc:docMk/>
            <pc:sldMasterMk cId="2713619191" sldId="2147483699"/>
            <pc:sldLayoutMk cId="149471031" sldId="2147483689"/>
          </pc:sldLayoutMkLst>
        </pc:sldLayoutChg>
        <pc:sldLayoutChg chg="add">
          <pc:chgData name="Ganesh R" userId="4e6fbc80f22edc54" providerId="LiveId" clId="{2415CF3A-015C-44A3-8F27-37F4D43FCFF5}" dt="2021-08-27T10:33:22.011" v="42" actId="26606"/>
          <pc:sldLayoutMkLst>
            <pc:docMk/>
            <pc:sldMasterMk cId="2713619191" sldId="2147483699"/>
            <pc:sldLayoutMk cId="2978325008" sldId="2147483690"/>
          </pc:sldLayoutMkLst>
        </pc:sldLayoutChg>
        <pc:sldLayoutChg chg="add">
          <pc:chgData name="Ganesh R" userId="4e6fbc80f22edc54" providerId="LiveId" clId="{2415CF3A-015C-44A3-8F27-37F4D43FCFF5}" dt="2021-08-27T10:33:22.011" v="42" actId="26606"/>
          <pc:sldLayoutMkLst>
            <pc:docMk/>
            <pc:sldMasterMk cId="2713619191" sldId="2147483699"/>
            <pc:sldLayoutMk cId="2157991607" sldId="2147483691"/>
          </pc:sldLayoutMkLst>
        </pc:sldLayoutChg>
        <pc:sldLayoutChg chg="add">
          <pc:chgData name="Ganesh R" userId="4e6fbc80f22edc54" providerId="LiveId" clId="{2415CF3A-015C-44A3-8F27-37F4D43FCFF5}" dt="2021-08-27T10:33:22.011" v="42" actId="26606"/>
          <pc:sldLayoutMkLst>
            <pc:docMk/>
            <pc:sldMasterMk cId="2713619191" sldId="2147483699"/>
            <pc:sldLayoutMk cId="3894691279" sldId="2147483692"/>
          </pc:sldLayoutMkLst>
        </pc:sldLayoutChg>
        <pc:sldLayoutChg chg="add">
          <pc:chgData name="Ganesh R" userId="4e6fbc80f22edc54" providerId="LiveId" clId="{2415CF3A-015C-44A3-8F27-37F4D43FCFF5}" dt="2021-08-27T10:33:22.011" v="42" actId="26606"/>
          <pc:sldLayoutMkLst>
            <pc:docMk/>
            <pc:sldMasterMk cId="2713619191" sldId="2147483699"/>
            <pc:sldLayoutMk cId="3160934404" sldId="2147483693"/>
          </pc:sldLayoutMkLst>
        </pc:sldLayoutChg>
        <pc:sldLayoutChg chg="add">
          <pc:chgData name="Ganesh R" userId="4e6fbc80f22edc54" providerId="LiveId" clId="{2415CF3A-015C-44A3-8F27-37F4D43FCFF5}" dt="2021-08-27T10:33:22.011" v="42" actId="26606"/>
          <pc:sldLayoutMkLst>
            <pc:docMk/>
            <pc:sldMasterMk cId="2713619191" sldId="2147483699"/>
            <pc:sldLayoutMk cId="280007812" sldId="2147483694"/>
          </pc:sldLayoutMkLst>
        </pc:sldLayoutChg>
        <pc:sldLayoutChg chg="add">
          <pc:chgData name="Ganesh R" userId="4e6fbc80f22edc54" providerId="LiveId" clId="{2415CF3A-015C-44A3-8F27-37F4D43FCFF5}" dt="2021-08-27T10:33:22.011" v="42" actId="26606"/>
          <pc:sldLayoutMkLst>
            <pc:docMk/>
            <pc:sldMasterMk cId="2713619191" sldId="2147483699"/>
            <pc:sldLayoutMk cId="97566300" sldId="2147483695"/>
          </pc:sldLayoutMkLst>
        </pc:sldLayoutChg>
        <pc:sldLayoutChg chg="add">
          <pc:chgData name="Ganesh R" userId="4e6fbc80f22edc54" providerId="LiveId" clId="{2415CF3A-015C-44A3-8F27-37F4D43FCFF5}" dt="2021-08-27T10:33:22.011" v="42" actId="26606"/>
          <pc:sldLayoutMkLst>
            <pc:docMk/>
            <pc:sldMasterMk cId="2713619191" sldId="2147483699"/>
            <pc:sldLayoutMk cId="1219632531" sldId="2147483696"/>
          </pc:sldLayoutMkLst>
        </pc:sldLayoutChg>
        <pc:sldLayoutChg chg="add">
          <pc:chgData name="Ganesh R" userId="4e6fbc80f22edc54" providerId="LiveId" clId="{2415CF3A-015C-44A3-8F27-37F4D43FCFF5}" dt="2021-08-27T10:33:22.011" v="42" actId="26606"/>
          <pc:sldLayoutMkLst>
            <pc:docMk/>
            <pc:sldMasterMk cId="2713619191" sldId="2147483699"/>
            <pc:sldLayoutMk cId="1002699600" sldId="2147483697"/>
          </pc:sldLayoutMkLst>
        </pc:sldLayoutChg>
        <pc:sldLayoutChg chg="add">
          <pc:chgData name="Ganesh R" userId="4e6fbc80f22edc54" providerId="LiveId" clId="{2415CF3A-015C-44A3-8F27-37F4D43FCFF5}" dt="2021-08-27T10:33:22.011" v="42" actId="26606"/>
          <pc:sldLayoutMkLst>
            <pc:docMk/>
            <pc:sldMasterMk cId="2713619191" sldId="2147483699"/>
            <pc:sldLayoutMk cId="3434554514" sldId="2147483698"/>
          </pc:sldLayoutMkLst>
        </pc:sldLayoutChg>
      </pc:sldMasterChg>
    </pc:docChg>
  </pc:docChgLst>
  <pc:docChgLst>
    <pc:chgData name="Guest User" providerId="Windows Live" clId="Web-{D4108784-65B5-4991-9E58-1EFA93287110}"/>
    <pc:docChg chg="modSld">
      <pc:chgData name="Guest User" userId="" providerId="Windows Live" clId="Web-{D4108784-65B5-4991-9E58-1EFA93287110}" dt="2021-08-27T10:32:11.874" v="1" actId="20577"/>
      <pc:docMkLst>
        <pc:docMk/>
      </pc:docMkLst>
      <pc:sldChg chg="modSp">
        <pc:chgData name="Guest User" userId="" providerId="Windows Live" clId="Web-{D4108784-65B5-4991-9E58-1EFA93287110}" dt="2021-08-27T10:32:11.874" v="1" actId="20577"/>
        <pc:sldMkLst>
          <pc:docMk/>
          <pc:sldMk cId="1093555164" sldId="256"/>
        </pc:sldMkLst>
        <pc:spChg chg="mod">
          <ac:chgData name="Guest User" userId="" providerId="Windows Live" clId="Web-{D4108784-65B5-4991-9E58-1EFA93287110}" dt="2021-08-27T10:32:11.874" v="1" actId="20577"/>
          <ac:spMkLst>
            <pc:docMk/>
            <pc:sldMk cId="1093555164" sldId="256"/>
            <ac:spMk id="2" creationId="{72A0BDDA-C600-4D92-9643-88503340457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B5860-C6AA-4168-81DB-7C55247AFC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0547FE1-569D-42A6-9F01-2602370DE2AC}">
      <dgm:prSet/>
      <dgm:spPr/>
      <dgm:t>
        <a:bodyPr/>
        <a:lstStyle/>
        <a:p>
          <a:r>
            <a:rPr lang="en-US"/>
            <a:t>Were you in favour of lockdown?</a:t>
          </a:r>
        </a:p>
      </dgm:t>
    </dgm:pt>
    <dgm:pt modelId="{FE49BFA6-9D69-41E5-93F3-5A19DF1984CE}" type="parTrans" cxnId="{1B345510-0D5C-47E4-BD6F-931F14EA8DA4}">
      <dgm:prSet/>
      <dgm:spPr/>
      <dgm:t>
        <a:bodyPr/>
        <a:lstStyle/>
        <a:p>
          <a:endParaRPr lang="en-US"/>
        </a:p>
      </dgm:t>
    </dgm:pt>
    <dgm:pt modelId="{A7CAD6DE-EF54-47B1-8775-24F213B6219E}" type="sibTrans" cxnId="{1B345510-0D5C-47E4-BD6F-931F14EA8DA4}">
      <dgm:prSet/>
      <dgm:spPr/>
      <dgm:t>
        <a:bodyPr/>
        <a:lstStyle/>
        <a:p>
          <a:endParaRPr lang="en-US"/>
        </a:p>
      </dgm:t>
    </dgm:pt>
    <dgm:pt modelId="{6F5A10B6-036C-4DFE-8027-17C68BD56916}">
      <dgm:prSet/>
      <dgm:spPr/>
      <dgm:t>
        <a:bodyPr/>
        <a:lstStyle/>
        <a:p>
          <a:r>
            <a:rPr lang="en-US"/>
            <a:t>No</a:t>
          </a:r>
        </a:p>
      </dgm:t>
    </dgm:pt>
    <dgm:pt modelId="{11347CC7-1EB1-4D22-BEED-7594AD2834D1}" type="parTrans" cxnId="{D661084B-EFC4-4F84-A1A2-92E9C1ED5327}">
      <dgm:prSet/>
      <dgm:spPr/>
      <dgm:t>
        <a:bodyPr/>
        <a:lstStyle/>
        <a:p>
          <a:endParaRPr lang="en-US"/>
        </a:p>
      </dgm:t>
    </dgm:pt>
    <dgm:pt modelId="{CAC84CFB-AB3B-4CA2-889B-E8555FB8010A}" type="sibTrans" cxnId="{D661084B-EFC4-4F84-A1A2-92E9C1ED5327}">
      <dgm:prSet/>
      <dgm:spPr/>
      <dgm:t>
        <a:bodyPr/>
        <a:lstStyle/>
        <a:p>
          <a:endParaRPr lang="en-US"/>
        </a:p>
      </dgm:t>
    </dgm:pt>
    <dgm:pt modelId="{99D72620-A5B4-4B33-BC17-29EB8BD36D3B}" type="pres">
      <dgm:prSet presAssocID="{5F4B5860-C6AA-4168-81DB-7C55247AFC50}" presName="linear" presStyleCnt="0">
        <dgm:presLayoutVars>
          <dgm:animLvl val="lvl"/>
          <dgm:resizeHandles val="exact"/>
        </dgm:presLayoutVars>
      </dgm:prSet>
      <dgm:spPr/>
    </dgm:pt>
    <dgm:pt modelId="{A91AA095-40FD-43D1-BA2A-5BDDA65688B5}" type="pres">
      <dgm:prSet presAssocID="{F0547FE1-569D-42A6-9F01-2602370DE2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61F3DE-969B-4D11-B682-F637A35ECAFD}" type="pres">
      <dgm:prSet presAssocID="{A7CAD6DE-EF54-47B1-8775-24F213B6219E}" presName="spacer" presStyleCnt="0"/>
      <dgm:spPr/>
    </dgm:pt>
    <dgm:pt modelId="{E3B826AC-51E1-455A-BCD7-2E7BB747F4B1}" type="pres">
      <dgm:prSet presAssocID="{6F5A10B6-036C-4DFE-8027-17C68BD5691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B345510-0D5C-47E4-BD6F-931F14EA8DA4}" srcId="{5F4B5860-C6AA-4168-81DB-7C55247AFC50}" destId="{F0547FE1-569D-42A6-9F01-2602370DE2AC}" srcOrd="0" destOrd="0" parTransId="{FE49BFA6-9D69-41E5-93F3-5A19DF1984CE}" sibTransId="{A7CAD6DE-EF54-47B1-8775-24F213B6219E}"/>
    <dgm:cxn modelId="{D661084B-EFC4-4F84-A1A2-92E9C1ED5327}" srcId="{5F4B5860-C6AA-4168-81DB-7C55247AFC50}" destId="{6F5A10B6-036C-4DFE-8027-17C68BD56916}" srcOrd="1" destOrd="0" parTransId="{11347CC7-1EB1-4D22-BEED-7594AD2834D1}" sibTransId="{CAC84CFB-AB3B-4CA2-889B-E8555FB8010A}"/>
    <dgm:cxn modelId="{2B61836E-C953-4D18-83DF-AE4C2CD571DA}" type="presOf" srcId="{6F5A10B6-036C-4DFE-8027-17C68BD56916}" destId="{E3B826AC-51E1-455A-BCD7-2E7BB747F4B1}" srcOrd="0" destOrd="0" presId="urn:microsoft.com/office/officeart/2005/8/layout/vList2"/>
    <dgm:cxn modelId="{79708E8B-8F52-4DEA-9359-A30925A9C3E3}" type="presOf" srcId="{F0547FE1-569D-42A6-9F01-2602370DE2AC}" destId="{A91AA095-40FD-43D1-BA2A-5BDDA65688B5}" srcOrd="0" destOrd="0" presId="urn:microsoft.com/office/officeart/2005/8/layout/vList2"/>
    <dgm:cxn modelId="{8C5C95E5-9002-4CBA-BE02-CF12479718B1}" type="presOf" srcId="{5F4B5860-C6AA-4168-81DB-7C55247AFC50}" destId="{99D72620-A5B4-4B33-BC17-29EB8BD36D3B}" srcOrd="0" destOrd="0" presId="urn:microsoft.com/office/officeart/2005/8/layout/vList2"/>
    <dgm:cxn modelId="{EBC606A8-B4E4-4591-BD8C-E89841A0BA6D}" type="presParOf" srcId="{99D72620-A5B4-4B33-BC17-29EB8BD36D3B}" destId="{A91AA095-40FD-43D1-BA2A-5BDDA65688B5}" srcOrd="0" destOrd="0" presId="urn:microsoft.com/office/officeart/2005/8/layout/vList2"/>
    <dgm:cxn modelId="{D755F068-7325-49C6-9ECF-4EF2FB5AA97E}" type="presParOf" srcId="{99D72620-A5B4-4B33-BC17-29EB8BD36D3B}" destId="{C361F3DE-969B-4D11-B682-F637A35ECAFD}" srcOrd="1" destOrd="0" presId="urn:microsoft.com/office/officeart/2005/8/layout/vList2"/>
    <dgm:cxn modelId="{3FFA5B6E-3609-4C18-954C-D90242A69FF3}" type="presParOf" srcId="{99D72620-A5B4-4B33-BC17-29EB8BD36D3B}" destId="{E3B826AC-51E1-455A-BCD7-2E7BB747F4B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01324D-019C-4930-8E39-0EEAB335B10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BF64C37-ED35-4514-A09C-08EC9C209E20}">
      <dgm:prSet/>
      <dgm:spPr/>
      <dgm:t>
        <a:bodyPr/>
        <a:lstStyle/>
        <a:p>
          <a:r>
            <a:rPr lang="en-US"/>
            <a:t>What is it that matters the most to you???</a:t>
          </a:r>
        </a:p>
      </dgm:t>
    </dgm:pt>
    <dgm:pt modelId="{E37339A8-AB12-4FA5-85EA-11CF31660EB4}" type="parTrans" cxnId="{50FCF2C1-CC47-4967-A853-0557E2FC6410}">
      <dgm:prSet/>
      <dgm:spPr/>
      <dgm:t>
        <a:bodyPr/>
        <a:lstStyle/>
        <a:p>
          <a:endParaRPr lang="en-US"/>
        </a:p>
      </dgm:t>
    </dgm:pt>
    <dgm:pt modelId="{EFA1DF59-F366-4825-A12B-36AA5655A83C}" type="sibTrans" cxnId="{50FCF2C1-CC47-4967-A853-0557E2FC6410}">
      <dgm:prSet/>
      <dgm:spPr/>
      <dgm:t>
        <a:bodyPr/>
        <a:lstStyle/>
        <a:p>
          <a:endParaRPr lang="en-US"/>
        </a:p>
      </dgm:t>
    </dgm:pt>
    <dgm:pt modelId="{A4FA7C03-ED3E-4E17-8C34-182293FF02B2}">
      <dgm:prSet/>
      <dgm:spPr/>
      <dgm:t>
        <a:bodyPr/>
        <a:lstStyle/>
        <a:p>
          <a:r>
            <a:rPr lang="en-US"/>
            <a:t>Student Life</a:t>
          </a:r>
        </a:p>
      </dgm:t>
    </dgm:pt>
    <dgm:pt modelId="{D8EC4B14-ACEB-4E5D-85F2-A7218B54B3E4}" type="parTrans" cxnId="{199E5B86-9C8C-40CE-9880-578F6D5EDCA1}">
      <dgm:prSet/>
      <dgm:spPr/>
      <dgm:t>
        <a:bodyPr/>
        <a:lstStyle/>
        <a:p>
          <a:endParaRPr lang="en-US"/>
        </a:p>
      </dgm:t>
    </dgm:pt>
    <dgm:pt modelId="{82ECECF2-AF5D-4BD4-8A31-5C14CE8AFEF4}" type="sibTrans" cxnId="{199E5B86-9C8C-40CE-9880-578F6D5EDCA1}">
      <dgm:prSet/>
      <dgm:spPr/>
      <dgm:t>
        <a:bodyPr/>
        <a:lstStyle/>
        <a:p>
          <a:endParaRPr lang="en-US"/>
        </a:p>
      </dgm:t>
    </dgm:pt>
    <dgm:pt modelId="{0EBAFACD-CFE7-4312-BA44-1FC1FCEDEB7B}">
      <dgm:prSet/>
      <dgm:spPr/>
      <dgm:t>
        <a:bodyPr/>
        <a:lstStyle/>
        <a:p>
          <a:r>
            <a:rPr lang="en-US"/>
            <a:t>Mental Health</a:t>
          </a:r>
        </a:p>
      </dgm:t>
    </dgm:pt>
    <dgm:pt modelId="{33EDB7AB-517C-42DD-8EAE-9A623DFE5C1B}" type="parTrans" cxnId="{CBC806C6-CBDC-4C16-945C-26D519065426}">
      <dgm:prSet/>
      <dgm:spPr/>
      <dgm:t>
        <a:bodyPr/>
        <a:lstStyle/>
        <a:p>
          <a:endParaRPr lang="en-US"/>
        </a:p>
      </dgm:t>
    </dgm:pt>
    <dgm:pt modelId="{DF111273-36AA-46D5-AE15-BB11F0A2609B}" type="sibTrans" cxnId="{CBC806C6-CBDC-4C16-945C-26D519065426}">
      <dgm:prSet/>
      <dgm:spPr/>
      <dgm:t>
        <a:bodyPr/>
        <a:lstStyle/>
        <a:p>
          <a:endParaRPr lang="en-US"/>
        </a:p>
      </dgm:t>
    </dgm:pt>
    <dgm:pt modelId="{0EF74A22-51B1-483A-B35C-2052A21D4741}">
      <dgm:prSet/>
      <dgm:spPr/>
      <dgm:t>
        <a:bodyPr/>
        <a:lstStyle/>
        <a:p>
          <a:r>
            <a:rPr lang="en-US"/>
            <a:t>Work life balance</a:t>
          </a:r>
        </a:p>
      </dgm:t>
    </dgm:pt>
    <dgm:pt modelId="{5F2792A7-4E97-4849-A8C5-EB9CD8D089A9}" type="parTrans" cxnId="{203A8AFE-C67C-46C5-8BDD-12453FB66E58}">
      <dgm:prSet/>
      <dgm:spPr/>
      <dgm:t>
        <a:bodyPr/>
        <a:lstStyle/>
        <a:p>
          <a:endParaRPr lang="en-US"/>
        </a:p>
      </dgm:t>
    </dgm:pt>
    <dgm:pt modelId="{7A904D0F-7CF5-4AAD-B5E5-6D5645F44DD9}" type="sibTrans" cxnId="{203A8AFE-C67C-46C5-8BDD-12453FB66E58}">
      <dgm:prSet/>
      <dgm:spPr/>
      <dgm:t>
        <a:bodyPr/>
        <a:lstStyle/>
        <a:p>
          <a:endParaRPr lang="en-US"/>
        </a:p>
      </dgm:t>
    </dgm:pt>
    <dgm:pt modelId="{C375547B-E11F-42C1-83C0-34FB932DCD0A}" type="pres">
      <dgm:prSet presAssocID="{6301324D-019C-4930-8E39-0EEAB335B109}" presName="linear" presStyleCnt="0">
        <dgm:presLayoutVars>
          <dgm:animLvl val="lvl"/>
          <dgm:resizeHandles val="exact"/>
        </dgm:presLayoutVars>
      </dgm:prSet>
      <dgm:spPr/>
    </dgm:pt>
    <dgm:pt modelId="{035BBE74-6350-4502-BE54-43385F497637}" type="pres">
      <dgm:prSet presAssocID="{9BF64C37-ED35-4514-A09C-08EC9C209E2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3EB9945-F56A-4057-B701-60F4F7455B24}" type="pres">
      <dgm:prSet presAssocID="{9BF64C37-ED35-4514-A09C-08EC9C209E2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A3B4E10-7353-43B8-9FEA-CBF7B372EE40}" type="presOf" srcId="{0EBAFACD-CFE7-4312-BA44-1FC1FCEDEB7B}" destId="{13EB9945-F56A-4057-B701-60F4F7455B24}" srcOrd="0" destOrd="1" presId="urn:microsoft.com/office/officeart/2005/8/layout/vList2"/>
    <dgm:cxn modelId="{9E970859-EED8-45F3-BBA9-E8B826D00A48}" type="presOf" srcId="{0EF74A22-51B1-483A-B35C-2052A21D4741}" destId="{13EB9945-F56A-4057-B701-60F4F7455B24}" srcOrd="0" destOrd="2" presId="urn:microsoft.com/office/officeart/2005/8/layout/vList2"/>
    <dgm:cxn modelId="{DD77C37B-7AAD-4594-8C6A-67B9501A8A17}" type="presOf" srcId="{9BF64C37-ED35-4514-A09C-08EC9C209E20}" destId="{035BBE74-6350-4502-BE54-43385F497637}" srcOrd="0" destOrd="0" presId="urn:microsoft.com/office/officeart/2005/8/layout/vList2"/>
    <dgm:cxn modelId="{199E5B86-9C8C-40CE-9880-578F6D5EDCA1}" srcId="{9BF64C37-ED35-4514-A09C-08EC9C209E20}" destId="{A4FA7C03-ED3E-4E17-8C34-182293FF02B2}" srcOrd="0" destOrd="0" parTransId="{D8EC4B14-ACEB-4E5D-85F2-A7218B54B3E4}" sibTransId="{82ECECF2-AF5D-4BD4-8A31-5C14CE8AFEF4}"/>
    <dgm:cxn modelId="{0220228D-E1A9-44ED-A042-8D9A6BEBBB09}" type="presOf" srcId="{6301324D-019C-4930-8E39-0EEAB335B109}" destId="{C375547B-E11F-42C1-83C0-34FB932DCD0A}" srcOrd="0" destOrd="0" presId="urn:microsoft.com/office/officeart/2005/8/layout/vList2"/>
    <dgm:cxn modelId="{6B9EE19B-F967-43ED-9E4F-5F54CCB9D54E}" type="presOf" srcId="{A4FA7C03-ED3E-4E17-8C34-182293FF02B2}" destId="{13EB9945-F56A-4057-B701-60F4F7455B24}" srcOrd="0" destOrd="0" presId="urn:microsoft.com/office/officeart/2005/8/layout/vList2"/>
    <dgm:cxn modelId="{50FCF2C1-CC47-4967-A853-0557E2FC6410}" srcId="{6301324D-019C-4930-8E39-0EEAB335B109}" destId="{9BF64C37-ED35-4514-A09C-08EC9C209E20}" srcOrd="0" destOrd="0" parTransId="{E37339A8-AB12-4FA5-85EA-11CF31660EB4}" sibTransId="{EFA1DF59-F366-4825-A12B-36AA5655A83C}"/>
    <dgm:cxn modelId="{CBC806C6-CBDC-4C16-945C-26D519065426}" srcId="{9BF64C37-ED35-4514-A09C-08EC9C209E20}" destId="{0EBAFACD-CFE7-4312-BA44-1FC1FCEDEB7B}" srcOrd="1" destOrd="0" parTransId="{33EDB7AB-517C-42DD-8EAE-9A623DFE5C1B}" sibTransId="{DF111273-36AA-46D5-AE15-BB11F0A2609B}"/>
    <dgm:cxn modelId="{203A8AFE-C67C-46C5-8BDD-12453FB66E58}" srcId="{9BF64C37-ED35-4514-A09C-08EC9C209E20}" destId="{0EF74A22-51B1-483A-B35C-2052A21D4741}" srcOrd="2" destOrd="0" parTransId="{5F2792A7-4E97-4849-A8C5-EB9CD8D089A9}" sibTransId="{7A904D0F-7CF5-4AAD-B5E5-6D5645F44DD9}"/>
    <dgm:cxn modelId="{81A10174-E58A-41FF-8573-6BF6F52725A0}" type="presParOf" srcId="{C375547B-E11F-42C1-83C0-34FB932DCD0A}" destId="{035BBE74-6350-4502-BE54-43385F497637}" srcOrd="0" destOrd="0" presId="urn:microsoft.com/office/officeart/2005/8/layout/vList2"/>
    <dgm:cxn modelId="{9975CEDE-156F-400A-B6F1-DCF92AD061C8}" type="presParOf" srcId="{C375547B-E11F-42C1-83C0-34FB932DCD0A}" destId="{13EB9945-F56A-4057-B701-60F4F7455B2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AA095-40FD-43D1-BA2A-5BDDA65688B5}">
      <dsp:nvSpPr>
        <dsp:cNvPr id="0" name=""/>
        <dsp:cNvSpPr/>
      </dsp:nvSpPr>
      <dsp:spPr>
        <a:xfrm>
          <a:off x="0" y="572262"/>
          <a:ext cx="7003777" cy="2267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Were you in favour of lockdown?</a:t>
          </a:r>
        </a:p>
      </dsp:txBody>
      <dsp:txXfrm>
        <a:off x="110688" y="682950"/>
        <a:ext cx="6782401" cy="2046084"/>
      </dsp:txXfrm>
    </dsp:sp>
    <dsp:sp modelId="{E3B826AC-51E1-455A-BCD7-2E7BB747F4B1}">
      <dsp:nvSpPr>
        <dsp:cNvPr id="0" name=""/>
        <dsp:cNvSpPr/>
      </dsp:nvSpPr>
      <dsp:spPr>
        <a:xfrm>
          <a:off x="0" y="3003882"/>
          <a:ext cx="7003777" cy="2267460"/>
        </a:xfrm>
        <a:prstGeom prst="roundRect">
          <a:avLst/>
        </a:prstGeom>
        <a:solidFill>
          <a:schemeClr val="accent5">
            <a:hueOff val="-1494219"/>
            <a:satOff val="-69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No</a:t>
          </a:r>
        </a:p>
      </dsp:txBody>
      <dsp:txXfrm>
        <a:off x="110688" y="3114570"/>
        <a:ext cx="6782401" cy="2046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BBE74-6350-4502-BE54-43385F497637}">
      <dsp:nvSpPr>
        <dsp:cNvPr id="0" name=""/>
        <dsp:cNvSpPr/>
      </dsp:nvSpPr>
      <dsp:spPr>
        <a:xfrm>
          <a:off x="0" y="54637"/>
          <a:ext cx="4974020" cy="3580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What is it that matters the most to you???</a:t>
          </a:r>
        </a:p>
      </dsp:txBody>
      <dsp:txXfrm>
        <a:off x="174771" y="229408"/>
        <a:ext cx="4624478" cy="3230658"/>
      </dsp:txXfrm>
    </dsp:sp>
    <dsp:sp modelId="{13EB9945-F56A-4057-B701-60F4F7455B24}">
      <dsp:nvSpPr>
        <dsp:cNvPr id="0" name=""/>
        <dsp:cNvSpPr/>
      </dsp:nvSpPr>
      <dsp:spPr>
        <a:xfrm>
          <a:off x="0" y="3634837"/>
          <a:ext cx="4974020" cy="2058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925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Student Life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Mental Health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Work life balance</a:t>
          </a:r>
        </a:p>
      </dsp:txBody>
      <dsp:txXfrm>
        <a:off x="0" y="3634837"/>
        <a:ext cx="4974020" cy="2058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9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2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9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9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3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1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9" name="Picture 1" descr="A pink wall behind palm leaves">
            <a:extLst>
              <a:ext uri="{FF2B5EF4-FFF2-40B4-BE49-F238E27FC236}">
                <a16:creationId xmlns:a16="http://schemas.microsoft.com/office/drawing/2014/main" id="{83582C05-5A10-4D9C-AEC5-A427DFE65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997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E310F7C-6B4E-4450-BB84-DB2A86B15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735" y="2833095"/>
            <a:ext cx="9910537" cy="4025223"/>
          </a:xfrm>
        </p:spPr>
        <p:txBody>
          <a:bodyPr anchor="t">
            <a:normAutofit/>
          </a:bodyPr>
          <a:lstStyle/>
          <a:p>
            <a:r>
              <a:rPr lang="en-IN" sz="6000">
                <a:solidFill>
                  <a:srgbClr val="FFFFFF"/>
                </a:solidFill>
              </a:rPr>
              <a:t>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09355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888070E7-4BC9-4F6A-AB6E-4766175CD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90716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083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3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5" name="Picture 3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76" name="Rectangle 37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39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8" name="Group 41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631CB8-30FA-4551-9CB8-268391149F75}"/>
              </a:ext>
            </a:extLst>
          </p:cNvPr>
          <p:cNvSpPr txBox="1"/>
          <p:nvPr/>
        </p:nvSpPr>
        <p:spPr>
          <a:xfrm>
            <a:off x="1144524" y="744909"/>
            <a:ext cx="9906000" cy="315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Has Lockdown affected you?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4495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DFDE7-2AFF-495D-8BE6-A81283AF5D32}"/>
              </a:ext>
            </a:extLst>
          </p:cNvPr>
          <p:cNvSpPr txBox="1"/>
          <p:nvPr/>
        </p:nvSpPr>
        <p:spPr>
          <a:xfrm>
            <a:off x="311285" y="272374"/>
            <a:ext cx="1123196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 what ways has lockdown affected you??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marL="342900" indent="-342900" algn="l">
              <a:buAutoNum type="arabicParenR"/>
            </a:pPr>
            <a:r>
              <a:rPr lang="en-US"/>
              <a:t>Most of the public transport, rental services companies suspended their services during the lockdown tenure.</a:t>
            </a:r>
          </a:p>
          <a:p>
            <a:pPr marL="342900" indent="-342900">
              <a:buFontTx/>
              <a:buAutoNum type="arabicParenR"/>
            </a:pPr>
            <a:r>
              <a:rPr lang="en-IN" b="0" i="0">
                <a:solidFill>
                  <a:srgbClr val="17151C"/>
                </a:solidFill>
                <a:effectLst/>
                <a:latin typeface="Open Sans" panose="020B0604020202020204" pitchFamily="34" charset="0"/>
              </a:rPr>
              <a:t>A reduction in tourism</a:t>
            </a:r>
          </a:p>
          <a:p>
            <a:pPr marL="342900" indent="-342900">
              <a:buFontTx/>
              <a:buAutoNum type="arabicParenR"/>
            </a:pPr>
            <a:r>
              <a:rPr lang="en-US" b="0" i="0">
                <a:solidFill>
                  <a:srgbClr val="17151C"/>
                </a:solidFill>
                <a:effectLst/>
                <a:latin typeface="Open Sans" panose="020B0606030504020204" pitchFamily="34" charset="0"/>
              </a:rPr>
              <a:t>A net decrease in home-to-work trips due to increased adoption of working from home</a:t>
            </a:r>
          </a:p>
          <a:p>
            <a:pPr marL="342900" indent="-342900" algn="l">
              <a:buAutoNum type="arabicParenR"/>
            </a:pPr>
            <a:r>
              <a:rPr lang="en-US"/>
              <a:t>Indian Railways has suffered a loss of Rs 6,500 crore on revenue earned from ticket sales</a:t>
            </a:r>
          </a:p>
          <a:p>
            <a:pPr marL="342900" indent="-342900">
              <a:buFontTx/>
              <a:buAutoNum type="arabicParenR"/>
            </a:pPr>
            <a:r>
              <a:rPr lang="en-US" b="0" i="0">
                <a:solidFill>
                  <a:srgbClr val="17151C"/>
                </a:solidFill>
                <a:effectLst/>
                <a:latin typeface="Open Sans" panose="020B0606030504020204" pitchFamily="34" charset="0"/>
              </a:rPr>
              <a:t>An increase in non-shared modes of travel such as bike/scooter and a decrease in shared modes such as public transportation and ride-sharing.</a:t>
            </a:r>
          </a:p>
        </p:txBody>
      </p:sp>
    </p:spTree>
    <p:extLst>
      <p:ext uri="{BB962C8B-B14F-4D97-AF65-F5344CB8AC3E}">
        <p14:creationId xmlns:p14="http://schemas.microsoft.com/office/powerpoint/2010/main" val="138828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6D819DAD-56A0-47A3-996C-EBE883BC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D63AAEF-F955-42D7-AC6F-8E2C97889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6F5586-2D0C-499C-80EE-55B2E5C99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graphicFrame>
        <p:nvGraphicFramePr>
          <p:cNvPr id="25" name="TextBox 1">
            <a:extLst>
              <a:ext uri="{FF2B5EF4-FFF2-40B4-BE49-F238E27FC236}">
                <a16:creationId xmlns:a16="http://schemas.microsoft.com/office/drawing/2014/main" id="{C9E2945F-1673-42E4-A71B-96F453DEE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4913197"/>
              </p:ext>
            </p:extLst>
          </p:nvPr>
        </p:nvGraphicFramePr>
        <p:xfrm>
          <a:off x="6379780" y="381000"/>
          <a:ext cx="4974020" cy="5748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7579012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23B2F"/>
      </a:dk2>
      <a:lt2>
        <a:srgbClr val="E2E6E8"/>
      </a:lt2>
      <a:accent1>
        <a:srgbClr val="D99261"/>
      </a:accent1>
      <a:accent2>
        <a:srgbClr val="D96061"/>
      </a:accent2>
      <a:accent3>
        <a:srgbClr val="E07DA7"/>
      </a:accent3>
      <a:accent4>
        <a:srgbClr val="D960C6"/>
      </a:accent4>
      <a:accent5>
        <a:srgbClr val="C67DE0"/>
      </a:accent5>
      <a:accent6>
        <a:srgbClr val="8760D9"/>
      </a:accent6>
      <a:hlink>
        <a:srgbClr val="5986A5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DappledVTI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RONGALI GANESH</dc:creator>
  <cp:revision>1</cp:revision>
  <dcterms:created xsi:type="dcterms:W3CDTF">2021-08-27T10:27:10Z</dcterms:created>
  <dcterms:modified xsi:type="dcterms:W3CDTF">2021-08-27T11:00:09Z</dcterms:modified>
</cp:coreProperties>
</file>