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6D64-CA16-4CEA-9918-4CE2C827A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735C2-4FBD-479C-B67E-702A732F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6AE5-6109-438C-BE6A-31CDC67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5573E-9F7A-4FE7-B156-8A08B886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A803-0254-476F-B8C7-8B5E8B68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8385-9AD9-49BD-A237-D46A251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C15CC-686C-4E63-B9DC-F5EA5D5AA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2508-44CB-4D47-980B-EB81E454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C853-1F2C-44C8-98B3-D42DB39D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652A-7272-4440-9093-D3AA6901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86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544F3-DC9A-470D-8A6A-DFC7A2EF3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7A9A-BD8D-4B0F-95AB-4A11E04B7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2E74-2117-4111-95B7-A17BEF9C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A21E-26B4-4629-924B-468B79D9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2550-149D-48A5-9EEC-C1209E21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01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0BF1-1EF6-422B-9736-4E673604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9A4D-CBBD-4559-8C37-68AE2165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00B5-FBDB-48E8-A8B7-F7D547E6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E11D-EC6C-4AA5-8452-85FAB847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F3FE-64D3-4AED-86A1-802F5B45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1D95-9356-4E39-95A7-92A91ED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5511D-AB68-4BBB-BC41-9E8B0D66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0A26-933E-40A5-B6C3-39DC4BC4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BFCFD-3091-4F34-AC93-DC4096F2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D733-14EE-46B0-99F3-F28249D5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FCE8-7A0E-46B1-AED7-0DA2028B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5238-A638-4056-B34F-3FE22B1E3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55F54-4CA0-40D5-81D6-155D15CE1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A80A4-8999-4904-BC91-EEF51441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340D8-4EDA-4A23-84AD-DFC61E54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18BCE-382E-4DCB-8AFC-FD40E187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9603-AFA7-4F53-A6B9-43DE54A1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2B56-BC0A-443B-92F8-88325F756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499A7-891D-485E-9CD6-EFA62EA9D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38142-B9EC-49C9-8DD7-F8F19A2D8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B98C4-51EB-4069-A74E-5A856326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5FC7D-8FC6-40E5-89D7-B281F62E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186E3-E8C5-4026-A011-3805E3F3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6DFBA-B800-4995-A693-2A403769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7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58C8-F5EE-4C2B-837D-EB937473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76671-096E-4B73-8242-67084E9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90917-361D-4E9E-9119-5D29BEF7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0FA9-A2B1-48B9-B75B-78723BDF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2B20D-DAC8-42F2-B9C9-DDD360B7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7354B-FC0B-4960-951F-33BC4E0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27E45-5182-4C2B-B6DA-7A8222E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59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58BB-35D0-44D8-A9EE-F3231220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DCD7-0477-4B08-8768-DF7AD8F29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D2D73-3483-449E-BB0F-552D069B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C8C5-ED16-400C-8FC6-0EA4072B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9E6AF-37B3-46E2-B636-95B5AE66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B2289-F75B-452B-A7A7-58E4BE7F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95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DFF1-8725-47AC-A344-9312A1E3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4266A-4BD4-45DA-B157-7C5A4CB49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56A03-C346-41A6-8BB1-CFAB9B11B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00DE8-38C6-4242-8929-E3C2E9FA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5F53-717D-4683-810C-F383DC5F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73473-62CE-4AC6-BF90-72817488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0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C4C04-2A36-4972-A065-47F71C77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BC432-610A-4F43-8B6A-F694AC611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AF04-D209-464D-B5F3-5FD2CE462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083A6-5D53-4B32-9BF7-C6EF64C2ED1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CFA3-BB68-492D-A96C-BFC6B0C3E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239C-9372-45D1-B83C-8051A8AB3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6F7F-A07B-4911-8FE4-494A3F7CD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9EDCB1-06F1-4B1D-9F13-4F0F3D974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2929B0-39FC-441C-8B7B-5B8646A5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6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1B39DB-90A9-46EA-9CCC-D6FCC4FF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5D118CF-D022-481E-9C36-030D39ADC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9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5793FD20-6D8E-47F1-B640-EB16BA83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1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ext, letter&#10;&#10;Description automatically generated">
            <a:extLst>
              <a:ext uri="{FF2B5EF4-FFF2-40B4-BE49-F238E27FC236}">
                <a16:creationId xmlns:a16="http://schemas.microsoft.com/office/drawing/2014/main" id="{2793BFE5-C9E6-42F6-84CC-30E775C0C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2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349891-5EBC-4259-A1FE-AB2904C5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1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139D0D3A-D996-4A66-9336-4FB493944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6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E6E66A8-A212-47EB-94B6-76D9002ED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5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58350E-F28E-4246-99CD-65769B4A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2D847715-C7AF-42C3-A643-742B63335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26EA08F-4701-4C83-B9F6-CF5C83C3B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6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C727D5E-21F3-48B2-8F62-BCD6F9C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8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3DCB5E3-92D8-4D53-B39E-AB39EAA98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79A5FF82-9103-4BC6-A992-01FE70DE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8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31FA380-6B0C-49AD-8D61-1BDB54090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21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table&#10;&#10;Description automatically generated">
            <a:extLst>
              <a:ext uri="{FF2B5EF4-FFF2-40B4-BE49-F238E27FC236}">
                <a16:creationId xmlns:a16="http://schemas.microsoft.com/office/drawing/2014/main" id="{B081B19D-2195-47EE-B3E4-6E3C2445F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18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17B83697-59B0-4CEF-A32B-EEBC1E96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3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BDFDD51-E9DD-43FE-9CA4-FEAE4001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53897EF-AE83-46D4-86C3-CBCAE3B3E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36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710181-53F3-456D-BE6D-DDD1D61B0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52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634F2D3-2282-4910-A89B-AEF81D8C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0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180732C-C56D-4987-9806-35BD8371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58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2840B4C8-4357-4435-A192-C30CC177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7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9263816-206C-46F9-9E41-B4E72289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65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8ECB15F-8907-4CB1-87D9-C5C021005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27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BEC086B9-710A-4FEC-B6BB-238518AB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9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application&#10;&#10;Description automatically generated">
            <a:extLst>
              <a:ext uri="{FF2B5EF4-FFF2-40B4-BE49-F238E27FC236}">
                <a16:creationId xmlns:a16="http://schemas.microsoft.com/office/drawing/2014/main" id="{FA64AF59-F5BD-47DA-B2FE-CC9DDB8D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8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3E9C58F-CE78-4579-83A0-D63227B37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3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6AF3BAE-5396-455C-9C98-087D8641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D03A029-26AC-45E1-BFEA-CF660FBE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FA27979-4929-48E3-B520-BAD9BBAAD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9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2F023B-22F8-4530-AA6B-43AEF274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4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15B2C68-DE51-4BEF-9580-523AF0EF9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21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233454-18C1-4FBA-A1B2-C3D1B8E8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28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A68100-A7AD-4D3C-A435-CA2385C8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2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A74C6DA-AE9E-4BC2-8167-2C4CED51B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88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EB5A343-C1B3-420A-A77D-7CECF5EE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81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7025BD93-BAB8-4AC4-8418-8BDA6095B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04FBB03-52E3-48EC-85BB-872B6CE3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, bubble chart&#10;&#10;Description automatically generated">
            <a:extLst>
              <a:ext uri="{FF2B5EF4-FFF2-40B4-BE49-F238E27FC236}">
                <a16:creationId xmlns:a16="http://schemas.microsoft.com/office/drawing/2014/main" id="{E2A08452-264F-4853-8CA8-268BF2954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8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9EEBF0BD-18D3-43CD-B76B-8F54F0651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9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C8D7CA81-5E4D-486E-8832-991FD6765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3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CF49932-0B1A-49CA-8334-9C3632354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2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2020-11-08T13:54:22Z</dcterms:created>
  <dcterms:modified xsi:type="dcterms:W3CDTF">2020-11-08T14:02:30Z</dcterms:modified>
</cp:coreProperties>
</file>