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0C3-50AB-4CEA-8A17-99DD60E5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64FE-C1C4-4073-9FB1-7C6DFD1AB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25A6-1A11-42B9-A286-87E7EC11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87A3-77A3-4E40-9CD7-83AA758B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3E06-186F-48B5-BE98-E9DB2F0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EFB7-5EE1-41E6-9C63-CC3E6227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DB31-B60F-495C-95E7-0DFE33D0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8F41-4878-4CB9-BB77-8C7506C2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DECD-D854-4FC9-98FD-92F4FB5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3633-E6AD-4D97-8A20-145D27BA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1764E-70A4-4E8B-86B8-E69C798CC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617BB-1E33-4034-8D40-B2AFD712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0280-6C68-41E2-A45C-D159A54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4A62-972A-45E1-B882-4483400D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2B8A-BBB3-42CC-990C-E106185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435D-AFF3-4711-8CF0-12496D00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87BE-BF16-41D3-A9A5-9261E7C3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5E18-7F68-482F-82F2-A172936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F53A-F63D-4D6A-AE75-0BC20EC1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B35F-4418-45CB-A77B-C9EC2E4F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8E96-F4BB-483C-9E6A-36F09F5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D5CC-B178-41C6-AC67-23F69E95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6646-B371-4B83-B409-386FCCA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D5F-71C1-4887-A67E-A376283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7A64-520E-4B8C-B56E-861D1973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AB82-9A93-41B3-B8F8-A6432FAD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4FBC-C0A9-4C29-BEAE-0400F5B2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AB0EF-1C0A-4FBC-A8D2-6A5DF7C1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75FA1-04AC-4941-B345-FE206D8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FCD9-208F-484A-9C12-D8D7A82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F046-3A6C-4B6A-A380-1D5EFF8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E6-128A-490B-BAC7-F915735A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2580-01C0-45A2-9336-3C48C72E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7CBD-2AE7-499D-9543-8704B1A62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99582-2B9C-4D3C-9538-37A81AAA9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3D51-67DC-4E6F-918F-B91645F82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2C3-B82A-4606-978B-7DE5008D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E6FCA-28D1-481C-A2D7-CD33829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A3F1-83E4-453E-A83A-B83B69E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5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20D-DE21-4B6B-8BB1-347DA075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0918-0601-440B-869B-00AF3C95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F154B-2578-438D-ADC7-FD8E25A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7C80-C8CE-4398-A6A8-04C78BB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9FAA8-F03B-4FEC-8F05-3737F60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8920B-0C80-4447-9C51-9CBAD282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D86EA-345C-47FB-80B7-A8464AE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F4D-E643-4146-90A3-E43C8CE4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93F-AA09-4BBF-8F08-0B6F1A7C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298E-2E7C-4D03-8741-019FE016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2DCB-7661-4075-A6AD-BF42EBA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61AA-2B49-42D9-BB3C-27762775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48DC0-A3F4-44E3-9995-4E67BB5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7D1-BFA7-467C-A1E7-B606EFDE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46028-BC4C-42AC-AED1-F64BD9BB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36C41-2AB9-4B1F-9272-66C994C9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0AE7-078C-4C4E-956A-DA5208A1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1754-20EE-44BB-AD12-E924D86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8653-0A0F-46D3-B418-2E1CA63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8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9B622-DA7E-479D-8A8F-476E581A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F2C8-A4CF-44F0-B0C6-367360C0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E2A1-B479-4C28-A961-6CF52FEC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246-A46E-4F35-B622-24ECF2B3EA3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A1C6-0D0C-4B00-8430-EAD6993A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9422-8339-480B-AA67-4207466A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1F0-9260-433D-9693-E5E38BD4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4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02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6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14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5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6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5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57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00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3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6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87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29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0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09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98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45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488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73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72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9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750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3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01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0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027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9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48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9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983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73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59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984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05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5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87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2020-11-08T17:51:00Z</dcterms:created>
  <dcterms:modified xsi:type="dcterms:W3CDTF">2020-11-08T18:05:32Z</dcterms:modified>
</cp:coreProperties>
</file>