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F75E-AD1F-4A7C-B61C-32598830A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29179-B325-4000-9040-FAE755514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ABF1-FEA3-4A8A-A530-8EAB106C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AAB0-E635-4141-8AFF-93A83945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E243-B7DC-4DA1-A2D8-F7C135E5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5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8DFD-7330-49A5-B03A-F7D85F59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9B456-7509-4FB9-A6F6-099A63E38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7474-9167-425D-B1E7-3DD81EDE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806E-F03F-49F9-95A1-AB028F4B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1F34-48D6-4020-A956-CFFBB696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3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8EF13-0B2B-4FE9-ABDD-7EE547E34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85B75-5116-4662-9EDE-544F41169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A8944-0F6F-43C0-ACB4-38796A54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B555-F5D8-4651-8BDF-1D308DDB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80DC1-9DF6-4726-8C60-872070F1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2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A4E2-807E-4C5F-8235-8DA62D8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93DF-D11F-4616-AFDC-206DC8C3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91C5C-A985-4C5B-AAF6-E2EC35EC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312CA-7939-4A31-859F-28FE9B6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DEE6-CE26-48EE-BB64-8B6F10DB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1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2AEB-A389-4FEC-A072-B59EA743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49D9F-BFCB-4EB1-AE30-5C800D2A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BD8E-127E-4D2E-8CF1-AE8EC215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C922-456B-4211-959F-E0A0C47A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A2F3-9DB5-4114-9987-39EDCD01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1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FC89-0635-4CCC-9782-420D2B53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A5F8-169A-491A-9834-3AFFEEB8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3E75D-AD86-4677-9EFE-78646BDAD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23DF-5094-4A77-BC99-CCBC35C6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DA12C-209D-44D7-AAC8-0811485F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8102-068E-404A-B5A8-F643E07B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4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1340-5FAA-453F-BFE8-B0AE5A5C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C4DF-EC43-4D59-BEE6-630E5CE4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9C93E-BF62-437E-8C40-29C9AD7C4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F6FB4-0EDE-48B3-8835-C6CD7AAF9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4689D-C9B1-411E-9591-EEF79726C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EB475-105A-450F-A546-E619D602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F9AB8-961B-4139-B032-0B8F74BF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F0DE9-4720-44B4-803A-A95ED9A3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3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19EF-8644-4991-AC5E-8BFFDEB6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6825B-FC6D-4D1A-A770-FDE8BB6E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325A4-02F0-4EA4-A257-0F2E8C74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81550-8EEC-4BA7-9A2F-30373F3B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74ADA-FA4A-4A4A-98CF-18C42A71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A693A-E3B2-4BBE-AA0F-3152A27C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A82C3-3417-4F83-B6FF-0321E979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9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4E52-67E9-43F7-9C02-B02ECCA3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B9DF-C034-4F77-93D5-CAC53EE7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FF28-4617-459E-B125-664905C81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8FCDE-C424-4B3A-8E2C-05DC325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78D03-5BD7-4113-95C5-66A14073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DC747-84D2-420C-A877-AA0983FA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8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F455-7FCB-4302-93AA-33257CD8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B9B87-1991-4CE4-B28C-B677162C3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0E916-F2EB-4673-AAE2-2EA2478FF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01C08-1A83-46E2-99BF-89FD2F2C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5D576-D38F-4FA1-8377-6E88815F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2D45-C605-405C-A6D5-9747E752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5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539CC-AFDB-4D82-98DD-E36362EB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2DCF-22BA-43C8-9456-FC582C3D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E9A5-7E7B-475F-857A-AE543F91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ED66-A329-45F7-8707-D39D19DE4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0867F-B344-4A59-9DB5-2DDDC2DC2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9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10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43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40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47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55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88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90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84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78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43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79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31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157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89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72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82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48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272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47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420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37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966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741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278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640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522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11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359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307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65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04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57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846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00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6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54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45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55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98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2020-11-14T06:39:45Z</dcterms:created>
  <dcterms:modified xsi:type="dcterms:W3CDTF">2020-11-14T07:14:36Z</dcterms:modified>
</cp:coreProperties>
</file>